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99C224-7614-49BD-B5EF-575D9AC96CC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FCFF3-B7B9-4D58-98D7-FF4103B21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스마트폰 게임 프로그래밍 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1C1C76-CD95-4879-BE50-ED0E584D5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2015180005 </a:t>
            </a:r>
            <a:r>
              <a:rPr lang="ko-KR" altLang="en-US" dirty="0" err="1"/>
              <a:t>김영완</a:t>
            </a:r>
            <a:endParaRPr lang="en-US" altLang="ko-KR" dirty="0"/>
          </a:p>
          <a:p>
            <a:r>
              <a:rPr lang="en-US" altLang="ko-KR" dirty="0"/>
              <a:t>2015180014 </a:t>
            </a:r>
            <a:r>
              <a:rPr lang="ko-KR" altLang="en-US" dirty="0"/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202963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BC65C-E662-4F75-8F9E-1CD5DDDD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A243A-46F2-4370-BE85-8CBBE973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altLang="ko-KR" dirty="0"/>
          </a:p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진행 화면</a:t>
            </a:r>
          </a:p>
        </p:txBody>
      </p:sp>
    </p:spTree>
    <p:extLst>
      <p:ext uri="{BB962C8B-B14F-4D97-AF65-F5344CB8AC3E}">
        <p14:creationId xmlns:p14="http://schemas.microsoft.com/office/powerpoint/2010/main" val="301641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56135-157A-4568-8BA4-B22A35A6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33E7A-214C-4E86-8CC1-11B4D977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코로나</a:t>
            </a:r>
            <a:r>
              <a:rPr lang="en-US" altLang="ko-KR" dirty="0"/>
              <a:t>19</a:t>
            </a:r>
            <a:r>
              <a:rPr lang="ko-KR" altLang="en-US" dirty="0"/>
              <a:t>가 이슈가 되면서 많은 사람들로부터 코로나에 대한 정보의  수요가 증가하고 있음에 따라 그 정보들 중 마스크를 판매하고 있는 곳의 위치 및 코로나</a:t>
            </a:r>
            <a:r>
              <a:rPr lang="en-US" altLang="ko-KR" dirty="0"/>
              <a:t>19 </a:t>
            </a:r>
            <a:r>
              <a:rPr lang="ko-KR" altLang="en-US" dirty="0"/>
              <a:t>검진이 가능한 병원에 대한 것들을 다룰 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A848B-0044-4E86-9084-0E0A1827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63C16-8F68-44B5-B9A7-D3DEB456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건강보험심사평가원 코로나</a:t>
            </a:r>
            <a:r>
              <a:rPr lang="en-US" altLang="ko-KR" dirty="0"/>
              <a:t>-19 </a:t>
            </a:r>
            <a:r>
              <a:rPr lang="ko-KR" altLang="en-US" dirty="0"/>
              <a:t>병원 정보</a:t>
            </a:r>
            <a:r>
              <a:rPr lang="en-US" altLang="ko-KR" dirty="0"/>
              <a:t>(XML)</a:t>
            </a:r>
          </a:p>
          <a:p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좌표 기준 판매처별 공적 마스크 판매정보 제공 서비스</a:t>
            </a:r>
            <a:r>
              <a:rPr lang="en-US" altLang="ko-KR" dirty="0"/>
              <a:t>(JSON/LINK)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9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75B8949-4751-4D71-8F6D-3A857DCA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95"/>
            <a:ext cx="2453096" cy="64428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개발 일정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E03E336-C16D-4BCA-944B-9D0DF596F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39118"/>
              </p:ext>
            </p:extLst>
          </p:nvPr>
        </p:nvGraphicFramePr>
        <p:xfrm>
          <a:off x="283881" y="699247"/>
          <a:ext cx="11486776" cy="560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07">
                  <a:extLst>
                    <a:ext uri="{9D8B030D-6E8A-4147-A177-3AD203B41FA5}">
                      <a16:colId xmlns:a16="http://schemas.microsoft.com/office/drawing/2014/main" val="827114656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2147448830"/>
                    </a:ext>
                  </a:extLst>
                </a:gridCol>
                <a:gridCol w="5396753">
                  <a:extLst>
                    <a:ext uri="{9D8B030D-6E8A-4147-A177-3AD203B41FA5}">
                      <a16:colId xmlns:a16="http://schemas.microsoft.com/office/drawing/2014/main" val="90774940"/>
                    </a:ext>
                  </a:extLst>
                </a:gridCol>
                <a:gridCol w="1201269">
                  <a:extLst>
                    <a:ext uri="{9D8B030D-6E8A-4147-A177-3AD203B41FA5}">
                      <a16:colId xmlns:a16="http://schemas.microsoft.com/office/drawing/2014/main" val="17359044"/>
                    </a:ext>
                  </a:extLst>
                </a:gridCol>
              </a:tblGrid>
              <a:tr h="62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63931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1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 </a:t>
                      </a:r>
                      <a:endParaRPr lang="en-US" altLang="ko-KR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(4.2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7~5.3)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OpenAPI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조사</a:t>
                      </a:r>
                      <a:endParaRPr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Xml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Json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모듈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조사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완료</a:t>
                      </a:r>
                      <a:endParaRPr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국가공공데이터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포털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활용사례조사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43682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2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 </a:t>
                      </a:r>
                      <a:endParaRPr lang="en-US" altLang="ko-KR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(5.4~5.10)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상세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기능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구현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방법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역할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분담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sz="160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Xml, Json</a:t>
                      </a:r>
                      <a:r>
                        <a:rPr lang="ko-KR" altLang="en-US" sz="1600" b="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을 통한 마스크 정보 및 검진 가능 병원 정보 제공</a:t>
                      </a:r>
                      <a:endParaRPr sz="1600" b="0" dirty="0">
                        <a:latin typeface="+mj-ea"/>
                        <a:ea typeface="+mj-ea"/>
                        <a:cs typeface="+mn-cs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5971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3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(5.11~5.17)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26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연동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구현</a:t>
                      </a:r>
                      <a:endParaRPr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국가공공데이터포털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활용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14223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4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(5.18~5.31)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>
                          <a:solidFill>
                            <a:srgbClr val="FF2600"/>
                          </a:solidFill>
                          <a:latin typeface="+mj-ea"/>
                          <a:ea typeface="+mj-ea"/>
                        </a:rPr>
                        <a:t>기획발표</a:t>
                      </a:r>
                      <a:r>
                        <a:rPr b="1" dirty="0">
                          <a:solidFill>
                            <a:srgbClr val="FF26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5/28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마스크 판매처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코로나 검진 가능 병원 정보 추출 및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YouTube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9377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5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(6.1~6.7)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MapKit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지도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, Speech, Animation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MapKit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지도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,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Speech, Animation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구현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04354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6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(6.8~6.14)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중간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시연</a:t>
                      </a:r>
                      <a:r>
                        <a:rPr dirty="0">
                          <a:latin typeface="+mj-ea"/>
                          <a:ea typeface="+mj-ea"/>
                        </a:rPr>
                        <a:t> 발표</a:t>
                      </a:r>
                      <a:r>
                        <a:rPr b="1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6/11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ko-KR" altLang="en-US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그래프 구현 및 </a:t>
                      </a:r>
                      <a:r>
                        <a:rPr lang="en-US" altLang="ko-KR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YouTube</a:t>
                      </a:r>
                      <a:r>
                        <a:rPr lang="ko-KR" altLang="en-US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121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7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(6.15~6.21)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Core Graphics,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사진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그래프</a:t>
                      </a:r>
                      <a:r>
                        <a:rPr dirty="0">
                          <a:latin typeface="+mj-ea"/>
                          <a:ea typeface="+mj-ea"/>
                        </a:rPr>
                        <a:t> 등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추가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기능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sz="1600" b="0" dirty="0">
                          <a:latin typeface="+mj-ea"/>
                          <a:ea typeface="+mj-ea"/>
                        </a:rPr>
                        <a:t>Core Graphics,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사진</a:t>
                      </a:r>
                      <a:r>
                        <a:rPr sz="1600" b="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그래프</a:t>
                      </a:r>
                      <a:r>
                        <a:rPr sz="1600" b="0" dirty="0">
                          <a:latin typeface="+mj-ea"/>
                          <a:ea typeface="+mj-ea"/>
                        </a:rPr>
                        <a:t> 등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추가</a:t>
                      </a:r>
                      <a:r>
                        <a:rPr sz="16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0" dirty="0">
                          <a:latin typeface="+mj-ea"/>
                          <a:ea typeface="+mj-ea"/>
                        </a:rPr>
                        <a:t>기능 구현</a:t>
                      </a:r>
                      <a:endParaRPr sz="1600" b="0"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24752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8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(6.22~6.28)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최종구현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발표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b="1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6/25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sz="1600" dirty="0" err="1">
                          <a:latin typeface="+mj-ea"/>
                          <a:ea typeface="+mj-ea"/>
                        </a:rPr>
                        <a:t>Youtube</a:t>
                      </a:r>
                      <a:r>
                        <a:rPr sz="16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활용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최종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시연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2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92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751C310-7591-4A22-8718-BAAEE3B9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092888"/>
          </a:xfrm>
        </p:spPr>
        <p:txBody>
          <a:bodyPr/>
          <a:lstStyle/>
          <a:p>
            <a:r>
              <a:rPr lang="ko-KR" altLang="en-US" dirty="0"/>
              <a:t>프로젝트 진행 화면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121801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239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아틀라스</vt:lpstr>
      <vt:lpstr>스마트폰 게임 프로그래밍 중간발표</vt:lpstr>
      <vt:lpstr>목차</vt:lpstr>
      <vt:lpstr>개발 목표</vt:lpstr>
      <vt:lpstr>활용 API</vt:lpstr>
      <vt:lpstr>개발 일정</vt:lpstr>
      <vt:lpstr>프로젝트 진행 화면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기획발표</dc:title>
  <dc:creator>박정만</dc:creator>
  <cp:lastModifiedBy>박정만</cp:lastModifiedBy>
  <cp:revision>16</cp:revision>
  <dcterms:created xsi:type="dcterms:W3CDTF">2020-05-26T13:31:46Z</dcterms:created>
  <dcterms:modified xsi:type="dcterms:W3CDTF">2020-06-11T14:27:48Z</dcterms:modified>
</cp:coreProperties>
</file>