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5" r:id="rId4"/>
    <p:sldId id="262" r:id="rId5"/>
    <p:sldId id="263" r:id="rId6"/>
    <p:sldId id="264" r:id="rId7"/>
    <p:sldId id="257" r:id="rId8"/>
    <p:sldId id="259" r:id="rId9"/>
    <p:sldId id="258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4AF5-7452-47BE-8F5B-8FEB4674E417}" type="datetimeFigureOut">
              <a:rPr lang="de-AT" smtClean="0"/>
              <a:t>15.01.2025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3728-6BB9-435E-8A2C-274745109BC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175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4AF5-7452-47BE-8F5B-8FEB4674E417}" type="datetimeFigureOut">
              <a:rPr lang="de-AT" smtClean="0"/>
              <a:t>15.01.2025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3728-6BB9-435E-8A2C-274745109BC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306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4AF5-7452-47BE-8F5B-8FEB4674E417}" type="datetimeFigureOut">
              <a:rPr lang="de-AT" smtClean="0"/>
              <a:t>15.01.2025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3728-6BB9-435E-8A2C-274745109BC1}" type="slidenum">
              <a:rPr lang="de-AT" smtClean="0"/>
              <a:t>‹Nr.›</a:t>
            </a:fld>
            <a:endParaRPr lang="de-A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434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4AF5-7452-47BE-8F5B-8FEB4674E417}" type="datetimeFigureOut">
              <a:rPr lang="de-AT" smtClean="0"/>
              <a:t>15.01.2025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3728-6BB9-435E-8A2C-274745109BC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9182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4AF5-7452-47BE-8F5B-8FEB4674E417}" type="datetimeFigureOut">
              <a:rPr lang="de-AT" smtClean="0"/>
              <a:t>15.01.2025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3728-6BB9-435E-8A2C-274745109BC1}" type="slidenum">
              <a:rPr lang="de-AT" smtClean="0"/>
              <a:t>‹Nr.›</a:t>
            </a:fld>
            <a:endParaRPr lang="de-A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6449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4AF5-7452-47BE-8F5B-8FEB4674E417}" type="datetimeFigureOut">
              <a:rPr lang="de-AT" smtClean="0"/>
              <a:t>15.01.2025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3728-6BB9-435E-8A2C-274745109BC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9589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4AF5-7452-47BE-8F5B-8FEB4674E417}" type="datetimeFigureOut">
              <a:rPr lang="de-AT" smtClean="0"/>
              <a:t>15.01.2025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3728-6BB9-435E-8A2C-274745109BC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9410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4AF5-7452-47BE-8F5B-8FEB4674E417}" type="datetimeFigureOut">
              <a:rPr lang="de-AT" smtClean="0"/>
              <a:t>15.01.2025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3728-6BB9-435E-8A2C-274745109BC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44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4AF5-7452-47BE-8F5B-8FEB4674E417}" type="datetimeFigureOut">
              <a:rPr lang="de-AT" smtClean="0"/>
              <a:t>15.01.2025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3728-6BB9-435E-8A2C-274745109BC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183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4AF5-7452-47BE-8F5B-8FEB4674E417}" type="datetimeFigureOut">
              <a:rPr lang="de-AT" smtClean="0"/>
              <a:t>15.01.2025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3728-6BB9-435E-8A2C-274745109BC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47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4AF5-7452-47BE-8F5B-8FEB4674E417}" type="datetimeFigureOut">
              <a:rPr lang="de-AT" smtClean="0"/>
              <a:t>15.01.2025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3728-6BB9-435E-8A2C-274745109BC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859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4AF5-7452-47BE-8F5B-8FEB4674E417}" type="datetimeFigureOut">
              <a:rPr lang="de-AT" smtClean="0"/>
              <a:t>15.01.2025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3728-6BB9-435E-8A2C-274745109BC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46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4AF5-7452-47BE-8F5B-8FEB4674E417}" type="datetimeFigureOut">
              <a:rPr lang="de-AT" smtClean="0"/>
              <a:t>15.01.2025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3728-6BB9-435E-8A2C-274745109BC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109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4AF5-7452-47BE-8F5B-8FEB4674E417}" type="datetimeFigureOut">
              <a:rPr lang="de-AT" smtClean="0"/>
              <a:t>15.01.2025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3728-6BB9-435E-8A2C-274745109BC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759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4AF5-7452-47BE-8F5B-8FEB4674E417}" type="datetimeFigureOut">
              <a:rPr lang="de-AT" smtClean="0"/>
              <a:t>15.01.2025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3728-6BB9-435E-8A2C-274745109BC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737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4AF5-7452-47BE-8F5B-8FEB4674E417}" type="datetimeFigureOut">
              <a:rPr lang="de-AT" smtClean="0"/>
              <a:t>15.01.2025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3728-6BB9-435E-8A2C-274745109BC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944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74AF5-7452-47BE-8F5B-8FEB4674E417}" type="datetimeFigureOut">
              <a:rPr lang="de-AT" smtClean="0"/>
              <a:t>15.01.2025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933728-6BB9-435E-8A2C-274745109BC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548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582537-5B16-2C9B-E06E-060F519A1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Controller – Projekt</a:t>
            </a:r>
            <a:b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Digitaler Tiefpass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60E56E-ABF1-EAFD-9CDC-A3D9D6055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Leander Klik 5BHET 2024/25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85978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435B3-24A8-D356-EE65-6809DBD6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2050" name="Picture 2" descr="Pin page">
            <a:extLst>
              <a:ext uri="{FF2B5EF4-FFF2-40B4-BE49-F238E27FC236}">
                <a16:creationId xmlns:a16="http://schemas.microsoft.com/office/drawing/2014/main" id="{BD7917BE-CB65-16C5-DB7D-C11D1B9F70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355" y="1207362"/>
            <a:ext cx="7154427" cy="4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473F6C7-F9DD-740F-33FA-518B952D3869}"/>
              </a:ext>
            </a:extLst>
          </p:cNvPr>
          <p:cNvSpPr txBox="1"/>
          <p:nvPr/>
        </p:nvSpPr>
        <p:spPr>
          <a:xfrm>
            <a:off x="2695552" y="5650638"/>
            <a:ext cx="8001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/>
              <a:t>https://i.pinimg.com/1200x/c5/31/95/c53195a7af05160e0f5838e88e3c749e.jpg</a:t>
            </a:r>
          </a:p>
        </p:txBody>
      </p:sp>
    </p:spTree>
    <p:extLst>
      <p:ext uri="{BB962C8B-B14F-4D97-AF65-F5344CB8AC3E}">
        <p14:creationId xmlns:p14="http://schemas.microsoft.com/office/powerpoint/2010/main" val="271084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247C90-56E3-DDB2-86FD-4B692365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C03ADB-23A7-4E60-B0F3-41007F365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Konfigurierbare Verstärkung und Grenzfrequenz</a:t>
            </a:r>
          </a:p>
          <a:p>
            <a:r>
              <a:rPr lang="de-DE" sz="2400" dirty="0"/>
              <a:t>Bedienung über Potentiometer oder Tasten</a:t>
            </a:r>
          </a:p>
          <a:p>
            <a:r>
              <a:rPr lang="de-DE" sz="2400" dirty="0"/>
              <a:t>Abtastfrequenz: 1 </a:t>
            </a:r>
            <a:r>
              <a:rPr lang="de-DE" sz="2400" dirty="0" err="1"/>
              <a:t>ms</a:t>
            </a:r>
            <a:endParaRPr lang="de-DE" sz="2400" dirty="0"/>
          </a:p>
          <a:p>
            <a:r>
              <a:rPr lang="de-DE" sz="2400" dirty="0"/>
              <a:t>Eingang/Ausgang über SPI-ADC/DAC (-10 V bis +10 V)</a:t>
            </a:r>
          </a:p>
          <a:p>
            <a:r>
              <a:rPr lang="de-DE" sz="2400" dirty="0"/>
              <a:t>Versorgung: ±15 V und 5 V</a:t>
            </a:r>
          </a:p>
          <a:p>
            <a:r>
              <a:rPr lang="de-DE" sz="2400" dirty="0"/>
              <a:t>Ergebnisse dokumentieren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124757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9E7CB0C4-A634-FB58-12A4-53E6F82FD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869" y="300105"/>
            <a:ext cx="7335296" cy="6557895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12A8854-DFA2-EDF9-1B89-265A839B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42" y="151111"/>
            <a:ext cx="8596668" cy="1320800"/>
          </a:xfrm>
        </p:spPr>
        <p:txBody>
          <a:bodyPr/>
          <a:lstStyle/>
          <a:p>
            <a:r>
              <a:rPr lang="de-DE" dirty="0"/>
              <a:t>Systemdiagramm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4076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7ABAE-6922-7D34-1A84-66058B33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Verschaltung des LCD-Displays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5DC6518-676B-2D8C-9689-BCE114EC6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496013"/>
            <a:ext cx="8596312" cy="3210586"/>
          </a:xfrm>
        </p:spPr>
      </p:pic>
    </p:spTree>
    <p:extLst>
      <p:ext uri="{BB962C8B-B14F-4D97-AF65-F5344CB8AC3E}">
        <p14:creationId xmlns:p14="http://schemas.microsoft.com/office/powerpoint/2010/main" val="331334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CCDA8D-9224-D092-A8BD-8AD50407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Verschaltung des DAC und ADC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DE2250D-1BFC-D268-BF85-29131AA17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52614"/>
            <a:ext cx="8596312" cy="3497384"/>
          </a:xfrm>
        </p:spPr>
      </p:pic>
    </p:spTree>
    <p:extLst>
      <p:ext uri="{BB962C8B-B14F-4D97-AF65-F5344CB8AC3E}">
        <p14:creationId xmlns:p14="http://schemas.microsoft.com/office/powerpoint/2010/main" val="358020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F0E71-E023-DAF8-87FF-04AF4D8D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Verschaltung der Pegelwandler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66EBBB2-ECFD-4DC1-1B96-D5B51C6D9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562258"/>
            <a:ext cx="8596312" cy="3078097"/>
          </a:xfrm>
        </p:spPr>
      </p:pic>
    </p:spTree>
    <p:extLst>
      <p:ext uri="{BB962C8B-B14F-4D97-AF65-F5344CB8AC3E}">
        <p14:creationId xmlns:p14="http://schemas.microsoft.com/office/powerpoint/2010/main" val="365866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D4452-B86A-2956-A2BC-1D5741C2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Sprungantwort</a:t>
            </a:r>
            <a:endParaRPr lang="de-AT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6082F9A-70CD-55F0-237C-819691684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992" y="2823496"/>
            <a:ext cx="7613438" cy="3657601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48D61CC-3CB6-BD01-028B-BCA663C29634}"/>
              </a:ext>
            </a:extLst>
          </p:cNvPr>
          <p:cNvSpPr txBox="1"/>
          <p:nvPr/>
        </p:nvSpPr>
        <p:spPr>
          <a:xfrm>
            <a:off x="1396371" y="1723637"/>
            <a:ext cx="456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Verstärkung: 1</a:t>
            </a:r>
          </a:p>
          <a:p>
            <a:r>
              <a:rPr lang="de-DE" dirty="0"/>
              <a:t>Grenzfrequenz: 10Hz</a:t>
            </a:r>
          </a:p>
        </p:txBody>
      </p:sp>
    </p:spTree>
    <p:extLst>
      <p:ext uri="{BB962C8B-B14F-4D97-AF65-F5344CB8AC3E}">
        <p14:creationId xmlns:p14="http://schemas.microsoft.com/office/powerpoint/2010/main" val="2699303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E0A9F-EB8F-5BF9-7184-5A09C22D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Filter bei der Grenzfrequenz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727AFBF-5F0C-5224-022B-AB216CCAA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52415"/>
            <a:ext cx="5622982" cy="5573597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1A40381-EC5D-9486-29F2-BF36E42D373D}"/>
              </a:ext>
            </a:extLst>
          </p:cNvPr>
          <p:cNvSpPr txBox="1"/>
          <p:nvPr/>
        </p:nvSpPr>
        <p:spPr>
          <a:xfrm>
            <a:off x="6676293" y="1930400"/>
            <a:ext cx="456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Verstärkung: 1</a:t>
            </a:r>
          </a:p>
          <a:p>
            <a:r>
              <a:rPr lang="de-DE" dirty="0"/>
              <a:t>Grenzfrequenz: 10Hz</a:t>
            </a:r>
          </a:p>
          <a:p>
            <a:r>
              <a:rPr lang="de-DE" dirty="0"/>
              <a:t>Signalfrequenz: 10Hz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06015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24822-0511-FFA9-3054-632C37CE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Filter bei 1/10 der Grenzfrequenz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79A2157-3638-D831-7F92-E7151CA4B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270000"/>
            <a:ext cx="5703369" cy="5533752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F706AAE-D08F-49C9-20E8-6685A1CF2955}"/>
              </a:ext>
            </a:extLst>
          </p:cNvPr>
          <p:cNvSpPr txBox="1"/>
          <p:nvPr/>
        </p:nvSpPr>
        <p:spPr>
          <a:xfrm>
            <a:off x="6605954" y="1930400"/>
            <a:ext cx="456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Verstärkung: 1</a:t>
            </a:r>
          </a:p>
          <a:p>
            <a:r>
              <a:rPr lang="de-DE" dirty="0"/>
              <a:t>Grenzfrequenz: 10Hz</a:t>
            </a:r>
          </a:p>
          <a:p>
            <a:r>
              <a:rPr lang="de-DE" dirty="0"/>
              <a:t>Signalfrequenz: 1Hz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337027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111</Words>
  <Application>Microsoft Office PowerPoint</Application>
  <PresentationFormat>Breitbild</PresentationFormat>
  <Paragraphs>25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Facette</vt:lpstr>
      <vt:lpstr>μController – Projekt Digitaler Tiefpass</vt:lpstr>
      <vt:lpstr>Aufgabenstellung</vt:lpstr>
      <vt:lpstr>Systemdiagramm</vt:lpstr>
      <vt:lpstr>Verschaltung des LCD-Displays</vt:lpstr>
      <vt:lpstr>Verschaltung des DAC und ADC</vt:lpstr>
      <vt:lpstr>Verschaltung der Pegelwandler</vt:lpstr>
      <vt:lpstr>Sprungantwort</vt:lpstr>
      <vt:lpstr>Filter bei der Grenzfrequenz</vt:lpstr>
      <vt:lpstr>Filter bei 1/10 der Grenzfrequenz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Lean Klik</dc:creator>
  <cp:lastModifiedBy>Lean Klik</cp:lastModifiedBy>
  <cp:revision>4</cp:revision>
  <dcterms:created xsi:type="dcterms:W3CDTF">2025-01-15T08:09:11Z</dcterms:created>
  <dcterms:modified xsi:type="dcterms:W3CDTF">2025-01-15T10:09:19Z</dcterms:modified>
</cp:coreProperties>
</file>