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embeddedFontLst>
    <p:embeddedFont>
      <p:font typeface="Fjalla One"/>
      <p:regular r:id="rId55"/>
    </p:embeddedFont>
    <p:embeddedFont>
      <p:font typeface="Barlow Semi Condensed Medium"/>
      <p:regular r:id="rId56"/>
      <p:bold r:id="rId57"/>
      <p:italic r:id="rId58"/>
      <p:boldItalic r:id="rId59"/>
    </p:embeddedFont>
    <p:embeddedFont>
      <p:font typeface="Barlow Semi Condensed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BarlowSemiCondensed-italic.fntdata"/><Relationship Id="rId61" Type="http://schemas.openxmlformats.org/officeDocument/2006/relationships/font" Target="fonts/BarlowSemiCondensed-bold.fntdata"/><Relationship Id="rId20" Type="http://schemas.openxmlformats.org/officeDocument/2006/relationships/slide" Target="slides/slide16.xml"/><Relationship Id="rId63" Type="http://schemas.openxmlformats.org/officeDocument/2006/relationships/font" Target="fonts/BarlowSemiCondensed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BarlowSemiCondensed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FjallaOne-regular.fnt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BarlowSemiCondensedMedium-bold.fntdata"/><Relationship Id="rId12" Type="http://schemas.openxmlformats.org/officeDocument/2006/relationships/slide" Target="slides/slide8.xml"/><Relationship Id="rId56" Type="http://schemas.openxmlformats.org/officeDocument/2006/relationships/font" Target="fonts/BarlowSemiCondensedMedium-regular.fntdata"/><Relationship Id="rId15" Type="http://schemas.openxmlformats.org/officeDocument/2006/relationships/slide" Target="slides/slide11.xml"/><Relationship Id="rId59" Type="http://schemas.openxmlformats.org/officeDocument/2006/relationships/font" Target="fonts/BarlowSemiCondensedMedium-boldItalic.fntdata"/><Relationship Id="rId14" Type="http://schemas.openxmlformats.org/officeDocument/2006/relationships/slide" Target="slides/slide10.xml"/><Relationship Id="rId58" Type="http://schemas.openxmlformats.org/officeDocument/2006/relationships/font" Target="fonts/BarlowSemiCondensedMedium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315c7ba5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315c7ba5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f40fdc46ea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8" name="Google Shape;2238;gf40fdc46ea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f40fdc46ea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f40fdc46ea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1315c7ba565_0_1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1315c7ba565_0_1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1315c7ba565_0_1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1315c7ba565_0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6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f40fdc46ea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f40fdc46ea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130f34e190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130f34e190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f40fdc46ea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f40fdc46ea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f40fdc46ea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f40fdc46ea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13277ea9470_8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Google Shape;2617;g13277ea9470_8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f40fdc46ea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4" name="Google Shape;2634;gf40fdc46ea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9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g1317a69aa0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1" name="Google Shape;2641;g1317a69aa0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g1315c7ba56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8" name="Google Shape;2648;g1315c7ba56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4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gf40fdc46ea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6" name="Google Shape;2936;gf40fdc46ea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3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gf40fdc46ea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5" name="Google Shape;2945;gf40fdc46ea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gf40fdc46ea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2" name="Google Shape;2952;gf40fdc46ea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7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13277ea9470_8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13277ea9470_8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6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gf40fdc46ea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8" name="Google Shape;2988;gf40fdc46ea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3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g1315c7ba565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5" name="Google Shape;2995;g1315c7ba565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0" name="Shape 3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gf40fdc46ea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2" name="Google Shape;3202;gf40fdc46ea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f40fdc46ea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f40fdc46ea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f40fdc46ea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f40fdc46ea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6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Google Shape;3217;g13277ea9470_8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8" name="Google Shape;3218;g13277ea9470_8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Google Shape;3231;gf40fdc46ea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2" name="Google Shape;3232;gf40fdc46ea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7" name="Shape 3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gf40fdc46ea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9" name="Google Shape;3249;gf40fdc46ea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4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g1315c7ba565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6" name="Google Shape;3256;g1315c7ba565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9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40fdc46ea_0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40fdc46ea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8" name="Shape 3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" name="Google Shape;3379;gf40fdc46ea_0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0" name="Google Shape;3380;gf40fdc46ea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5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gf40fdc46ea_0_1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7" name="Google Shape;3387;gf40fdc46ea_0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2" name="Google Shape;3402;gf40fdc46ea_0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3" name="Google Shape;3403;gf40fdc46ea_0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4" name="Shape 3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5" name="Google Shape;3415;gf40fdc46ea_0_1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6" name="Google Shape;3416;gf40fdc46ea_0_1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1315c7ba5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1315c7ba5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315c7ba565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3" name="Google Shape;3423;g1315c7ba565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1" name="Shape 3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2" name="Google Shape;3642;gf40fdc46ea_0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3" name="Google Shape;3643;gf40fdc46ea_0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1" name="Google Shape;3651;gf40fdc46ea_0_1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2" name="Google Shape;3652;gf40fdc46ea_0_1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7" name="Shape 3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8" name="Google Shape;3658;gf40fdc46ea_0_1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9" name="Google Shape;3659;gf40fdc46ea_0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4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" name="Google Shape;3675;g1317a69aa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6" name="Google Shape;3676;g1317a69aa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7" name="Shape 3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" name="Google Shape;3688;g1317a69aa0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9" name="Google Shape;3689;g1317a69aa0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4" name="Shape 3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" name="Google Shape;3695;g1315c7ba565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6" name="Google Shape;3696;g1315c7ba565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Djikstra </a:t>
            </a:r>
            <a:r>
              <a:rPr b="1" lang="en" sz="1200">
                <a:solidFill>
                  <a:srgbClr val="202124"/>
                </a:solidFill>
                <a:highlight>
                  <a:schemeClr val="lt1"/>
                </a:highlight>
              </a:rPr>
              <a:t>O(V^2)</a:t>
            </a:r>
            <a:br>
              <a:rPr b="1" lang="en" sz="1200">
                <a:solidFill>
                  <a:srgbClr val="202124"/>
                </a:solidFill>
                <a:highlight>
                  <a:schemeClr val="lt1"/>
                </a:highlight>
              </a:rPr>
            </a:br>
            <a:r>
              <a:rPr b="1" lang="en" sz="1200">
                <a:solidFill>
                  <a:srgbClr val="202124"/>
                </a:solidFill>
                <a:highlight>
                  <a:schemeClr val="lt1"/>
                </a:highlight>
              </a:rPr>
              <a:t>Vertices O(V)</a:t>
            </a:r>
            <a:endParaRPr b="1" sz="12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02124"/>
                </a:solidFill>
                <a:highlight>
                  <a:schemeClr val="lt1"/>
                </a:highlight>
              </a:rPr>
              <a:t>GetMIncap O(V^2)</a:t>
            </a:r>
            <a:br>
              <a:rPr b="1" lang="en" sz="1200">
                <a:solidFill>
                  <a:srgbClr val="202124"/>
                </a:solidFill>
                <a:highlight>
                  <a:schemeClr val="lt1"/>
                </a:highlight>
              </a:rPr>
            </a:br>
            <a:r>
              <a:rPr b="1" lang="en" sz="1200">
                <a:solidFill>
                  <a:srgbClr val="202124"/>
                </a:solidFill>
                <a:highlight>
                  <a:schemeClr val="lt1"/>
                </a:highlight>
              </a:rPr>
              <a:t>Increase Flow O(V^2)</a:t>
            </a:r>
            <a:endParaRPr b="1" sz="12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02124"/>
                </a:solidFill>
                <a:highlight>
                  <a:schemeClr val="lt1"/>
                </a:highlight>
              </a:rPr>
              <a:t>Remove paths O(V)</a:t>
            </a:r>
            <a:endParaRPr b="1" sz="12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02124"/>
                </a:solidFill>
                <a:highlight>
                  <a:schemeClr val="lt1"/>
                </a:highlight>
              </a:rPr>
              <a:t>Recreate Paths O(V^2)</a:t>
            </a:r>
            <a:endParaRPr b="1" sz="12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Calculate Earliest O(V^2)</a:t>
            </a:r>
            <a:b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Calc Latest O(V * R)</a:t>
            </a:r>
            <a:endParaRPr b="1"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Cal free time O(V)</a:t>
            </a:r>
            <a:endParaRPr b="1"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7" name="Shape 3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8" name="Google Shape;3988;gf40fdc46ea_0_2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9" name="Google Shape;3989;gf40fdc46ea_0_2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g13277ea9470_1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8" name="Google Shape;3998;g13277ea9470_1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3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Google Shape;4004;g1317a69aa0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5" name="Google Shape;4005;g1317a69aa0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1305204d52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1305204d52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0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1317a69aa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1317a69aa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f40fdc46e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f40fdc46e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1315c7ba565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0" name="Google Shape;1970;g1315c7ba565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f40fdc46e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f40fdc46e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f40fdc46ea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f40fdc46e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" name="Google Shape;14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5" name="Google Shape;15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2" name="Google Shape;22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3" name="Google Shape;33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7" name="Google Shape;37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1" name="Google Shape;41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57" name="Google Shape;55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61" name="Google Shape;56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5" name="Google Shape;56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66" name="Google Shape;56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73" name="Google Shape;57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8" name="Google Shape;57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83" name="Google Shape;58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90" name="Google Shape;59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3" name="Google Shape;59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6" name="Google Shape;59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97" name="Google Shape;59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604" name="Google Shape;60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09" name="Google Shape;60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20" name="Google Shape;62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24" name="Google Shape;62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8" name="Google Shape;62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2" name="Google Shape;63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7" name="Google Shape;637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8" name="Google Shape;638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9" name="Google Shape;639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1" name="Google Shape;641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4" name="Google Shape;644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5" name="Google Shape;645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6" name="Google Shape;646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8" name="Google Shape;648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9" name="Google Shape;649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2" name="Google Shape;652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53" name="Google Shape;653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54" name="Google Shape;654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55" name="Google Shape;655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56" name="Google Shape;656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57" name="Google Shape;657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58" name="Google Shape;658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59" name="Google Shape;659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61" name="Google Shape;661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62" name="Google Shape;662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6" name="Google Shape;666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67" name="Google Shape;667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1" name="Google Shape;671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72" name="Google Shape;672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8" name="Google Shape;67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1" name="Google Shape;681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2" name="Google Shape;682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83" name="Google Shape;683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4" name="Google Shape;684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85" name="Google Shape;685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6" name="Google Shape;686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87" name="Google Shape;687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8" name="Google Shape;688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89" name="Google Shape;689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2" name="Google Shape;692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93" name="Google Shape;69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98" name="Google Shape;698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705" name="Google Shape;705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08" name="Google Shape;708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9" name="Google Shape;709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710" name="Google Shape;710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17" name="Google Shape;717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22" name="Google Shape;722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5" name="Google Shape;72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7" name="Google Shape;727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" name="Google Shape;728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29" name="Google Shape;729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0" name="Google Shape;730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31" name="Google Shape;731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36" name="Google Shape;736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2" name="Google Shape;742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4" name="Google Shape;744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45" name="Google Shape;745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52" name="Google Shape;752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57" name="Google Shape;757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62" name="Google Shape;762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66" name="Google Shape;766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0" name="Google Shape;770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2" name="Google Shape;772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3" name="Google Shape;773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4" name="Google Shape;774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5" name="Google Shape;77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8" name="Google Shape;778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9" name="Google Shape;779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0" name="Google Shape;780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1" name="Google Shape;781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2" name="Google Shape;782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3" name="Google Shape;783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4" name="Google Shape;784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5" name="Google Shape;785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6" name="Google Shape;786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7" name="Google Shape;787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8" name="Google Shape;788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9" name="Google Shape;789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90" name="Google Shape;790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4" name="Google Shape;794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95" name="Google Shape;795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02" name="Google Shape;802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07" name="Google Shape;807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12" name="Google Shape;812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19" name="Google Shape;819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2" name="Google Shape;822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5" name="Google Shape;825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26" name="Google Shape;826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33" name="Google Shape;833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38" name="Google Shape;838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8" name="Google Shape;848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49" name="Google Shape;849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53" name="Google Shape;85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59" name="Google Shape;859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60" name="Google Shape;860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64" name="Google Shape;864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69" name="Google Shape;869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0" name="Google Shape;880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81" name="Google Shape;881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88" name="Google Shape;888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93" name="Google Shape;893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96" name="Google Shape;896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00" name="Google Shape;900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901" name="Google Shape;901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908" name="Google Shape;908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913" name="Google Shape;913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18" name="Google Shape;918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25" name="Google Shape;925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8" name="Google Shape;92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31" name="Google Shape;931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2" name="Google Shape;932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33" name="Google Shape;933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37" name="Google Shape;937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38" name="Google Shape;938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45" name="Google Shape;945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50" name="Google Shape;950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55" name="Google Shape;955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62" name="Google Shape;96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65" name="Google Shape;965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8" name="Google Shape;968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69" name="Google Shape;969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76" name="Google Shape;976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81" name="Google Shape;981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5" name="Google Shape;985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1" name="Google Shape;991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92" name="Google Shape;99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96" name="Google Shape;996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00" name="Google Shape;1000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6" name="Google Shape;1006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07" name="Google Shape;1007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8" name="Google Shape;1008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09" name="Google Shape;1009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0" name="Google Shape;1010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11" name="Google Shape;1011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5" name="Google Shape;1015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016" name="Google Shape;1016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23" name="Google Shape;1023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28" name="Google Shape;1028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33" name="Google Shape;1033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40" name="Google Shape;1040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43" name="Google Shape;1043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6" name="Google Shape;1046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47" name="Google Shape;104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54" name="Google Shape;105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59" name="Google Shape;105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3" name="Google Shape;1063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9" name="Google Shape;1069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70" name="Google Shape;1070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74" name="Google Shape;1074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7" name="Google Shape;1077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78" name="Google Shape;1078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1" name="Google Shape;108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7" name="Google Shape;47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2" name="Google Shape;52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3" name="Google Shape;53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1" name="Google Shape;71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2" name="Google Shape;72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" name="Google Shape;93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4" name="Google Shape;94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" name="Google Shape;101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2" name="Google Shape;10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5" name="Google Shape;105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" name="Google Shape;107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84" name="Google Shape;108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85" name="Google Shape;108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87" name="Google Shape;108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88" name="Google Shape;108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2" name="Google Shape;109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93" name="Google Shape;109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7" name="Google Shape;109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98" name="Google Shape;109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4" name="Google Shape;110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05" name="Google Shape;110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06" name="Google Shape;110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07" name="Google Shape;110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08" name="Google Shape;110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09" name="Google Shape;110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10" name="Google Shape;111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2" name="Google Shape;1112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3" name="Google Shape;1113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14" name="Google Shape;1114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5" name="Google Shape;1115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21" name="Google Shape;1121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27" name="Google Shape;1127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29" name="Google Shape;1129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30" name="Google Shape;1130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37" name="Google Shape;1137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42" name="Google Shape;1142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47" name="Google Shape;1147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51" name="Google Shape;1151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55" name="Google Shape;1155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56" name="Google Shape;1156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57" name="Google Shape;1157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8" name="Google Shape;1158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9" name="Google Shape;1159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60" name="Google Shape;116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3" name="Google Shape;1163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64" name="Google Shape;1164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6" name="Google Shape;1166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67" name="Google Shape;1167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72" name="Google Shape;1172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78" name="Google Shape;1178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0" name="Google Shape;1180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81" name="Google Shape;1181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88" name="Google Shape;1188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93" name="Google Shape;1193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98" name="Google Shape;1198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02" name="Google Shape;1202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5" name="Google Shape;120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08" name="Google Shape;1208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10" name="Google Shape;1210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11" name="Google Shape;1211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216" name="Google Shape;1216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22" name="Google Shape;1222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4" name="Google Shape;1224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25" name="Google Shape;1225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32" name="Google Shape;1232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6" name="Google Shape;1236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37" name="Google Shape;1237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1" name="Google Shape;1241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42" name="Google Shape;1242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46" name="Google Shape;1246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9" name="Google Shape;124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52" name="Google Shape;1252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5" name="Google Shape;1255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56" name="Google Shape;1256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63" name="Google Shape;1263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7" name="Google Shape;1267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74" name="Google Shape;127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78" name="Google Shape;127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82" name="Google Shape;1282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85" name="Google Shape;1285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87" name="Google Shape;1287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88" name="Google Shape;1288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4" name="Google Shape;1294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95" name="Google Shape;1295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Google Shape;1299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300" name="Google Shape;1300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4" name="Google Shape;1304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305" name="Google Shape;130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8" name="Google Shape;1308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309" name="Google Shape;130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315" name="Google Shape;1315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8" name="Google Shape;1318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319" name="Google Shape;1319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3" name="Google Shape;1323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324" name="Google Shape;1324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0" name="Google Shape;1330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31" name="Google Shape;1331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34" name="Google Shape;1334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5" name="Google Shape;1335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36" name="Google Shape;1336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43" name="Google Shape;1343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7" name="Google Shape;1347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48" name="Google Shape;1348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1" name="Google Shape;135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3" name="Google Shape;1353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7" name="Google Shape;1357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58" name="Google Shape;1358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65" name="Google Shape;1365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70" name="Google Shape;1370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75" name="Google Shape;1375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1" name="Google Shape;1381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82" name="Google Shape;138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85" name="Google Shape;1385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8" name="Google Shape;1388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89" name="Google Shape;1389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96" name="Google Shape;1396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401" name="Google Shape;1401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5" name="Google Shape;1405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1" name="Google Shape;1411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412" name="Google Shape;141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5" name="Google Shape;1415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416" name="Google Shape;141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420" name="Google Shape;142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3" name="Google Shape;142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426" name="Google Shape;1426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7" name="Google Shape;1427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8" name="Google Shape;1428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29" name="Google Shape;1429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34" name="Google Shape;1434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8" name="Google Shape;1438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39" name="Google Shape;1439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5" name="Google Shape;144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Google Shape;1447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48" name="Google Shape;1448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49" name="Google Shape;1449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50" name="Google Shape;145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1" name="Google Shape;1461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62" name="Google Shape;146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66" name="Google Shape;1466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67" name="Google Shape;1467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68" name="Google Shape;1468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4" name="Google Shape;1474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75" name="Google Shape;1475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9" name="Google Shape;1479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80" name="Google Shape;1480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4" name="Google Shape;1484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85" name="Google Shape;148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8" name="Google Shape;1488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89" name="Google Shape;148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2" name="Google Shape;1492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93" name="Google Shape;1493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97" name="Google Shape;149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00" name="Google Shape;1500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2" name="Google Shape;1502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6" name="Google Shape;150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09" name="Google Shape;1509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2" name="Google Shape;1512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3" name="Google Shape;1513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14" name="Google Shape;1514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0" name="Google Shape;1520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21" name="Google Shape;1521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5" name="Google Shape;1525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26" name="Google Shape;1526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0" name="Google Shape;1530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31" name="Google Shape;1531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7" name="Google Shape;1537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38" name="Google Shape;1538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41" name="Google Shape;1541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2" name="Google Shape;1542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3" name="Google Shape;1543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44" name="Google Shape;1544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45" name="Google Shape;154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1" name="Google Shape;1551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52" name="Google Shape;155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6" name="Google Shape;1556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57" name="Google Shape;155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1" name="Google Shape;1561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7" name="Google Shape;1567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68" name="Google Shape;1568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1" name="Google Shape;1571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72" name="Google Shape;1572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5" name="Google Shape;157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4" name="Google Shape;114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5" name="Google Shape;115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9" name="Google Shape;119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20" name="Google Shape;120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1" name="Google Shape;121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22" name="Google Shape;122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9" name="Google Shape;129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" name="Google Shape;133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4" name="Google Shape;134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8" name="Google Shape;138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9" name="Google Shape;139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0" name="Google Shape;140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7" name="Google Shape;147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2" name="Google Shape;152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7" name="Google Shape;157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1" name="Google Shape;161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" name="Google Shape;164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2" name="Google Shape;172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Google Shape;174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" name="Google Shape;157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78" name="Google Shape;157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0" name="Google Shape;158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81" name="Google Shape;158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82" name="Google Shape;158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3" name="Google Shape;158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4" name="Google Shape;158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6" name="Google Shape;158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87" name="Google Shape;158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3" name="Google Shape;159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94" name="Google Shape;159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8" name="Google Shape;159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99" name="Google Shape;159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3" name="Google Shape;160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04" name="Google Shape;160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0" name="Google Shape;161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14" name="Google Shape;161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5" name="Google Shape;161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6" name="Google Shape;161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17" name="Google Shape;161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18" name="Google Shape;161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4" name="Google Shape;162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25" name="Google Shape;162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9" name="Google Shape;162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30" name="Google Shape;163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4" name="Google Shape;163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0" name="Google Shape;164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41" name="Google Shape;164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4" name="Google Shape;164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45" name="Google Shape;164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8" name="Google Shape;164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49" name="Google Shape;164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52" name="Google Shape;1652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53" name="Google Shape;1653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54" name="Google Shape;1654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55" name="Google Shape;1655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56" name="Google Shape;1656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57" name="Google Shape;1657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3" name="Google Shape;1663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64" name="Google Shape;1664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3" name="Google Shape;1673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74" name="Google Shape;1674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75" name="Google Shape;1675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1" name="Google Shape;1681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82" name="Google Shape;1682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6" name="Google Shape;1686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87" name="Google Shape;1687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1" name="Google Shape;1691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92" name="Google Shape;1692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5" name="Google Shape;1695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96" name="Google Shape;1696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9" name="Google Shape;1699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700" name="Google Shape;1700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3" name="Google Shape;1703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704" name="Google Shape;1704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07" name="Google Shape;1707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8" name="Google Shape;1708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9" name="Google Shape;1709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3" name="Google Shape;171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2" name="Google Shape;182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3" name="Google Shape;183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4" name="Google Shape;184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5" name="Google Shape;185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7" name="Google Shape;187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8" name="Google Shape;188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9" name="Google Shape;189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90" name="Google Shape;190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Google Shape;196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7" name="Google Shape;197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02" name="Google Shape;202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6" name="Google Shape;206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7" name="Google Shape;207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8" name="Google Shape;208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5" name="Google Shape;215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20" name="Google Shape;220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40" name="Google Shape;240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2" name="Google Shape;242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9" name="Google Shape;249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50" name="Google Shape;250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1" name="Google Shape;251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52" name="Google Shape;252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64" name="Google Shape;264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8" name="Google Shape;268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9" name="Google Shape;269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70" name="Google Shape;270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" name="Google Shape;286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7" name="Google Shape;287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91" name="Google Shape;291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5" name="Google Shape;295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" name="Google Shape;298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9" name="Google Shape;299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02" name="Google Shape;302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4" name="Google Shape;304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11" name="Google Shape;311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12" name="Google Shape;312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5" name="Google Shape;315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6" name="Google Shape;316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23" name="Google Shape;323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34" name="Google Shape;334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8" name="Google Shape;33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42" name="Google Shape;34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5" name="Google Shape;345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7" name="Google Shape;347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8" name="Google Shape;348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55" name="Google Shape;355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60" name="Google Shape;360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65" name="Google Shape;365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9" name="Google Shape;36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75" name="Google Shape;375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8" name="Google Shape;378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9" name="Google Shape;379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83" name="Google Shape;383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91" name="Google Shape;391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96" name="Google Shape;396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01" name="Google Shape;401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11" name="Google Shape;411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14" name="Google Shape;414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22" name="Google Shape;422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7" name="Google Shape;427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1" name="Google Shape;431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" name="Google Shape;437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8" name="Google Shape;438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1" name="Google Shape;441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42" name="Google Shape;442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5" name="Google Shape;44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8" name="Google Shape;448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9" name="Google Shape;449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2" name="Google Shape;452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53" name="Google Shape;453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60" name="Google Shape;460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75" name="Google Shape;475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9" name="Google Shape;479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2" name="Google Shape;482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4" name="Google Shape;484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85" name="Google Shape;48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92" name="Google Shape;49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97" name="Google Shape;497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502" name="Google Shape;502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506" name="Google Shape;506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5"/>
                </a:solidFill>
              </a:defRPr>
            </a:lvl1pPr>
            <a:lvl2pPr lvl="1">
              <a:buNone/>
              <a:defRPr>
                <a:solidFill>
                  <a:schemeClr val="accent5"/>
                </a:solidFill>
              </a:defRPr>
            </a:lvl2pPr>
            <a:lvl3pPr lvl="2">
              <a:buNone/>
              <a:defRPr>
                <a:solidFill>
                  <a:schemeClr val="accent5"/>
                </a:solidFill>
              </a:defRPr>
            </a:lvl3pPr>
            <a:lvl4pPr lvl="3">
              <a:buNone/>
              <a:defRPr>
                <a:solidFill>
                  <a:schemeClr val="accent5"/>
                </a:solidFill>
              </a:defRPr>
            </a:lvl4pPr>
            <a:lvl5pPr lvl="4">
              <a:buNone/>
              <a:defRPr>
                <a:solidFill>
                  <a:schemeClr val="accent5"/>
                </a:solidFill>
              </a:defRPr>
            </a:lvl5pPr>
            <a:lvl6pPr lvl="5">
              <a:buNone/>
              <a:defRPr>
                <a:solidFill>
                  <a:schemeClr val="accent5"/>
                </a:solidFill>
              </a:defRPr>
            </a:lvl6pPr>
            <a:lvl7pPr lvl="6">
              <a:buNone/>
              <a:defRPr>
                <a:solidFill>
                  <a:schemeClr val="accent5"/>
                </a:solidFill>
              </a:defRPr>
            </a:lvl7pPr>
            <a:lvl8pPr lvl="7">
              <a:buNone/>
              <a:defRPr>
                <a:solidFill>
                  <a:schemeClr val="accent5"/>
                </a:solidFill>
              </a:defRPr>
            </a:lvl8pPr>
            <a:lvl9pPr lvl="8">
              <a:buNone/>
              <a:defRPr>
                <a:solidFill>
                  <a:schemeClr val="accent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12" name="Google Shape;512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3" name="Google Shape;513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5" name="Google Shape;515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16" name="Google Shape;516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21" name="Google Shape;521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7" name="Google Shape;527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9" name="Google Shape;529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30" name="Google Shape;530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37" name="Google Shape;53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42" name="Google Shape;542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47" name="Google Shape;547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51" name="Google Shape;551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Relationship Id="rId9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18.png"/><Relationship Id="rId11" Type="http://schemas.openxmlformats.org/officeDocument/2006/relationships/image" Target="../media/image11.png"/><Relationship Id="rId10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image" Target="../media/image33.png"/><Relationship Id="rId5" Type="http://schemas.openxmlformats.org/officeDocument/2006/relationships/image" Target="../media/image19.png"/><Relationship Id="rId6" Type="http://schemas.openxmlformats.org/officeDocument/2006/relationships/image" Target="../media/image37.png"/><Relationship Id="rId7" Type="http://schemas.openxmlformats.org/officeDocument/2006/relationships/image" Target="../media/image36.png"/><Relationship Id="rId8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44.png"/><Relationship Id="rId5" Type="http://schemas.openxmlformats.org/officeDocument/2006/relationships/image" Target="../media/image35.png"/><Relationship Id="rId6" Type="http://schemas.openxmlformats.org/officeDocument/2006/relationships/image" Target="../media/image34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9" Type="http://schemas.openxmlformats.org/officeDocument/2006/relationships/image" Target="../media/image24.png"/><Relationship Id="rId5" Type="http://schemas.openxmlformats.org/officeDocument/2006/relationships/image" Target="../media/image17.png"/><Relationship Id="rId6" Type="http://schemas.openxmlformats.org/officeDocument/2006/relationships/image" Target="../media/image25.png"/><Relationship Id="rId7" Type="http://schemas.openxmlformats.org/officeDocument/2006/relationships/image" Target="../media/image19.png"/><Relationship Id="rId8" Type="http://schemas.openxmlformats.org/officeDocument/2006/relationships/image" Target="../media/image46.png"/><Relationship Id="rId11" Type="http://schemas.openxmlformats.org/officeDocument/2006/relationships/image" Target="../media/image37.png"/><Relationship Id="rId10" Type="http://schemas.openxmlformats.org/officeDocument/2006/relationships/image" Target="../media/image45.png"/><Relationship Id="rId12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5" Type="http://schemas.openxmlformats.org/officeDocument/2006/relationships/image" Target="../media/image49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4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9" Type="http://schemas.openxmlformats.org/officeDocument/2006/relationships/image" Target="../media/image68.png"/><Relationship Id="rId5" Type="http://schemas.openxmlformats.org/officeDocument/2006/relationships/image" Target="../media/image28.png"/><Relationship Id="rId6" Type="http://schemas.openxmlformats.org/officeDocument/2006/relationships/image" Target="../media/image4.png"/><Relationship Id="rId7" Type="http://schemas.openxmlformats.org/officeDocument/2006/relationships/image" Target="../media/image61.png"/><Relationship Id="rId8" Type="http://schemas.openxmlformats.org/officeDocument/2006/relationships/image" Target="../media/image6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9.png"/><Relationship Id="rId4" Type="http://schemas.openxmlformats.org/officeDocument/2006/relationships/image" Target="../media/image64.png"/><Relationship Id="rId5" Type="http://schemas.openxmlformats.org/officeDocument/2006/relationships/image" Target="../media/image66.png"/><Relationship Id="rId6" Type="http://schemas.openxmlformats.org/officeDocument/2006/relationships/image" Target="../media/image70.png"/><Relationship Id="rId7" Type="http://schemas.openxmlformats.org/officeDocument/2006/relationships/image" Target="../media/image6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6.png"/><Relationship Id="rId10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2.png"/><Relationship Id="rId4" Type="http://schemas.openxmlformats.org/officeDocument/2006/relationships/image" Target="../media/image6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9" Type="http://schemas.openxmlformats.org/officeDocument/2006/relationships/image" Target="../media/image68.png"/><Relationship Id="rId5" Type="http://schemas.openxmlformats.org/officeDocument/2006/relationships/image" Target="../media/image28.png"/><Relationship Id="rId6" Type="http://schemas.openxmlformats.org/officeDocument/2006/relationships/image" Target="../media/image4.png"/><Relationship Id="rId7" Type="http://schemas.openxmlformats.org/officeDocument/2006/relationships/image" Target="../media/image61.png"/><Relationship Id="rId8" Type="http://schemas.openxmlformats.org/officeDocument/2006/relationships/image" Target="../media/image63.png"/><Relationship Id="rId10" Type="http://schemas.openxmlformats.org/officeDocument/2006/relationships/image" Target="../media/image7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0.png"/><Relationship Id="rId4" Type="http://schemas.openxmlformats.org/officeDocument/2006/relationships/image" Target="../media/image76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5.png"/><Relationship Id="rId4" Type="http://schemas.openxmlformats.org/officeDocument/2006/relationships/image" Target="../media/image7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Agência de Viagens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719" name="Google Shape;1719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José Carvalho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Eduardo Correia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Carlos Madaleno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  <p:grpSp>
        <p:nvGrpSpPr>
          <p:cNvPr id="1720" name="Google Shape;1720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721" name="Google Shape;1721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4" name="Google Shape;19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5" name="Google Shape;19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648323" cy="5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2"/>
          <p:cNvSpPr txBox="1"/>
          <p:nvPr>
            <p:ph idx="3" type="subTitle"/>
          </p:nvPr>
        </p:nvSpPr>
        <p:spPr>
          <a:xfrm>
            <a:off x="5592217" y="1405349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Dominio</a:t>
            </a:r>
            <a:endParaRPr sz="1800"/>
          </a:p>
        </p:txBody>
      </p:sp>
      <p:sp>
        <p:nvSpPr>
          <p:cNvPr id="2227" name="Google Shape;2227;p42"/>
          <p:cNvSpPr txBox="1"/>
          <p:nvPr>
            <p:ph idx="4" type="subTitle"/>
          </p:nvPr>
        </p:nvSpPr>
        <p:spPr>
          <a:xfrm>
            <a:off x="1277795" y="1037454"/>
            <a:ext cx="20847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Dados de entrada</a:t>
            </a:r>
            <a:endParaRPr sz="1800"/>
          </a:p>
        </p:txBody>
      </p:sp>
      <p:sp>
        <p:nvSpPr>
          <p:cNvPr id="2228" name="Google Shape;222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9" name="Google Shape;2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044" y="1962101"/>
            <a:ext cx="1468200" cy="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0" name="Google Shape;223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580" y="1591720"/>
            <a:ext cx="1605126" cy="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1" name="Google Shape;223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9497" y="1897261"/>
            <a:ext cx="783069" cy="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2" name="Google Shape;223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9131" y="2180822"/>
            <a:ext cx="1370900" cy="189817"/>
          </a:xfrm>
          <a:prstGeom prst="rect">
            <a:avLst/>
          </a:prstGeom>
          <a:noFill/>
          <a:ln>
            <a:noFill/>
          </a:ln>
        </p:spPr>
      </p:pic>
      <p:sp>
        <p:nvSpPr>
          <p:cNvPr id="2233" name="Google Shape;2233;p42"/>
          <p:cNvSpPr txBox="1"/>
          <p:nvPr>
            <p:ph idx="1" type="subTitle"/>
          </p:nvPr>
        </p:nvSpPr>
        <p:spPr>
          <a:xfrm>
            <a:off x="3773400" y="3435850"/>
            <a:ext cx="15972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Encaminhamento </a:t>
            </a:r>
            <a:endParaRPr/>
          </a:p>
        </p:txBody>
      </p:sp>
      <p:sp>
        <p:nvSpPr>
          <p:cNvPr id="2234" name="Google Shape;2234;p42"/>
          <p:cNvSpPr txBox="1"/>
          <p:nvPr>
            <p:ph idx="2" type="subTitle"/>
          </p:nvPr>
        </p:nvSpPr>
        <p:spPr>
          <a:xfrm>
            <a:off x="3773400" y="3036250"/>
            <a:ext cx="1597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Dados de saida</a:t>
            </a:r>
            <a:endParaRPr/>
          </a:p>
        </p:txBody>
      </p:sp>
      <p:pic>
        <p:nvPicPr>
          <p:cNvPr id="2235" name="Google Shape;2235;p42"/>
          <p:cNvPicPr preferRelativeResize="0"/>
          <p:nvPr/>
        </p:nvPicPr>
        <p:blipFill rotWithShape="1">
          <a:blip r:embed="rId7">
            <a:alphaModFix/>
          </a:blip>
          <a:srcRect b="0" l="3540" r="0" t="0"/>
          <a:stretch/>
        </p:blipFill>
        <p:spPr>
          <a:xfrm>
            <a:off x="1132043" y="2332467"/>
            <a:ext cx="2376175" cy="1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43"/>
          <p:cNvSpPr txBox="1"/>
          <p:nvPr>
            <p:ph idx="1" type="subTitle"/>
          </p:nvPr>
        </p:nvSpPr>
        <p:spPr>
          <a:xfrm>
            <a:off x="5651351" y="10124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 Objetivo</a:t>
            </a:r>
            <a:endParaRPr/>
          </a:p>
        </p:txBody>
      </p:sp>
      <p:sp>
        <p:nvSpPr>
          <p:cNvPr id="2241" name="Google Shape;2241;p43"/>
          <p:cNvSpPr txBox="1"/>
          <p:nvPr>
            <p:ph idx="2" type="subTitle"/>
          </p:nvPr>
        </p:nvSpPr>
        <p:spPr>
          <a:xfrm>
            <a:off x="1301528" y="9051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Variáveis de decisão</a:t>
            </a:r>
            <a:endParaRPr/>
          </a:p>
        </p:txBody>
      </p:sp>
      <p:sp>
        <p:nvSpPr>
          <p:cNvPr id="2242" name="Google Shape;2242;p43"/>
          <p:cNvSpPr txBox="1"/>
          <p:nvPr>
            <p:ph idx="3" type="subTitle"/>
          </p:nvPr>
        </p:nvSpPr>
        <p:spPr>
          <a:xfrm>
            <a:off x="5651355" y="278934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Restrições</a:t>
            </a:r>
            <a:endParaRPr/>
          </a:p>
        </p:txBody>
      </p:sp>
      <p:sp>
        <p:nvSpPr>
          <p:cNvPr id="2243" name="Google Shape;224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4" name="Google Shape;2244;p43"/>
          <p:cNvPicPr preferRelativeResize="0"/>
          <p:nvPr/>
        </p:nvPicPr>
        <p:blipFill rotWithShape="1">
          <a:blip r:embed="rId3">
            <a:alphaModFix/>
          </a:blip>
          <a:srcRect b="0" l="0" r="22118" t="0"/>
          <a:stretch/>
        </p:blipFill>
        <p:spPr>
          <a:xfrm>
            <a:off x="908925" y="1692188"/>
            <a:ext cx="2550100" cy="2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5" name="Google Shape;2245;p43"/>
          <p:cNvPicPr preferRelativeResize="0"/>
          <p:nvPr/>
        </p:nvPicPr>
        <p:blipFill rotWithShape="1">
          <a:blip r:embed="rId4">
            <a:alphaModFix/>
          </a:blip>
          <a:srcRect b="0" l="79308" r="0" t="0"/>
          <a:stretch/>
        </p:blipFill>
        <p:spPr>
          <a:xfrm>
            <a:off x="1769038" y="1945079"/>
            <a:ext cx="677474" cy="2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6" name="Google Shape;2246;p43"/>
          <p:cNvPicPr preferRelativeResize="0"/>
          <p:nvPr/>
        </p:nvPicPr>
        <p:blipFill rotWithShape="1">
          <a:blip r:embed="rId4">
            <a:alphaModFix/>
          </a:blip>
          <a:srcRect b="0" l="79308" r="0" t="0"/>
          <a:stretch/>
        </p:blipFill>
        <p:spPr>
          <a:xfrm>
            <a:off x="1769038" y="2450863"/>
            <a:ext cx="677474" cy="2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7" name="Google Shape;2247;p43"/>
          <p:cNvPicPr preferRelativeResize="0"/>
          <p:nvPr/>
        </p:nvPicPr>
        <p:blipFill rotWithShape="1">
          <a:blip r:embed="rId5">
            <a:alphaModFix/>
          </a:blip>
          <a:srcRect b="0" l="0" r="22468" t="0"/>
          <a:stretch/>
        </p:blipFill>
        <p:spPr>
          <a:xfrm>
            <a:off x="716163" y="2197971"/>
            <a:ext cx="2783231" cy="2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8" name="Google Shape;2248;p43"/>
          <p:cNvPicPr preferRelativeResize="0"/>
          <p:nvPr/>
        </p:nvPicPr>
        <p:blipFill rotWithShape="1">
          <a:blip r:embed="rId6">
            <a:alphaModFix/>
          </a:blip>
          <a:srcRect b="-10" l="0" r="0" t="10"/>
          <a:stretch/>
        </p:blipFill>
        <p:spPr>
          <a:xfrm>
            <a:off x="4697475" y="1549708"/>
            <a:ext cx="3672657" cy="2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9" name="Google Shape;2249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5200" y="2117435"/>
            <a:ext cx="3677208" cy="2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0" name="Google Shape;2250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52604" y="1860521"/>
            <a:ext cx="162400" cy="1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1" name="Google Shape;2251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61125" y="3272600"/>
            <a:ext cx="1945361" cy="2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2" name="Google Shape;2252;p43"/>
          <p:cNvPicPr preferRelativeResize="0"/>
          <p:nvPr/>
        </p:nvPicPr>
        <p:blipFill rotWithShape="1">
          <a:blip r:embed="rId10">
            <a:alphaModFix/>
          </a:blip>
          <a:srcRect b="0" l="0" r="66094" t="0"/>
          <a:stretch/>
        </p:blipFill>
        <p:spPr>
          <a:xfrm>
            <a:off x="1178313" y="2740925"/>
            <a:ext cx="1858949" cy="2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" name="Google Shape;2253;p43"/>
          <p:cNvPicPr preferRelativeResize="0"/>
          <p:nvPr/>
        </p:nvPicPr>
        <p:blipFill rotWithShape="1">
          <a:blip r:embed="rId11">
            <a:alphaModFix/>
          </a:blip>
          <a:srcRect b="0" l="37193" r="0" t="0"/>
          <a:stretch/>
        </p:blipFill>
        <p:spPr>
          <a:xfrm>
            <a:off x="735088" y="3030975"/>
            <a:ext cx="2897807" cy="2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Algoritmo</a:t>
            </a:r>
            <a:endParaRPr/>
          </a:p>
        </p:txBody>
      </p:sp>
      <p:sp>
        <p:nvSpPr>
          <p:cNvPr id="2259" name="Google Shape;2259;p44"/>
          <p:cNvSpPr txBox="1"/>
          <p:nvPr>
            <p:ph idx="1" type="body"/>
          </p:nvPr>
        </p:nvSpPr>
        <p:spPr>
          <a:xfrm>
            <a:off x="4892450" y="1103500"/>
            <a:ext cx="3096000" cy="3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Este algoritmo tem por base a </a:t>
            </a:r>
            <a:r>
              <a:rPr lang="en"/>
              <a:t>utilização</a:t>
            </a:r>
            <a:r>
              <a:rPr lang="en"/>
              <a:t> de um DFS para obter todos os caminhos presentes num grafo desde a origem </a:t>
            </a:r>
            <a:r>
              <a:rPr lang="en"/>
              <a:t>até</a:t>
            </a:r>
            <a:r>
              <a:rPr lang="en"/>
              <a:t> ao destino.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evitar</a:t>
            </a:r>
            <a:r>
              <a:rPr lang="en"/>
              <a:t> encontrar sempre o mesmo caminho, os caminhos encontrados são removidos/bloqueados para as procuras seguintes.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Seguidamente, e como é ilustrado no slide </a:t>
            </a:r>
            <a:r>
              <a:rPr b="1" lang="en"/>
              <a:t>13</a:t>
            </a:r>
            <a:r>
              <a:rPr lang="en"/>
              <a:t>, os resultados</a:t>
            </a:r>
            <a:r>
              <a:rPr lang="en"/>
              <a:t> </a:t>
            </a:r>
            <a:r>
              <a:rPr lang="en"/>
              <a:t>são</a:t>
            </a:r>
            <a:r>
              <a:rPr lang="en"/>
              <a:t> filtrados conforme o </a:t>
            </a:r>
            <a:r>
              <a:rPr lang="en"/>
              <a:t>necessário.</a:t>
            </a:r>
            <a:endParaRPr/>
          </a:p>
        </p:txBody>
      </p:sp>
      <p:sp>
        <p:nvSpPr>
          <p:cNvPr id="2260" name="Google Shape;2260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1" name="Google Shape;2261;p44"/>
          <p:cNvSpPr txBox="1"/>
          <p:nvPr>
            <p:ph idx="1" type="subTitle"/>
          </p:nvPr>
        </p:nvSpPr>
        <p:spPr>
          <a:xfrm>
            <a:off x="0" y="4716325"/>
            <a:ext cx="914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  </a:t>
            </a:r>
            <a:r>
              <a:rPr lang="en" sz="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*O algoritmo DFS usado é descrito em mais </a:t>
            </a:r>
            <a:r>
              <a:rPr lang="en" sz="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detalhes</a:t>
            </a:r>
            <a:r>
              <a:rPr lang="en" sz="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no slide </a:t>
            </a:r>
            <a:r>
              <a:rPr b="1" lang="en" sz="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20</a:t>
            </a:r>
            <a:r>
              <a:rPr lang="en" sz="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7" name="Google Shape;2267;p45"/>
          <p:cNvGrpSpPr/>
          <p:nvPr/>
        </p:nvGrpSpPr>
        <p:grpSpPr>
          <a:xfrm>
            <a:off x="3831164" y="1510208"/>
            <a:ext cx="965160" cy="216230"/>
            <a:chOff x="4411970" y="2468674"/>
            <a:chExt cx="747317" cy="167425"/>
          </a:xfrm>
        </p:grpSpPr>
        <p:sp>
          <p:nvSpPr>
            <p:cNvPr id="2268" name="Google Shape;2268;p45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69" name="Google Shape;2269;p45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</p:grpSp>
      <p:grpSp>
        <p:nvGrpSpPr>
          <p:cNvPr id="2270" name="Google Shape;2270;p45"/>
          <p:cNvGrpSpPr/>
          <p:nvPr/>
        </p:nvGrpSpPr>
        <p:grpSpPr>
          <a:xfrm>
            <a:off x="3831164" y="2575808"/>
            <a:ext cx="965160" cy="216230"/>
            <a:chOff x="4411970" y="2468674"/>
            <a:chExt cx="747317" cy="167425"/>
          </a:xfrm>
        </p:grpSpPr>
        <p:sp>
          <p:nvSpPr>
            <p:cNvPr id="2271" name="Google Shape;2271;p45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72" name="Google Shape;2272;p45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</p:grpSp>
      <p:grpSp>
        <p:nvGrpSpPr>
          <p:cNvPr id="2273" name="Google Shape;2273;p45"/>
          <p:cNvGrpSpPr/>
          <p:nvPr/>
        </p:nvGrpSpPr>
        <p:grpSpPr>
          <a:xfrm>
            <a:off x="3831164" y="2842208"/>
            <a:ext cx="965160" cy="216230"/>
            <a:chOff x="4411970" y="2468674"/>
            <a:chExt cx="747317" cy="167425"/>
          </a:xfrm>
        </p:grpSpPr>
        <p:sp>
          <p:nvSpPr>
            <p:cNvPr id="2274" name="Google Shape;2274;p45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275" name="Google Shape;2275;p45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</p:grpSp>
      <p:grpSp>
        <p:nvGrpSpPr>
          <p:cNvPr id="2276" name="Google Shape;2276;p45"/>
          <p:cNvGrpSpPr/>
          <p:nvPr/>
        </p:nvGrpSpPr>
        <p:grpSpPr>
          <a:xfrm>
            <a:off x="3831164" y="3108608"/>
            <a:ext cx="965160" cy="216230"/>
            <a:chOff x="4411970" y="2468674"/>
            <a:chExt cx="747317" cy="167425"/>
          </a:xfrm>
        </p:grpSpPr>
        <p:sp>
          <p:nvSpPr>
            <p:cNvPr id="2277" name="Google Shape;2277;p45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278" name="Google Shape;2278;p45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</p:grpSp>
      <p:grpSp>
        <p:nvGrpSpPr>
          <p:cNvPr id="2279" name="Google Shape;2279;p45"/>
          <p:cNvGrpSpPr/>
          <p:nvPr/>
        </p:nvGrpSpPr>
        <p:grpSpPr>
          <a:xfrm>
            <a:off x="3831164" y="1776608"/>
            <a:ext cx="965160" cy="216230"/>
            <a:chOff x="4411970" y="2468674"/>
            <a:chExt cx="747317" cy="167425"/>
          </a:xfrm>
        </p:grpSpPr>
        <p:sp>
          <p:nvSpPr>
            <p:cNvPr id="2280" name="Google Shape;2280;p45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281" name="Google Shape;2281;p45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</p:grpSp>
      <p:grpSp>
        <p:nvGrpSpPr>
          <p:cNvPr id="2282" name="Google Shape;2282;p45"/>
          <p:cNvGrpSpPr/>
          <p:nvPr/>
        </p:nvGrpSpPr>
        <p:grpSpPr>
          <a:xfrm>
            <a:off x="3831164" y="2043008"/>
            <a:ext cx="965160" cy="216230"/>
            <a:chOff x="4411970" y="2468674"/>
            <a:chExt cx="747317" cy="167425"/>
          </a:xfrm>
        </p:grpSpPr>
        <p:sp>
          <p:nvSpPr>
            <p:cNvPr id="2283" name="Google Shape;2283;p45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284" name="Google Shape;2284;p45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</p:grpSp>
      <p:grpSp>
        <p:nvGrpSpPr>
          <p:cNvPr id="2285" name="Google Shape;2285;p45"/>
          <p:cNvGrpSpPr/>
          <p:nvPr/>
        </p:nvGrpSpPr>
        <p:grpSpPr>
          <a:xfrm>
            <a:off x="3831164" y="2309408"/>
            <a:ext cx="965160" cy="216230"/>
            <a:chOff x="4411970" y="2468674"/>
            <a:chExt cx="747317" cy="167425"/>
          </a:xfrm>
        </p:grpSpPr>
        <p:sp>
          <p:nvSpPr>
            <p:cNvPr id="2286" name="Google Shape;2286;p45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287" name="Google Shape;2287;p45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</p:grpSp>
      <p:grpSp>
        <p:nvGrpSpPr>
          <p:cNvPr id="2288" name="Google Shape;2288;p45"/>
          <p:cNvGrpSpPr/>
          <p:nvPr/>
        </p:nvGrpSpPr>
        <p:grpSpPr>
          <a:xfrm>
            <a:off x="1157534" y="667961"/>
            <a:ext cx="635100" cy="734640"/>
            <a:chOff x="731647" y="573573"/>
            <a:chExt cx="635100" cy="734640"/>
          </a:xfrm>
        </p:grpSpPr>
        <p:grpSp>
          <p:nvGrpSpPr>
            <p:cNvPr id="2289" name="Google Shape;2289;p4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290" name="Google Shape;2290;p4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4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2" name="Google Shape;2292;p4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293" name="Google Shape;2293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94" name="Google Shape;2294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95" name="Google Shape;2295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296" name="Google Shape;2296;p45"/>
          <p:cNvSpPr txBox="1"/>
          <p:nvPr>
            <p:ph idx="4294967295" type="title"/>
          </p:nvPr>
        </p:nvSpPr>
        <p:spPr>
          <a:xfrm>
            <a:off x="1306638" y="796000"/>
            <a:ext cx="434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01</a:t>
            </a:r>
            <a:endParaRPr sz="1800"/>
          </a:p>
        </p:txBody>
      </p:sp>
      <p:grpSp>
        <p:nvGrpSpPr>
          <p:cNvPr id="2297" name="Google Shape;2297;p45"/>
          <p:cNvGrpSpPr/>
          <p:nvPr/>
        </p:nvGrpSpPr>
        <p:grpSpPr>
          <a:xfrm>
            <a:off x="3980384" y="667961"/>
            <a:ext cx="635100" cy="734640"/>
            <a:chOff x="731647" y="573573"/>
            <a:chExt cx="635100" cy="734640"/>
          </a:xfrm>
        </p:grpSpPr>
        <p:grpSp>
          <p:nvGrpSpPr>
            <p:cNvPr id="2298" name="Google Shape;2298;p4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299" name="Google Shape;2299;p4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4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1" name="Google Shape;2301;p4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02" name="Google Shape;2302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03" name="Google Shape;2303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04" name="Google Shape;2304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05" name="Google Shape;2305;p45"/>
          <p:cNvSpPr txBox="1"/>
          <p:nvPr>
            <p:ph idx="4294967295" type="title"/>
          </p:nvPr>
        </p:nvSpPr>
        <p:spPr>
          <a:xfrm>
            <a:off x="4096688" y="796000"/>
            <a:ext cx="434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02</a:t>
            </a:r>
            <a:endParaRPr sz="1800"/>
          </a:p>
        </p:txBody>
      </p:sp>
      <p:sp>
        <p:nvSpPr>
          <p:cNvPr id="2306" name="Google Shape;2306;p45"/>
          <p:cNvSpPr txBox="1"/>
          <p:nvPr>
            <p:ph idx="1" type="subTitle"/>
          </p:nvPr>
        </p:nvSpPr>
        <p:spPr>
          <a:xfrm>
            <a:off x="2852313" y="3641400"/>
            <a:ext cx="2869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Supondo que estamos a calcular para 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max (capacidade) 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o algoritmo procura o valor nos paths resultantes de 01,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307" name="Google Shape;2307;p45"/>
          <p:cNvGrpSpPr/>
          <p:nvPr/>
        </p:nvGrpSpPr>
        <p:grpSpPr>
          <a:xfrm>
            <a:off x="7232534" y="667961"/>
            <a:ext cx="635100" cy="734640"/>
            <a:chOff x="731647" y="573573"/>
            <a:chExt cx="635100" cy="734640"/>
          </a:xfrm>
        </p:grpSpPr>
        <p:grpSp>
          <p:nvGrpSpPr>
            <p:cNvPr id="2308" name="Google Shape;2308;p4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09" name="Google Shape;2309;p4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4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1" name="Google Shape;2311;p4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12" name="Google Shape;2312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13" name="Google Shape;2313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14" name="Google Shape;2314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15" name="Google Shape;2315;p45"/>
          <p:cNvSpPr txBox="1"/>
          <p:nvPr>
            <p:ph idx="4294967295" type="title"/>
          </p:nvPr>
        </p:nvSpPr>
        <p:spPr>
          <a:xfrm>
            <a:off x="7348838" y="796000"/>
            <a:ext cx="434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03</a:t>
            </a:r>
            <a:endParaRPr sz="1800"/>
          </a:p>
        </p:txBody>
      </p:sp>
      <p:sp>
        <p:nvSpPr>
          <p:cNvPr id="2316" name="Google Shape;2316;p45"/>
          <p:cNvSpPr/>
          <p:nvPr/>
        </p:nvSpPr>
        <p:spPr>
          <a:xfrm>
            <a:off x="7410439" y="1612345"/>
            <a:ext cx="279271" cy="216232"/>
          </a:xfrm>
          <a:custGeom>
            <a:rect b="b" l="l" r="r" t="t"/>
            <a:pathLst>
              <a:path extrusionOk="0" h="3708" w="4789">
                <a:moveTo>
                  <a:pt x="1" y="0"/>
                </a:moveTo>
                <a:lnTo>
                  <a:pt x="1" y="3707"/>
                </a:lnTo>
                <a:lnTo>
                  <a:pt x="3381" y="3707"/>
                </a:lnTo>
                <a:lnTo>
                  <a:pt x="4789" y="1853"/>
                </a:lnTo>
                <a:lnTo>
                  <a:pt x="3381" y="0"/>
                </a:lnTo>
                <a:close/>
              </a:path>
            </a:pathLst>
          </a:custGeom>
          <a:noFill/>
          <a:ln cap="flat" cmpd="sng" w="9525">
            <a:solidFill>
              <a:srgbClr val="A5B7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317" name="Google Shape;2317;p45"/>
          <p:cNvSpPr txBox="1"/>
          <p:nvPr>
            <p:ph idx="2" type="subTitle"/>
          </p:nvPr>
        </p:nvSpPr>
        <p:spPr>
          <a:xfrm>
            <a:off x="6049738" y="2088483"/>
            <a:ext cx="2869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Depois de obter o valor, volta a pesquisar qual o encaminhamento com 5 com capacidade que tem menos 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transbordos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e retorna-o,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318" name="Google Shape;2318;p45"/>
          <p:cNvGrpSpPr/>
          <p:nvPr/>
        </p:nvGrpSpPr>
        <p:grpSpPr>
          <a:xfrm>
            <a:off x="7067489" y="3063127"/>
            <a:ext cx="965160" cy="216230"/>
            <a:chOff x="4411970" y="2468674"/>
            <a:chExt cx="747317" cy="167425"/>
          </a:xfrm>
        </p:grpSpPr>
        <p:sp>
          <p:nvSpPr>
            <p:cNvPr id="2319" name="Google Shape;2319;p45"/>
            <p:cNvSpPr/>
            <p:nvPr/>
          </p:nvSpPr>
          <p:spPr>
            <a:xfrm>
              <a:off x="4411970" y="2468674"/>
              <a:ext cx="216235" cy="167425"/>
            </a:xfrm>
            <a:custGeom>
              <a:rect b="b" l="l" r="r" t="t"/>
              <a:pathLst>
                <a:path extrusionOk="0" h="3708" w="4789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320" name="Google Shape;2320;p45"/>
            <p:cNvSpPr/>
            <p:nvPr/>
          </p:nvSpPr>
          <p:spPr>
            <a:xfrm>
              <a:off x="4564629" y="2468674"/>
              <a:ext cx="594658" cy="167425"/>
            </a:xfrm>
            <a:custGeom>
              <a:rect b="b" l="l" r="r" t="t"/>
              <a:pathLst>
                <a:path extrusionOk="0" h="3708" w="1317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</p:grpSp>
      <p:sp>
        <p:nvSpPr>
          <p:cNvPr id="2321" name="Google Shape;2321;p45"/>
          <p:cNvSpPr txBox="1"/>
          <p:nvPr>
            <p:ph idx="3" type="subTitle"/>
          </p:nvPr>
        </p:nvSpPr>
        <p:spPr>
          <a:xfrm>
            <a:off x="6115463" y="3641400"/>
            <a:ext cx="2869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A mesma 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lógica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aplica-se 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quando o objetivo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é 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priorizar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o 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mínimo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transbordos.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22" name="Google Shape;23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9350"/>
            <a:ext cx="18097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3" name="Google Shape;2323;p45"/>
          <p:cNvSpPr txBox="1"/>
          <p:nvPr>
            <p:ph idx="4" type="subTitle"/>
          </p:nvPr>
        </p:nvSpPr>
        <p:spPr>
          <a:xfrm>
            <a:off x="256613" y="3672275"/>
            <a:ext cx="2381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Encontrando todos os caminhos da origem ao fim múltiplas instâncias de DFS, fechando caminhos até não haver mais.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24" name="Google Shape;232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88" y="1582138"/>
            <a:ext cx="1783375" cy="17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5" name="Google Shape;2325;p45"/>
          <p:cNvSpPr txBox="1"/>
          <p:nvPr>
            <p:ph idx="5" type="subTitle"/>
          </p:nvPr>
        </p:nvSpPr>
        <p:spPr>
          <a:xfrm>
            <a:off x="0" y="4716325"/>
            <a:ext cx="914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  </a:t>
            </a:r>
            <a:r>
              <a:rPr lang="en" sz="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*Os resultados do ponto 2, não são obtidos do gráfico de 1</a:t>
            </a:r>
            <a:endParaRPr sz="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46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da complexidade</a:t>
            </a:r>
            <a:endParaRPr/>
          </a:p>
        </p:txBody>
      </p:sp>
      <p:sp>
        <p:nvSpPr>
          <p:cNvPr id="2331" name="Google Shape;233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32" name="Google Shape;2332;p46"/>
          <p:cNvGrpSpPr/>
          <p:nvPr/>
        </p:nvGrpSpPr>
        <p:grpSpPr>
          <a:xfrm>
            <a:off x="5493419" y="1473826"/>
            <a:ext cx="2904750" cy="3106480"/>
            <a:chOff x="1744400" y="429725"/>
            <a:chExt cx="4623925" cy="4948200"/>
          </a:xfrm>
        </p:grpSpPr>
        <p:sp>
          <p:nvSpPr>
            <p:cNvPr id="2333" name="Google Shape;2333;p46"/>
            <p:cNvSpPr/>
            <p:nvPr/>
          </p:nvSpPr>
          <p:spPr>
            <a:xfrm>
              <a:off x="1744400" y="430000"/>
              <a:ext cx="4623925" cy="4588575"/>
            </a:xfrm>
            <a:custGeom>
              <a:rect b="b" l="l" r="r" t="t"/>
              <a:pathLst>
                <a:path extrusionOk="0" h="183543" w="184957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6"/>
            <p:cNvSpPr/>
            <p:nvPr/>
          </p:nvSpPr>
          <p:spPr>
            <a:xfrm>
              <a:off x="1899500" y="429725"/>
              <a:ext cx="4282125" cy="4588850"/>
            </a:xfrm>
            <a:custGeom>
              <a:rect b="b" l="l" r="r" t="t"/>
              <a:pathLst>
                <a:path extrusionOk="0" h="183554" w="171285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6"/>
            <p:cNvSpPr/>
            <p:nvPr/>
          </p:nvSpPr>
          <p:spPr>
            <a:xfrm>
              <a:off x="4410775" y="2781675"/>
              <a:ext cx="1750500" cy="1387625"/>
            </a:xfrm>
            <a:custGeom>
              <a:rect b="b" l="l" r="r" t="t"/>
              <a:pathLst>
                <a:path extrusionOk="0" h="55505" w="7002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6"/>
            <p:cNvSpPr/>
            <p:nvPr/>
          </p:nvSpPr>
          <p:spPr>
            <a:xfrm>
              <a:off x="4424125" y="2894675"/>
              <a:ext cx="1725925" cy="1246550"/>
            </a:xfrm>
            <a:custGeom>
              <a:rect b="b" l="l" r="r" t="t"/>
              <a:pathLst>
                <a:path extrusionOk="0" h="49862" w="69037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6"/>
            <p:cNvSpPr/>
            <p:nvPr/>
          </p:nvSpPr>
          <p:spPr>
            <a:xfrm>
              <a:off x="6118425" y="2900300"/>
              <a:ext cx="26000" cy="749625"/>
            </a:xfrm>
            <a:custGeom>
              <a:rect b="b" l="l" r="r" t="t"/>
              <a:pathLst>
                <a:path extrusionOk="0" h="29985" w="104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6"/>
            <p:cNvSpPr/>
            <p:nvPr/>
          </p:nvSpPr>
          <p:spPr>
            <a:xfrm>
              <a:off x="6118425" y="3649900"/>
              <a:ext cx="26000" cy="485025"/>
            </a:xfrm>
            <a:custGeom>
              <a:rect b="b" l="l" r="r" t="t"/>
              <a:pathLst>
                <a:path extrusionOk="0" h="19401" w="104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6"/>
            <p:cNvSpPr/>
            <p:nvPr/>
          </p:nvSpPr>
          <p:spPr>
            <a:xfrm>
              <a:off x="4417100" y="2877850"/>
              <a:ext cx="1735050" cy="67400"/>
            </a:xfrm>
            <a:custGeom>
              <a:rect b="b" l="l" r="r" t="t"/>
              <a:pathLst>
                <a:path extrusionOk="0" h="2696" w="69402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6"/>
            <p:cNvSpPr/>
            <p:nvPr/>
          </p:nvSpPr>
          <p:spPr>
            <a:xfrm>
              <a:off x="4411500" y="2871525"/>
              <a:ext cx="1746975" cy="80050"/>
            </a:xfrm>
            <a:custGeom>
              <a:rect b="b" l="l" r="r" t="t"/>
              <a:pathLst>
                <a:path extrusionOk="0" h="3202" w="69879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6"/>
            <p:cNvSpPr/>
            <p:nvPr/>
          </p:nvSpPr>
          <p:spPr>
            <a:xfrm>
              <a:off x="4417800" y="2888375"/>
              <a:ext cx="1737850" cy="1258475"/>
            </a:xfrm>
            <a:custGeom>
              <a:rect b="b" l="l" r="r" t="t"/>
              <a:pathLst>
                <a:path extrusionOk="0" h="50339" w="69514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46"/>
            <p:cNvSpPr/>
            <p:nvPr/>
          </p:nvSpPr>
          <p:spPr>
            <a:xfrm>
              <a:off x="5191975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6"/>
            <p:cNvSpPr/>
            <p:nvPr/>
          </p:nvSpPr>
          <p:spPr>
            <a:xfrm>
              <a:off x="543340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6"/>
            <p:cNvSpPr/>
            <p:nvPr/>
          </p:nvSpPr>
          <p:spPr>
            <a:xfrm>
              <a:off x="567485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6"/>
            <p:cNvSpPr/>
            <p:nvPr/>
          </p:nvSpPr>
          <p:spPr>
            <a:xfrm>
              <a:off x="5916300" y="2989450"/>
              <a:ext cx="142500" cy="21075"/>
            </a:xfrm>
            <a:custGeom>
              <a:rect b="b" l="l" r="r" t="t"/>
              <a:pathLst>
                <a:path extrusionOk="0" h="843" w="570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6"/>
            <p:cNvSpPr/>
            <p:nvPr/>
          </p:nvSpPr>
          <p:spPr>
            <a:xfrm>
              <a:off x="577802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6"/>
            <p:cNvSpPr/>
            <p:nvPr/>
          </p:nvSpPr>
          <p:spPr>
            <a:xfrm>
              <a:off x="5772400" y="3640075"/>
              <a:ext cx="124975" cy="370600"/>
            </a:xfrm>
            <a:custGeom>
              <a:rect b="b" l="l" r="r" t="t"/>
              <a:pathLst>
                <a:path extrusionOk="0" h="14824" w="4999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6"/>
            <p:cNvSpPr/>
            <p:nvPr/>
          </p:nvSpPr>
          <p:spPr>
            <a:xfrm>
              <a:off x="5651700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6"/>
            <p:cNvSpPr/>
            <p:nvPr/>
          </p:nvSpPr>
          <p:spPr>
            <a:xfrm>
              <a:off x="5646075" y="3872400"/>
              <a:ext cx="124950" cy="138275"/>
            </a:xfrm>
            <a:custGeom>
              <a:rect b="b" l="l" r="r" t="t"/>
              <a:pathLst>
                <a:path extrusionOk="0" h="5531" w="4998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6"/>
            <p:cNvSpPr/>
            <p:nvPr/>
          </p:nvSpPr>
          <p:spPr>
            <a:xfrm>
              <a:off x="5525350" y="3171925"/>
              <a:ext cx="113725" cy="832450"/>
            </a:xfrm>
            <a:custGeom>
              <a:rect b="b" l="l" r="r" t="t"/>
              <a:pathLst>
                <a:path extrusionOk="0" h="33298" w="4549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6"/>
            <p:cNvSpPr/>
            <p:nvPr/>
          </p:nvSpPr>
          <p:spPr>
            <a:xfrm>
              <a:off x="5519750" y="3166300"/>
              <a:ext cx="124950" cy="844375"/>
            </a:xfrm>
            <a:custGeom>
              <a:rect b="b" l="l" r="r" t="t"/>
              <a:pathLst>
                <a:path extrusionOk="0" h="33775" w="4998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6"/>
            <p:cNvSpPr/>
            <p:nvPr/>
          </p:nvSpPr>
          <p:spPr>
            <a:xfrm>
              <a:off x="5399725" y="3214025"/>
              <a:ext cx="113025" cy="790350"/>
            </a:xfrm>
            <a:custGeom>
              <a:rect b="b" l="l" r="r" t="t"/>
              <a:pathLst>
                <a:path extrusionOk="0" h="31614" w="4521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6"/>
            <p:cNvSpPr/>
            <p:nvPr/>
          </p:nvSpPr>
          <p:spPr>
            <a:xfrm>
              <a:off x="5393400" y="3208425"/>
              <a:ext cx="125650" cy="802250"/>
            </a:xfrm>
            <a:custGeom>
              <a:rect b="b" l="l" r="r" t="t"/>
              <a:pathLst>
                <a:path extrusionOk="0" h="32090" w="5026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6"/>
            <p:cNvSpPr/>
            <p:nvPr/>
          </p:nvSpPr>
          <p:spPr>
            <a:xfrm>
              <a:off x="527337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6"/>
            <p:cNvSpPr/>
            <p:nvPr/>
          </p:nvSpPr>
          <p:spPr>
            <a:xfrm>
              <a:off x="526707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6"/>
            <p:cNvSpPr/>
            <p:nvPr/>
          </p:nvSpPr>
          <p:spPr>
            <a:xfrm>
              <a:off x="5147050" y="3530575"/>
              <a:ext cx="113725" cy="473800"/>
            </a:xfrm>
            <a:custGeom>
              <a:rect b="b" l="l" r="r" t="t"/>
              <a:pathLst>
                <a:path extrusionOk="0" h="18952" w="4549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6"/>
            <p:cNvSpPr/>
            <p:nvPr/>
          </p:nvSpPr>
          <p:spPr>
            <a:xfrm>
              <a:off x="5141425" y="3524275"/>
              <a:ext cx="124975" cy="486400"/>
            </a:xfrm>
            <a:custGeom>
              <a:rect b="b" l="l" r="r" t="t"/>
              <a:pathLst>
                <a:path extrusionOk="0" h="19456" w="4999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46"/>
            <p:cNvSpPr/>
            <p:nvPr/>
          </p:nvSpPr>
          <p:spPr>
            <a:xfrm>
              <a:off x="5020700" y="3941175"/>
              <a:ext cx="113750" cy="63200"/>
            </a:xfrm>
            <a:custGeom>
              <a:rect b="b" l="l" r="r" t="t"/>
              <a:pathLst>
                <a:path extrusionOk="0" h="2528" w="455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46"/>
            <p:cNvSpPr/>
            <p:nvPr/>
          </p:nvSpPr>
          <p:spPr>
            <a:xfrm>
              <a:off x="5015100" y="3935550"/>
              <a:ext cx="124950" cy="75125"/>
            </a:xfrm>
            <a:custGeom>
              <a:rect b="b" l="l" r="r" t="t"/>
              <a:pathLst>
                <a:path extrusionOk="0" h="3005" w="4998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6"/>
            <p:cNvSpPr/>
            <p:nvPr/>
          </p:nvSpPr>
          <p:spPr>
            <a:xfrm>
              <a:off x="4894375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6"/>
            <p:cNvSpPr/>
            <p:nvPr/>
          </p:nvSpPr>
          <p:spPr>
            <a:xfrm>
              <a:off x="4888750" y="3872400"/>
              <a:ext cx="125675" cy="138275"/>
            </a:xfrm>
            <a:custGeom>
              <a:rect b="b" l="l" r="r" t="t"/>
              <a:pathLst>
                <a:path extrusionOk="0" h="5531" w="5027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6"/>
            <p:cNvSpPr/>
            <p:nvPr/>
          </p:nvSpPr>
          <p:spPr>
            <a:xfrm>
              <a:off x="4768750" y="3646400"/>
              <a:ext cx="113025" cy="357975"/>
            </a:xfrm>
            <a:custGeom>
              <a:rect b="b" l="l" r="r" t="t"/>
              <a:pathLst>
                <a:path extrusionOk="0" h="14319" w="4521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6"/>
            <p:cNvSpPr/>
            <p:nvPr/>
          </p:nvSpPr>
          <p:spPr>
            <a:xfrm>
              <a:off x="476242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6"/>
            <p:cNvSpPr/>
            <p:nvPr/>
          </p:nvSpPr>
          <p:spPr>
            <a:xfrm>
              <a:off x="4673275" y="3320025"/>
              <a:ext cx="283600" cy="242875"/>
            </a:xfrm>
            <a:custGeom>
              <a:rect b="b" l="l" r="r" t="t"/>
              <a:pathLst>
                <a:path extrusionOk="0" h="9715" w="11344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6"/>
            <p:cNvSpPr/>
            <p:nvPr/>
          </p:nvSpPr>
          <p:spPr>
            <a:xfrm>
              <a:off x="4905600" y="3314400"/>
              <a:ext cx="197250" cy="245675"/>
            </a:xfrm>
            <a:custGeom>
              <a:rect b="b" l="l" r="r" t="t"/>
              <a:pathLst>
                <a:path extrusionOk="0" h="9827" w="789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4789800" y="3086300"/>
              <a:ext cx="361475" cy="386750"/>
            </a:xfrm>
            <a:custGeom>
              <a:rect b="b" l="l" r="r" t="t"/>
              <a:pathLst>
                <a:path extrusionOk="0" h="15470" w="14459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4797525" y="3210525"/>
              <a:ext cx="228825" cy="228125"/>
            </a:xfrm>
            <a:custGeom>
              <a:rect b="b" l="l" r="r" t="t"/>
              <a:pathLst>
                <a:path extrusionOk="0" h="9125" w="9153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6"/>
            <p:cNvSpPr/>
            <p:nvPr/>
          </p:nvSpPr>
          <p:spPr>
            <a:xfrm>
              <a:off x="4793300" y="3206325"/>
              <a:ext cx="237250" cy="236550"/>
            </a:xfrm>
            <a:custGeom>
              <a:rect b="b" l="l" r="r" t="t"/>
              <a:pathLst>
                <a:path extrusionOk="0" h="9462" w="949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6"/>
            <p:cNvSpPr/>
            <p:nvPr/>
          </p:nvSpPr>
          <p:spPr>
            <a:xfrm>
              <a:off x="5243200" y="424227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6"/>
            <p:cNvSpPr/>
            <p:nvPr/>
          </p:nvSpPr>
          <p:spPr>
            <a:xfrm>
              <a:off x="5243200" y="429000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5243200" y="433702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6"/>
            <p:cNvSpPr/>
            <p:nvPr/>
          </p:nvSpPr>
          <p:spPr>
            <a:xfrm>
              <a:off x="5243200" y="438475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6"/>
            <p:cNvSpPr/>
            <p:nvPr/>
          </p:nvSpPr>
          <p:spPr>
            <a:xfrm>
              <a:off x="5568175" y="3960825"/>
              <a:ext cx="277950" cy="389575"/>
            </a:xfrm>
            <a:custGeom>
              <a:rect b="b" l="l" r="r" t="t"/>
              <a:pathLst>
                <a:path extrusionOk="0" h="15583" w="11118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6"/>
            <p:cNvSpPr/>
            <p:nvPr/>
          </p:nvSpPr>
          <p:spPr>
            <a:xfrm>
              <a:off x="1997775" y="759600"/>
              <a:ext cx="2480425" cy="1965250"/>
            </a:xfrm>
            <a:custGeom>
              <a:rect b="b" l="l" r="r" t="t"/>
              <a:pathLst>
                <a:path extrusionOk="0" h="78610" w="99217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6"/>
            <p:cNvSpPr/>
            <p:nvPr/>
          </p:nvSpPr>
          <p:spPr>
            <a:xfrm>
              <a:off x="2016000" y="918925"/>
              <a:ext cx="2445350" cy="1766625"/>
            </a:xfrm>
            <a:custGeom>
              <a:rect b="b" l="l" r="r" t="t"/>
              <a:pathLst>
                <a:path extrusionOk="0" h="70665" w="97814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6"/>
            <p:cNvSpPr/>
            <p:nvPr/>
          </p:nvSpPr>
          <p:spPr>
            <a:xfrm>
              <a:off x="4417100" y="924550"/>
              <a:ext cx="38625" cy="1064750"/>
            </a:xfrm>
            <a:custGeom>
              <a:rect b="b" l="l" r="r" t="t"/>
              <a:pathLst>
                <a:path extrusionOk="0" h="42590" w="1545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6"/>
            <p:cNvSpPr/>
            <p:nvPr/>
          </p:nvSpPr>
          <p:spPr>
            <a:xfrm>
              <a:off x="4417100" y="1989275"/>
              <a:ext cx="38625" cy="689975"/>
            </a:xfrm>
            <a:custGeom>
              <a:rect b="b" l="l" r="r" t="t"/>
              <a:pathLst>
                <a:path extrusionOk="0" h="27599" w="1545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6"/>
            <p:cNvSpPr/>
            <p:nvPr/>
          </p:nvSpPr>
          <p:spPr>
            <a:xfrm>
              <a:off x="2006175" y="895050"/>
              <a:ext cx="2458675" cy="96200"/>
            </a:xfrm>
            <a:custGeom>
              <a:rect b="b" l="l" r="r" t="t"/>
              <a:pathLst>
                <a:path extrusionOk="0" h="3848" w="98347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6"/>
            <p:cNvSpPr/>
            <p:nvPr/>
          </p:nvSpPr>
          <p:spPr>
            <a:xfrm>
              <a:off x="2000575" y="889450"/>
              <a:ext cx="2469900" cy="107400"/>
            </a:xfrm>
            <a:custGeom>
              <a:rect b="b" l="l" r="r" t="t"/>
              <a:pathLst>
                <a:path extrusionOk="0" h="4296" w="98796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6"/>
            <p:cNvSpPr/>
            <p:nvPr/>
          </p:nvSpPr>
          <p:spPr>
            <a:xfrm>
              <a:off x="2010400" y="913300"/>
              <a:ext cx="2457275" cy="1777875"/>
            </a:xfrm>
            <a:custGeom>
              <a:rect b="b" l="l" r="r" t="t"/>
              <a:pathLst>
                <a:path extrusionOk="0" h="71115" w="98291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6"/>
            <p:cNvSpPr/>
            <p:nvPr/>
          </p:nvSpPr>
          <p:spPr>
            <a:xfrm>
              <a:off x="3103900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6"/>
            <p:cNvSpPr/>
            <p:nvPr/>
          </p:nvSpPr>
          <p:spPr>
            <a:xfrm>
              <a:off x="3446425" y="1053675"/>
              <a:ext cx="200750" cy="30225"/>
            </a:xfrm>
            <a:custGeom>
              <a:rect b="b" l="l" r="r" t="t"/>
              <a:pathLst>
                <a:path extrusionOk="0" h="1209" w="803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6"/>
            <p:cNvSpPr/>
            <p:nvPr/>
          </p:nvSpPr>
          <p:spPr>
            <a:xfrm>
              <a:off x="3788225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6"/>
            <p:cNvSpPr/>
            <p:nvPr/>
          </p:nvSpPr>
          <p:spPr>
            <a:xfrm>
              <a:off x="4130750" y="1053675"/>
              <a:ext cx="201450" cy="30225"/>
            </a:xfrm>
            <a:custGeom>
              <a:rect b="b" l="l" r="r" t="t"/>
              <a:pathLst>
                <a:path extrusionOk="0" h="1209" w="8058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6"/>
            <p:cNvSpPr/>
            <p:nvPr/>
          </p:nvSpPr>
          <p:spPr>
            <a:xfrm>
              <a:off x="2149375" y="1931025"/>
              <a:ext cx="2203175" cy="5625"/>
            </a:xfrm>
            <a:custGeom>
              <a:rect b="b" l="l" r="r" t="t"/>
              <a:pathLst>
                <a:path extrusionOk="0" h="225" w="88127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6"/>
            <p:cNvSpPr/>
            <p:nvPr/>
          </p:nvSpPr>
          <p:spPr>
            <a:xfrm>
              <a:off x="21465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6"/>
            <p:cNvSpPr/>
            <p:nvPr/>
          </p:nvSpPr>
          <p:spPr>
            <a:xfrm>
              <a:off x="24217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6"/>
            <p:cNvSpPr/>
            <p:nvPr/>
          </p:nvSpPr>
          <p:spPr>
            <a:xfrm>
              <a:off x="26975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6"/>
            <p:cNvSpPr/>
            <p:nvPr/>
          </p:nvSpPr>
          <p:spPr>
            <a:xfrm>
              <a:off x="29726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6"/>
            <p:cNvSpPr/>
            <p:nvPr/>
          </p:nvSpPr>
          <p:spPr>
            <a:xfrm>
              <a:off x="32478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6"/>
            <p:cNvSpPr/>
            <p:nvPr/>
          </p:nvSpPr>
          <p:spPr>
            <a:xfrm>
              <a:off x="35236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6"/>
            <p:cNvSpPr/>
            <p:nvPr/>
          </p:nvSpPr>
          <p:spPr>
            <a:xfrm>
              <a:off x="37987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6"/>
            <p:cNvSpPr/>
            <p:nvPr/>
          </p:nvSpPr>
          <p:spPr>
            <a:xfrm>
              <a:off x="40739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6"/>
            <p:cNvSpPr/>
            <p:nvPr/>
          </p:nvSpPr>
          <p:spPr>
            <a:xfrm>
              <a:off x="43497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6"/>
            <p:cNvSpPr/>
            <p:nvPr/>
          </p:nvSpPr>
          <p:spPr>
            <a:xfrm>
              <a:off x="2274300" y="1744725"/>
              <a:ext cx="301125" cy="108725"/>
            </a:xfrm>
            <a:custGeom>
              <a:rect b="b" l="l" r="r" t="t"/>
              <a:pathLst>
                <a:path extrusionOk="0" h="4349" w="12045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6"/>
            <p:cNvSpPr/>
            <p:nvPr/>
          </p:nvSpPr>
          <p:spPr>
            <a:xfrm>
              <a:off x="2549425" y="1557275"/>
              <a:ext cx="301825" cy="210775"/>
            </a:xfrm>
            <a:custGeom>
              <a:rect b="b" l="l" r="r" t="t"/>
              <a:pathLst>
                <a:path extrusionOk="0" h="8431" w="12073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6"/>
            <p:cNvSpPr/>
            <p:nvPr/>
          </p:nvSpPr>
          <p:spPr>
            <a:xfrm>
              <a:off x="2824575" y="1301875"/>
              <a:ext cx="301825" cy="278950"/>
            </a:xfrm>
            <a:custGeom>
              <a:rect b="b" l="l" r="r" t="t"/>
              <a:pathLst>
                <a:path extrusionOk="0" h="11158" w="12073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6"/>
            <p:cNvSpPr/>
            <p:nvPr/>
          </p:nvSpPr>
          <p:spPr>
            <a:xfrm>
              <a:off x="3101100" y="1276175"/>
              <a:ext cx="299725" cy="49225"/>
            </a:xfrm>
            <a:custGeom>
              <a:rect b="b" l="l" r="r" t="t"/>
              <a:pathLst>
                <a:path extrusionOk="0" h="1969" w="11989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6"/>
            <p:cNvSpPr/>
            <p:nvPr/>
          </p:nvSpPr>
          <p:spPr>
            <a:xfrm>
              <a:off x="3375525" y="1276375"/>
              <a:ext cx="301825" cy="210900"/>
            </a:xfrm>
            <a:custGeom>
              <a:rect b="b" l="l" r="r" t="t"/>
              <a:pathLst>
                <a:path extrusionOk="0" h="8436" w="12073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6"/>
            <p:cNvSpPr/>
            <p:nvPr/>
          </p:nvSpPr>
          <p:spPr>
            <a:xfrm>
              <a:off x="3650675" y="1463775"/>
              <a:ext cx="301825" cy="202300"/>
            </a:xfrm>
            <a:custGeom>
              <a:rect b="b" l="l" r="r" t="t"/>
              <a:pathLst>
                <a:path extrusionOk="0" h="8092" w="12073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6"/>
            <p:cNvSpPr/>
            <p:nvPr/>
          </p:nvSpPr>
          <p:spPr>
            <a:xfrm>
              <a:off x="3925800" y="1267900"/>
              <a:ext cx="301825" cy="398225"/>
            </a:xfrm>
            <a:custGeom>
              <a:rect b="b" l="l" r="r" t="t"/>
              <a:pathLst>
                <a:path extrusionOk="0" h="15929" w="12073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6"/>
            <p:cNvSpPr/>
            <p:nvPr/>
          </p:nvSpPr>
          <p:spPr>
            <a:xfrm>
              <a:off x="2251850" y="18068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6"/>
            <p:cNvSpPr/>
            <p:nvPr/>
          </p:nvSpPr>
          <p:spPr>
            <a:xfrm>
              <a:off x="2246225" y="18004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6"/>
            <p:cNvSpPr/>
            <p:nvPr/>
          </p:nvSpPr>
          <p:spPr>
            <a:xfrm>
              <a:off x="2527675" y="1721150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6"/>
            <p:cNvSpPr/>
            <p:nvPr/>
          </p:nvSpPr>
          <p:spPr>
            <a:xfrm>
              <a:off x="2521350" y="1715550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6"/>
            <p:cNvSpPr/>
            <p:nvPr/>
          </p:nvSpPr>
          <p:spPr>
            <a:xfrm>
              <a:off x="2802800" y="153377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6"/>
            <p:cNvSpPr/>
            <p:nvPr/>
          </p:nvSpPr>
          <p:spPr>
            <a:xfrm>
              <a:off x="2797200" y="1528150"/>
              <a:ext cx="81425" cy="82150"/>
            </a:xfrm>
            <a:custGeom>
              <a:rect b="b" l="l" r="r" t="t"/>
              <a:pathLst>
                <a:path extrusionOk="0" h="3286" w="3257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6"/>
            <p:cNvSpPr/>
            <p:nvPr/>
          </p:nvSpPr>
          <p:spPr>
            <a:xfrm>
              <a:off x="3077950" y="1278275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6"/>
            <p:cNvSpPr/>
            <p:nvPr/>
          </p:nvSpPr>
          <p:spPr>
            <a:xfrm>
              <a:off x="3072325" y="1272675"/>
              <a:ext cx="82150" cy="82125"/>
            </a:xfrm>
            <a:custGeom>
              <a:rect b="b" l="l" r="r" t="t"/>
              <a:pathLst>
                <a:path extrusionOk="0" h="3285" w="3286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6"/>
            <p:cNvSpPr/>
            <p:nvPr/>
          </p:nvSpPr>
          <p:spPr>
            <a:xfrm>
              <a:off x="3353775" y="1253025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6"/>
            <p:cNvSpPr/>
            <p:nvPr/>
          </p:nvSpPr>
          <p:spPr>
            <a:xfrm>
              <a:off x="3347450" y="1247400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46"/>
            <p:cNvSpPr/>
            <p:nvPr/>
          </p:nvSpPr>
          <p:spPr>
            <a:xfrm>
              <a:off x="3628900" y="144042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6"/>
            <p:cNvSpPr/>
            <p:nvPr/>
          </p:nvSpPr>
          <p:spPr>
            <a:xfrm>
              <a:off x="3623300" y="1434800"/>
              <a:ext cx="81425" cy="81450"/>
            </a:xfrm>
            <a:custGeom>
              <a:rect b="b" l="l" r="r" t="t"/>
              <a:pathLst>
                <a:path extrusionOk="0" h="3258" w="3257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6"/>
            <p:cNvSpPr/>
            <p:nvPr/>
          </p:nvSpPr>
          <p:spPr>
            <a:xfrm>
              <a:off x="3904050" y="16194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6"/>
            <p:cNvSpPr/>
            <p:nvPr/>
          </p:nvSpPr>
          <p:spPr>
            <a:xfrm>
              <a:off x="3898425" y="16130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6"/>
            <p:cNvSpPr/>
            <p:nvPr/>
          </p:nvSpPr>
          <p:spPr>
            <a:xfrm>
              <a:off x="4179875" y="12446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6"/>
            <p:cNvSpPr/>
            <p:nvPr/>
          </p:nvSpPr>
          <p:spPr>
            <a:xfrm>
              <a:off x="4173550" y="1238975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6"/>
            <p:cNvSpPr/>
            <p:nvPr/>
          </p:nvSpPr>
          <p:spPr>
            <a:xfrm>
              <a:off x="2899675" y="2124725"/>
              <a:ext cx="271625" cy="294825"/>
            </a:xfrm>
            <a:custGeom>
              <a:rect b="b" l="l" r="r" t="t"/>
              <a:pathLst>
                <a:path extrusionOk="0" h="11793" w="10865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6"/>
            <p:cNvSpPr/>
            <p:nvPr/>
          </p:nvSpPr>
          <p:spPr>
            <a:xfrm>
              <a:off x="2913700" y="2118425"/>
              <a:ext cx="263225" cy="306875"/>
            </a:xfrm>
            <a:custGeom>
              <a:rect b="b" l="l" r="r" t="t"/>
              <a:pathLst>
                <a:path extrusionOk="0" h="12275" w="10529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46"/>
            <p:cNvSpPr/>
            <p:nvPr/>
          </p:nvSpPr>
          <p:spPr>
            <a:xfrm>
              <a:off x="2923525" y="2376000"/>
              <a:ext cx="247775" cy="197950"/>
            </a:xfrm>
            <a:custGeom>
              <a:rect b="b" l="l" r="r" t="t"/>
              <a:pathLst>
                <a:path extrusionOk="0" h="7918" w="9911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6"/>
            <p:cNvSpPr/>
            <p:nvPr/>
          </p:nvSpPr>
          <p:spPr>
            <a:xfrm>
              <a:off x="2916500" y="2367575"/>
              <a:ext cx="268850" cy="214800"/>
            </a:xfrm>
            <a:custGeom>
              <a:rect b="b" l="l" r="r" t="t"/>
              <a:pathLst>
                <a:path extrusionOk="0" h="8592" w="10754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6"/>
            <p:cNvSpPr/>
            <p:nvPr/>
          </p:nvSpPr>
          <p:spPr>
            <a:xfrm>
              <a:off x="3016175" y="2250375"/>
              <a:ext cx="442200" cy="377675"/>
            </a:xfrm>
            <a:custGeom>
              <a:rect b="b" l="l" r="r" t="t"/>
              <a:pathLst>
                <a:path extrusionOk="0" h="15107" w="17688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6"/>
            <p:cNvSpPr/>
            <p:nvPr/>
          </p:nvSpPr>
          <p:spPr>
            <a:xfrm>
              <a:off x="3009850" y="2244450"/>
              <a:ext cx="418350" cy="389175"/>
            </a:xfrm>
            <a:custGeom>
              <a:rect b="b" l="l" r="r" t="t"/>
              <a:pathLst>
                <a:path extrusionOk="0" h="15567" w="16734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6"/>
            <p:cNvSpPr/>
            <p:nvPr/>
          </p:nvSpPr>
          <p:spPr>
            <a:xfrm>
              <a:off x="3171275" y="2124725"/>
              <a:ext cx="217625" cy="251300"/>
            </a:xfrm>
            <a:custGeom>
              <a:rect b="b" l="l" r="r" t="t"/>
              <a:pathLst>
                <a:path extrusionOk="0" h="10052" w="8705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6"/>
            <p:cNvSpPr/>
            <p:nvPr/>
          </p:nvSpPr>
          <p:spPr>
            <a:xfrm>
              <a:off x="3164975" y="2118425"/>
              <a:ext cx="231625" cy="267425"/>
            </a:xfrm>
            <a:custGeom>
              <a:rect b="b" l="l" r="r" t="t"/>
              <a:pathLst>
                <a:path extrusionOk="0" h="10697" w="9265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6"/>
            <p:cNvSpPr/>
            <p:nvPr/>
          </p:nvSpPr>
          <p:spPr>
            <a:xfrm>
              <a:off x="3048450" y="22531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6"/>
            <p:cNvSpPr/>
            <p:nvPr/>
          </p:nvSpPr>
          <p:spPr>
            <a:xfrm>
              <a:off x="3042850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6"/>
            <p:cNvSpPr/>
            <p:nvPr/>
          </p:nvSpPr>
          <p:spPr>
            <a:xfrm>
              <a:off x="2176025" y="2376000"/>
              <a:ext cx="295525" cy="251575"/>
            </a:xfrm>
            <a:custGeom>
              <a:rect b="b" l="l" r="r" t="t"/>
              <a:pathLst>
                <a:path extrusionOk="0" h="10063" w="11821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6"/>
            <p:cNvSpPr/>
            <p:nvPr/>
          </p:nvSpPr>
          <p:spPr>
            <a:xfrm>
              <a:off x="2170425" y="2370400"/>
              <a:ext cx="306750" cy="263225"/>
            </a:xfrm>
            <a:custGeom>
              <a:rect b="b" l="l" r="r" t="t"/>
              <a:pathLst>
                <a:path extrusionOk="0" h="10529" w="1227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6"/>
            <p:cNvSpPr/>
            <p:nvPr/>
          </p:nvSpPr>
          <p:spPr>
            <a:xfrm>
              <a:off x="2428000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6"/>
            <p:cNvSpPr/>
            <p:nvPr/>
          </p:nvSpPr>
          <p:spPr>
            <a:xfrm>
              <a:off x="2419575" y="2361975"/>
              <a:ext cx="214100" cy="268825"/>
            </a:xfrm>
            <a:custGeom>
              <a:rect b="b" l="l" r="r" t="t"/>
              <a:pathLst>
                <a:path extrusionOk="0" h="10753" w="8564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6"/>
            <p:cNvSpPr/>
            <p:nvPr/>
          </p:nvSpPr>
          <p:spPr>
            <a:xfrm>
              <a:off x="230237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6"/>
            <p:cNvSpPr/>
            <p:nvPr/>
          </p:nvSpPr>
          <p:spPr>
            <a:xfrm>
              <a:off x="2295350" y="2119125"/>
              <a:ext cx="390275" cy="417625"/>
            </a:xfrm>
            <a:custGeom>
              <a:rect b="b" l="l" r="r" t="t"/>
              <a:pathLst>
                <a:path extrusionOk="0" h="16705" w="15611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6"/>
            <p:cNvSpPr/>
            <p:nvPr/>
          </p:nvSpPr>
          <p:spPr>
            <a:xfrm>
              <a:off x="2176025" y="2158425"/>
              <a:ext cx="252000" cy="217600"/>
            </a:xfrm>
            <a:custGeom>
              <a:rect b="b" l="l" r="r" t="t"/>
              <a:pathLst>
                <a:path extrusionOk="0" h="8704" w="1008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6"/>
            <p:cNvSpPr/>
            <p:nvPr/>
          </p:nvSpPr>
          <p:spPr>
            <a:xfrm>
              <a:off x="2170425" y="2150700"/>
              <a:ext cx="267425" cy="231650"/>
            </a:xfrm>
            <a:custGeom>
              <a:rect b="b" l="l" r="r" t="t"/>
              <a:pathLst>
                <a:path extrusionOk="0" h="9266" w="10697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6"/>
            <p:cNvSpPr/>
            <p:nvPr/>
          </p:nvSpPr>
          <p:spPr>
            <a:xfrm>
              <a:off x="2305175" y="22538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6"/>
            <p:cNvSpPr/>
            <p:nvPr/>
          </p:nvSpPr>
          <p:spPr>
            <a:xfrm>
              <a:off x="2299575" y="2247575"/>
              <a:ext cx="256200" cy="256900"/>
            </a:xfrm>
            <a:custGeom>
              <a:rect b="b" l="l" r="r" t="t"/>
              <a:pathLst>
                <a:path extrusionOk="0" h="10276" w="10248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6"/>
            <p:cNvSpPr/>
            <p:nvPr/>
          </p:nvSpPr>
          <p:spPr>
            <a:xfrm>
              <a:off x="3662600" y="2376000"/>
              <a:ext cx="294800" cy="251575"/>
            </a:xfrm>
            <a:custGeom>
              <a:rect b="b" l="l" r="r" t="t"/>
              <a:pathLst>
                <a:path extrusionOk="0" h="10063" w="11792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6"/>
            <p:cNvSpPr/>
            <p:nvPr/>
          </p:nvSpPr>
          <p:spPr>
            <a:xfrm>
              <a:off x="3656275" y="2370400"/>
              <a:ext cx="307450" cy="263225"/>
            </a:xfrm>
            <a:custGeom>
              <a:rect b="b" l="l" r="r" t="t"/>
              <a:pathLst>
                <a:path extrusionOk="0" h="10529" w="12298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6"/>
            <p:cNvSpPr/>
            <p:nvPr/>
          </p:nvSpPr>
          <p:spPr>
            <a:xfrm>
              <a:off x="3913875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6"/>
            <p:cNvSpPr/>
            <p:nvPr/>
          </p:nvSpPr>
          <p:spPr>
            <a:xfrm>
              <a:off x="3905450" y="2361975"/>
              <a:ext cx="214800" cy="268825"/>
            </a:xfrm>
            <a:custGeom>
              <a:rect b="b" l="l" r="r" t="t"/>
              <a:pathLst>
                <a:path extrusionOk="0" h="10753" w="8592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6"/>
            <p:cNvSpPr/>
            <p:nvPr/>
          </p:nvSpPr>
          <p:spPr>
            <a:xfrm>
              <a:off x="378822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6"/>
            <p:cNvSpPr/>
            <p:nvPr/>
          </p:nvSpPr>
          <p:spPr>
            <a:xfrm>
              <a:off x="3781200" y="2119125"/>
              <a:ext cx="390975" cy="417625"/>
            </a:xfrm>
            <a:custGeom>
              <a:rect b="b" l="l" r="r" t="t"/>
              <a:pathLst>
                <a:path extrusionOk="0" h="16705" w="15639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6"/>
            <p:cNvSpPr/>
            <p:nvPr/>
          </p:nvSpPr>
          <p:spPr>
            <a:xfrm>
              <a:off x="3662600" y="2158425"/>
              <a:ext cx="251300" cy="217600"/>
            </a:xfrm>
            <a:custGeom>
              <a:rect b="b" l="l" r="r" t="t"/>
              <a:pathLst>
                <a:path extrusionOk="0" h="8704" w="10052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6"/>
            <p:cNvSpPr/>
            <p:nvPr/>
          </p:nvSpPr>
          <p:spPr>
            <a:xfrm>
              <a:off x="3656275" y="2150700"/>
              <a:ext cx="267450" cy="231650"/>
            </a:xfrm>
            <a:custGeom>
              <a:rect b="b" l="l" r="r" t="t"/>
              <a:pathLst>
                <a:path extrusionOk="0" h="9266" w="10698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6"/>
            <p:cNvSpPr/>
            <p:nvPr/>
          </p:nvSpPr>
          <p:spPr>
            <a:xfrm>
              <a:off x="3791025" y="2253875"/>
              <a:ext cx="245000" cy="244975"/>
            </a:xfrm>
            <a:custGeom>
              <a:rect b="b" l="l" r="r" t="t"/>
              <a:pathLst>
                <a:path extrusionOk="0" h="9799" w="980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6"/>
            <p:cNvSpPr/>
            <p:nvPr/>
          </p:nvSpPr>
          <p:spPr>
            <a:xfrm>
              <a:off x="3785425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6"/>
            <p:cNvSpPr/>
            <p:nvPr/>
          </p:nvSpPr>
          <p:spPr>
            <a:xfrm>
              <a:off x="2155675" y="1182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6"/>
            <p:cNvSpPr/>
            <p:nvPr/>
          </p:nvSpPr>
          <p:spPr>
            <a:xfrm>
              <a:off x="2155675" y="12298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6"/>
            <p:cNvSpPr/>
            <p:nvPr/>
          </p:nvSpPr>
          <p:spPr>
            <a:xfrm>
              <a:off x="2155675" y="1277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6"/>
            <p:cNvSpPr/>
            <p:nvPr/>
          </p:nvSpPr>
          <p:spPr>
            <a:xfrm>
              <a:off x="2155675" y="13246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6"/>
            <p:cNvSpPr/>
            <p:nvPr/>
          </p:nvSpPr>
          <p:spPr>
            <a:xfrm>
              <a:off x="4314625" y="1290925"/>
              <a:ext cx="604350" cy="291850"/>
            </a:xfrm>
            <a:custGeom>
              <a:rect b="b" l="l" r="r" t="t"/>
              <a:pathLst>
                <a:path extrusionOk="0" h="11674" w="24174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6"/>
            <p:cNvSpPr/>
            <p:nvPr/>
          </p:nvSpPr>
          <p:spPr>
            <a:xfrm>
              <a:off x="4963850" y="14909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6"/>
            <p:cNvSpPr/>
            <p:nvPr/>
          </p:nvSpPr>
          <p:spPr>
            <a:xfrm>
              <a:off x="4963850" y="15379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6"/>
            <p:cNvSpPr/>
            <p:nvPr/>
          </p:nvSpPr>
          <p:spPr>
            <a:xfrm>
              <a:off x="4963850" y="1585700"/>
              <a:ext cx="277975" cy="11250"/>
            </a:xfrm>
            <a:custGeom>
              <a:rect b="b" l="l" r="r" t="t"/>
              <a:pathLst>
                <a:path extrusionOk="0" h="450" w="11119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6"/>
            <p:cNvSpPr/>
            <p:nvPr/>
          </p:nvSpPr>
          <p:spPr>
            <a:xfrm>
              <a:off x="4963850" y="16327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6"/>
            <p:cNvSpPr/>
            <p:nvPr/>
          </p:nvSpPr>
          <p:spPr>
            <a:xfrm>
              <a:off x="4963850" y="22988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6"/>
            <p:cNvSpPr/>
            <p:nvPr/>
          </p:nvSpPr>
          <p:spPr>
            <a:xfrm>
              <a:off x="4963850" y="2345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6"/>
            <p:cNvSpPr/>
            <p:nvPr/>
          </p:nvSpPr>
          <p:spPr>
            <a:xfrm>
              <a:off x="4963850" y="23935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6"/>
            <p:cNvSpPr/>
            <p:nvPr/>
          </p:nvSpPr>
          <p:spPr>
            <a:xfrm>
              <a:off x="4963850" y="2440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6"/>
            <p:cNvSpPr/>
            <p:nvPr/>
          </p:nvSpPr>
          <p:spPr>
            <a:xfrm>
              <a:off x="2291850" y="323440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6"/>
            <p:cNvSpPr/>
            <p:nvPr/>
          </p:nvSpPr>
          <p:spPr>
            <a:xfrm>
              <a:off x="2291850" y="3282125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291850" y="332915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291850" y="3376875"/>
              <a:ext cx="278650" cy="11250"/>
            </a:xfrm>
            <a:custGeom>
              <a:rect b="b" l="l" r="r" t="t"/>
              <a:pathLst>
                <a:path extrusionOk="0" h="450" w="11146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4036000" y="2098775"/>
              <a:ext cx="888575" cy="274450"/>
            </a:xfrm>
            <a:custGeom>
              <a:rect b="b" l="l" r="r" t="t"/>
              <a:pathLst>
                <a:path extrusionOk="0" h="10978" w="35543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2418875" y="2616750"/>
              <a:ext cx="11975" cy="600125"/>
            </a:xfrm>
            <a:custGeom>
              <a:rect b="b" l="l" r="r" t="t"/>
              <a:pathLst>
                <a:path extrusionOk="0" h="24005" w="479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831425" y="3538000"/>
              <a:ext cx="129875" cy="102100"/>
            </a:xfrm>
            <a:custGeom>
              <a:rect b="b" l="l" r="r" t="t"/>
              <a:pathLst>
                <a:path extrusionOk="0" h="4084" w="5195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834225" y="3377750"/>
              <a:ext cx="807875" cy="1698375"/>
            </a:xfrm>
            <a:custGeom>
              <a:rect b="b" l="l" r="r" t="t"/>
              <a:pathLst>
                <a:path extrusionOk="0" h="67935" w="32315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2360625" y="3503225"/>
              <a:ext cx="95475" cy="140375"/>
            </a:xfrm>
            <a:custGeom>
              <a:rect b="b" l="l" r="r" t="t"/>
              <a:pathLst>
                <a:path extrusionOk="0" h="5615" w="3819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4084425" y="2377175"/>
              <a:ext cx="392350" cy="435425"/>
            </a:xfrm>
            <a:custGeom>
              <a:rect b="b" l="l" r="r" t="t"/>
              <a:pathLst>
                <a:path extrusionOk="0" h="17417" w="15694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4079500" y="2371100"/>
              <a:ext cx="398700" cy="447250"/>
            </a:xfrm>
            <a:custGeom>
              <a:rect b="b" l="l" r="r" t="t"/>
              <a:pathLst>
                <a:path extrusionOk="0" h="17890" w="15948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4160925" y="2436200"/>
              <a:ext cx="315850" cy="264150"/>
            </a:xfrm>
            <a:custGeom>
              <a:rect b="b" l="l" r="r" t="t"/>
              <a:pathLst>
                <a:path extrusionOk="0" h="10566" w="12634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4158125" y="2430050"/>
              <a:ext cx="320075" cy="275850"/>
            </a:xfrm>
            <a:custGeom>
              <a:rect b="b" l="l" r="r" t="t"/>
              <a:pathLst>
                <a:path extrusionOk="0" h="11034" w="12803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4207250" y="2635575"/>
              <a:ext cx="66700" cy="50675"/>
            </a:xfrm>
            <a:custGeom>
              <a:rect b="b" l="l" r="r" t="t"/>
              <a:pathLst>
                <a:path extrusionOk="0" h="2027" w="2668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4134950" y="2749975"/>
              <a:ext cx="383950" cy="124375"/>
            </a:xfrm>
            <a:custGeom>
              <a:rect b="b" l="l" r="r" t="t"/>
              <a:pathLst>
                <a:path extrusionOk="0" h="4975" w="15358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4128625" y="2744475"/>
              <a:ext cx="388875" cy="135675"/>
            </a:xfrm>
            <a:custGeom>
              <a:rect b="b" l="l" r="r" t="t"/>
              <a:pathLst>
                <a:path extrusionOk="0" h="5427" w="15555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3856300" y="3795025"/>
              <a:ext cx="103200" cy="213500"/>
            </a:xfrm>
            <a:custGeom>
              <a:rect b="b" l="l" r="r" t="t"/>
              <a:pathLst>
                <a:path extrusionOk="0" h="8540" w="4128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3850000" y="3788875"/>
              <a:ext cx="110200" cy="225325"/>
            </a:xfrm>
            <a:custGeom>
              <a:rect b="b" l="l" r="r" t="t"/>
              <a:pathLst>
                <a:path extrusionOk="0" h="9013" w="4408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3807875" y="3450575"/>
              <a:ext cx="162875" cy="381150"/>
            </a:xfrm>
            <a:custGeom>
              <a:rect b="b" l="l" r="r" t="t"/>
              <a:pathLst>
                <a:path extrusionOk="0" h="15246" w="6515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3802275" y="3444500"/>
              <a:ext cx="174775" cy="392825"/>
            </a:xfrm>
            <a:custGeom>
              <a:rect b="b" l="l" r="r" t="t"/>
              <a:pathLst>
                <a:path extrusionOk="0" h="15713" w="6991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4094250" y="5104850"/>
              <a:ext cx="209875" cy="142550"/>
            </a:xfrm>
            <a:custGeom>
              <a:rect b="b" l="l" r="r" t="t"/>
              <a:pathLst>
                <a:path extrusionOk="0" h="5702" w="8395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4092150" y="5099250"/>
              <a:ext cx="209875" cy="153750"/>
            </a:xfrm>
            <a:custGeom>
              <a:rect b="b" l="l" r="r" t="t"/>
              <a:pathLst>
                <a:path extrusionOk="0" h="6150" w="8395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4095650" y="5121025"/>
              <a:ext cx="197950" cy="126375"/>
            </a:xfrm>
            <a:custGeom>
              <a:rect b="b" l="l" r="r" t="t"/>
              <a:pathLst>
                <a:path extrusionOk="0" h="5055" w="7918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4092150" y="5115125"/>
              <a:ext cx="208475" cy="137875"/>
            </a:xfrm>
            <a:custGeom>
              <a:rect b="b" l="l" r="r" t="t"/>
              <a:pathLst>
                <a:path extrusionOk="0" h="5515" w="8339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4480275" y="5126625"/>
              <a:ext cx="139000" cy="99000"/>
            </a:xfrm>
            <a:custGeom>
              <a:rect b="b" l="l" r="r" t="t"/>
              <a:pathLst>
                <a:path extrusionOk="0" h="3960" w="556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4474650" y="5120600"/>
              <a:ext cx="147425" cy="111325"/>
            </a:xfrm>
            <a:custGeom>
              <a:rect b="b" l="l" r="r" t="t"/>
              <a:pathLst>
                <a:path extrusionOk="0" h="4453" w="5897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6"/>
            <p:cNvSpPr/>
            <p:nvPr/>
          </p:nvSpPr>
          <p:spPr>
            <a:xfrm>
              <a:off x="4485875" y="5175750"/>
              <a:ext cx="127775" cy="49875"/>
            </a:xfrm>
            <a:custGeom>
              <a:rect b="b" l="l" r="r" t="t"/>
              <a:pathLst>
                <a:path extrusionOk="0" h="1995" w="5111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6"/>
            <p:cNvSpPr/>
            <p:nvPr/>
          </p:nvSpPr>
          <p:spPr>
            <a:xfrm>
              <a:off x="4480275" y="5169875"/>
              <a:ext cx="139700" cy="62050"/>
            </a:xfrm>
            <a:custGeom>
              <a:rect b="b" l="l" r="r" t="t"/>
              <a:pathLst>
                <a:path extrusionOk="0" h="2482" w="5588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4017975" y="3637125"/>
              <a:ext cx="654625" cy="1546225"/>
            </a:xfrm>
            <a:custGeom>
              <a:rect b="b" l="l" r="r" t="t"/>
              <a:pathLst>
                <a:path extrusionOk="0" h="61849" w="26185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6"/>
            <p:cNvSpPr/>
            <p:nvPr/>
          </p:nvSpPr>
          <p:spPr>
            <a:xfrm>
              <a:off x="4013525" y="3630950"/>
              <a:ext cx="661200" cy="1558175"/>
            </a:xfrm>
            <a:custGeom>
              <a:rect b="b" l="l" r="r" t="t"/>
              <a:pathLst>
                <a:path extrusionOk="0" h="62327" w="26448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6"/>
            <p:cNvSpPr/>
            <p:nvPr/>
          </p:nvSpPr>
          <p:spPr>
            <a:xfrm>
              <a:off x="4350425" y="4004350"/>
              <a:ext cx="40025" cy="246475"/>
            </a:xfrm>
            <a:custGeom>
              <a:rect b="b" l="l" r="r" t="t"/>
              <a:pathLst>
                <a:path extrusionOk="0" h="9859" w="1601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4370775" y="4022050"/>
              <a:ext cx="101800" cy="48475"/>
            </a:xfrm>
            <a:custGeom>
              <a:rect b="b" l="l" r="r" t="t"/>
              <a:pathLst>
                <a:path extrusionOk="0" h="1939" w="4072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6"/>
            <p:cNvSpPr/>
            <p:nvPr/>
          </p:nvSpPr>
          <p:spPr>
            <a:xfrm>
              <a:off x="4550450" y="4371275"/>
              <a:ext cx="79350" cy="306325"/>
            </a:xfrm>
            <a:custGeom>
              <a:rect b="b" l="l" r="r" t="t"/>
              <a:pathLst>
                <a:path extrusionOk="0" h="12253" w="3174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46"/>
            <p:cNvSpPr/>
            <p:nvPr/>
          </p:nvSpPr>
          <p:spPr>
            <a:xfrm>
              <a:off x="4764525" y="2629475"/>
              <a:ext cx="126375" cy="225925"/>
            </a:xfrm>
            <a:custGeom>
              <a:rect b="b" l="l" r="r" t="t"/>
              <a:pathLst>
                <a:path extrusionOk="0" h="9037" w="5055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6"/>
            <p:cNvSpPr/>
            <p:nvPr/>
          </p:nvSpPr>
          <p:spPr>
            <a:xfrm>
              <a:off x="4765225" y="2623775"/>
              <a:ext cx="131275" cy="237525"/>
            </a:xfrm>
            <a:custGeom>
              <a:rect b="b" l="l" r="r" t="t"/>
              <a:pathLst>
                <a:path extrusionOk="0" h="9501" w="5251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6"/>
            <p:cNvSpPr/>
            <p:nvPr/>
          </p:nvSpPr>
          <p:spPr>
            <a:xfrm>
              <a:off x="4805950" y="2688050"/>
              <a:ext cx="101775" cy="120325"/>
            </a:xfrm>
            <a:custGeom>
              <a:rect b="b" l="l" r="r" t="t"/>
              <a:pathLst>
                <a:path extrusionOk="0" h="4813" w="4071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6"/>
            <p:cNvSpPr/>
            <p:nvPr/>
          </p:nvSpPr>
          <p:spPr>
            <a:xfrm>
              <a:off x="4799625" y="2682025"/>
              <a:ext cx="108800" cy="132100"/>
            </a:xfrm>
            <a:custGeom>
              <a:rect b="b" l="l" r="r" t="t"/>
              <a:pathLst>
                <a:path extrusionOk="0" h="5284" w="4352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6"/>
            <p:cNvSpPr/>
            <p:nvPr/>
          </p:nvSpPr>
          <p:spPr>
            <a:xfrm>
              <a:off x="4770150" y="2830675"/>
              <a:ext cx="77225" cy="73875"/>
            </a:xfrm>
            <a:custGeom>
              <a:rect b="b" l="l" r="r" t="t"/>
              <a:pathLst>
                <a:path extrusionOk="0" h="2955" w="3089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6"/>
            <p:cNvSpPr/>
            <p:nvPr/>
          </p:nvSpPr>
          <p:spPr>
            <a:xfrm>
              <a:off x="4764525" y="2825200"/>
              <a:ext cx="89175" cy="84950"/>
            </a:xfrm>
            <a:custGeom>
              <a:rect b="b" l="l" r="r" t="t"/>
              <a:pathLst>
                <a:path extrusionOk="0" h="3398" w="3567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46"/>
            <p:cNvSpPr/>
            <p:nvPr/>
          </p:nvSpPr>
          <p:spPr>
            <a:xfrm>
              <a:off x="3826125" y="2811350"/>
              <a:ext cx="1043000" cy="918300"/>
            </a:xfrm>
            <a:custGeom>
              <a:rect b="b" l="l" r="r" t="t"/>
              <a:pathLst>
                <a:path extrusionOk="0" h="36732" w="4172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6"/>
            <p:cNvSpPr/>
            <p:nvPr/>
          </p:nvSpPr>
          <p:spPr>
            <a:xfrm>
              <a:off x="3820525" y="2805550"/>
              <a:ext cx="1051425" cy="930000"/>
            </a:xfrm>
            <a:custGeom>
              <a:rect b="b" l="l" r="r" t="t"/>
              <a:pathLst>
                <a:path extrusionOk="0" h="37200" w="42057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6"/>
            <p:cNvSpPr/>
            <p:nvPr/>
          </p:nvSpPr>
          <p:spPr>
            <a:xfrm>
              <a:off x="4528000" y="3305275"/>
              <a:ext cx="55475" cy="49150"/>
            </a:xfrm>
            <a:custGeom>
              <a:rect b="b" l="l" r="r" t="t"/>
              <a:pathLst>
                <a:path extrusionOk="0" h="1966" w="2219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6"/>
            <p:cNvSpPr/>
            <p:nvPr/>
          </p:nvSpPr>
          <p:spPr>
            <a:xfrm>
              <a:off x="4205850" y="3376875"/>
              <a:ext cx="290600" cy="241475"/>
            </a:xfrm>
            <a:custGeom>
              <a:rect b="b" l="l" r="r" t="t"/>
              <a:pathLst>
                <a:path extrusionOk="0" h="9659" w="11624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6"/>
            <p:cNvSpPr/>
            <p:nvPr/>
          </p:nvSpPr>
          <p:spPr>
            <a:xfrm>
              <a:off x="4167250" y="3454775"/>
              <a:ext cx="129150" cy="108825"/>
            </a:xfrm>
            <a:custGeom>
              <a:rect b="b" l="l" r="r" t="t"/>
              <a:pathLst>
                <a:path extrusionOk="0" h="4353" w="5166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>
              <a:off x="3883675" y="3624500"/>
              <a:ext cx="118650" cy="385075"/>
            </a:xfrm>
            <a:custGeom>
              <a:rect b="b" l="l" r="r" t="t"/>
              <a:pathLst>
                <a:path extrusionOk="0" h="15403" w="4746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>
              <a:off x="3878775" y="3619025"/>
              <a:ext cx="128450" cy="396575"/>
            </a:xfrm>
            <a:custGeom>
              <a:rect b="b" l="l" r="r" t="t"/>
              <a:pathLst>
                <a:path extrusionOk="0" h="15863" w="5138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>
              <a:off x="4737150" y="3094725"/>
              <a:ext cx="70925" cy="163550"/>
            </a:xfrm>
            <a:custGeom>
              <a:rect b="b" l="l" r="r" t="t"/>
              <a:pathLst>
                <a:path extrusionOk="0" h="6542" w="2837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>
              <a:off x="4730125" y="3088925"/>
              <a:ext cx="84250" cy="175525"/>
            </a:xfrm>
            <a:custGeom>
              <a:rect b="b" l="l" r="r" t="t"/>
              <a:pathLst>
                <a:path extrusionOk="0" h="7021" w="337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>
              <a:off x="3973525" y="3851475"/>
              <a:ext cx="22225" cy="90425"/>
            </a:xfrm>
            <a:custGeom>
              <a:rect b="b" l="l" r="r" t="t"/>
              <a:pathLst>
                <a:path extrusionOk="0" h="3617" w="889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6"/>
            <p:cNvSpPr/>
            <p:nvPr/>
          </p:nvSpPr>
          <p:spPr>
            <a:xfrm>
              <a:off x="3967900" y="3845725"/>
              <a:ext cx="33025" cy="101975"/>
            </a:xfrm>
            <a:custGeom>
              <a:rect b="b" l="l" r="r" t="t"/>
              <a:pathLst>
                <a:path extrusionOk="0" h="4079" w="1321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6"/>
            <p:cNvSpPr/>
            <p:nvPr/>
          </p:nvSpPr>
          <p:spPr>
            <a:xfrm>
              <a:off x="3935625" y="3881125"/>
              <a:ext cx="53525" cy="115525"/>
            </a:xfrm>
            <a:custGeom>
              <a:rect b="b" l="l" r="r" t="t"/>
              <a:pathLst>
                <a:path extrusionOk="0" h="4621" w="2141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6"/>
            <p:cNvSpPr/>
            <p:nvPr/>
          </p:nvSpPr>
          <p:spPr>
            <a:xfrm>
              <a:off x="3932125" y="3875200"/>
              <a:ext cx="57575" cy="127325"/>
            </a:xfrm>
            <a:custGeom>
              <a:rect b="b" l="l" r="r" t="t"/>
              <a:pathLst>
                <a:path extrusionOk="0" h="5093" w="2303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46"/>
            <p:cNvSpPr/>
            <p:nvPr/>
          </p:nvSpPr>
          <p:spPr>
            <a:xfrm>
              <a:off x="3952475" y="3904550"/>
              <a:ext cx="18275" cy="72300"/>
            </a:xfrm>
            <a:custGeom>
              <a:rect b="b" l="l" r="r" t="t"/>
              <a:pathLst>
                <a:path extrusionOk="0" h="2892" w="731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6"/>
            <p:cNvSpPr/>
            <p:nvPr/>
          </p:nvSpPr>
          <p:spPr>
            <a:xfrm>
              <a:off x="4649425" y="3143050"/>
              <a:ext cx="18275" cy="224025"/>
            </a:xfrm>
            <a:custGeom>
              <a:rect b="b" l="l" r="r" t="t"/>
              <a:pathLst>
                <a:path extrusionOk="0" h="8961" w="731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6"/>
            <p:cNvSpPr/>
            <p:nvPr/>
          </p:nvSpPr>
          <p:spPr>
            <a:xfrm>
              <a:off x="4652225" y="3168275"/>
              <a:ext cx="37925" cy="131550"/>
            </a:xfrm>
            <a:custGeom>
              <a:rect b="b" l="l" r="r" t="t"/>
              <a:pathLst>
                <a:path extrusionOk="0" h="5262" w="1517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6"/>
            <p:cNvSpPr/>
            <p:nvPr/>
          </p:nvSpPr>
          <p:spPr>
            <a:xfrm>
              <a:off x="3982650" y="3160575"/>
              <a:ext cx="18275" cy="252825"/>
            </a:xfrm>
            <a:custGeom>
              <a:rect b="b" l="l" r="r" t="t"/>
              <a:pathLst>
                <a:path extrusionOk="0" h="10113" w="731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6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6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6"/>
            <p:cNvSpPr/>
            <p:nvPr/>
          </p:nvSpPr>
          <p:spPr>
            <a:xfrm>
              <a:off x="3400100" y="2659400"/>
              <a:ext cx="126350" cy="233900"/>
            </a:xfrm>
            <a:custGeom>
              <a:rect b="b" l="l" r="r" t="t"/>
              <a:pathLst>
                <a:path extrusionOk="0" h="9356" w="5054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6"/>
            <p:cNvSpPr/>
            <p:nvPr/>
          </p:nvSpPr>
          <p:spPr>
            <a:xfrm>
              <a:off x="3395875" y="2653250"/>
              <a:ext cx="136900" cy="245950"/>
            </a:xfrm>
            <a:custGeom>
              <a:rect b="b" l="l" r="r" t="t"/>
              <a:pathLst>
                <a:path extrusionOk="0" h="9838" w="5476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6"/>
            <p:cNvSpPr/>
            <p:nvPr/>
          </p:nvSpPr>
          <p:spPr>
            <a:xfrm>
              <a:off x="3487125" y="2863100"/>
              <a:ext cx="346050" cy="500625"/>
            </a:xfrm>
            <a:custGeom>
              <a:rect b="b" l="l" r="r" t="t"/>
              <a:pathLst>
                <a:path extrusionOk="0" h="20025" w="13842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6"/>
            <p:cNvSpPr/>
            <p:nvPr/>
          </p:nvSpPr>
          <p:spPr>
            <a:xfrm>
              <a:off x="3480800" y="2857400"/>
              <a:ext cx="350275" cy="512475"/>
            </a:xfrm>
            <a:custGeom>
              <a:rect b="b" l="l" r="r" t="t"/>
              <a:pathLst>
                <a:path extrusionOk="0" h="20499" w="14011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6"/>
            <p:cNvSpPr/>
            <p:nvPr/>
          </p:nvSpPr>
          <p:spPr>
            <a:xfrm>
              <a:off x="3115850" y="2418375"/>
              <a:ext cx="301125" cy="330350"/>
            </a:xfrm>
            <a:custGeom>
              <a:rect b="b" l="l" r="r" t="t"/>
              <a:pathLst>
                <a:path extrusionOk="0" h="13214" w="12045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6"/>
            <p:cNvSpPr/>
            <p:nvPr/>
          </p:nvSpPr>
          <p:spPr>
            <a:xfrm>
              <a:off x="3123550" y="2412500"/>
              <a:ext cx="294825" cy="342125"/>
            </a:xfrm>
            <a:custGeom>
              <a:rect b="b" l="l" r="r" t="t"/>
              <a:pathLst>
                <a:path extrusionOk="0" h="13685" w="11793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6"/>
            <p:cNvSpPr/>
            <p:nvPr/>
          </p:nvSpPr>
          <p:spPr>
            <a:xfrm>
              <a:off x="3035125" y="2305125"/>
              <a:ext cx="402900" cy="383475"/>
            </a:xfrm>
            <a:custGeom>
              <a:rect b="b" l="l" r="r" t="t"/>
              <a:pathLst>
                <a:path extrusionOk="0" h="15339" w="16116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6"/>
            <p:cNvSpPr/>
            <p:nvPr/>
          </p:nvSpPr>
          <p:spPr>
            <a:xfrm>
              <a:off x="3054075" y="2298800"/>
              <a:ext cx="384650" cy="395875"/>
            </a:xfrm>
            <a:custGeom>
              <a:rect b="b" l="l" r="r" t="t"/>
              <a:pathLst>
                <a:path extrusionOk="0" h="15835" w="15386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6"/>
            <p:cNvSpPr/>
            <p:nvPr/>
          </p:nvSpPr>
          <p:spPr>
            <a:xfrm>
              <a:off x="3253400" y="2545500"/>
              <a:ext cx="71625" cy="89550"/>
            </a:xfrm>
            <a:custGeom>
              <a:rect b="b" l="l" r="r" t="t"/>
              <a:pathLst>
                <a:path extrusionOk="0" h="3582" w="2865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6"/>
            <p:cNvSpPr/>
            <p:nvPr/>
          </p:nvSpPr>
          <p:spPr>
            <a:xfrm>
              <a:off x="3258325" y="2540250"/>
              <a:ext cx="73725" cy="100375"/>
            </a:xfrm>
            <a:custGeom>
              <a:rect b="b" l="l" r="r" t="t"/>
              <a:pathLst>
                <a:path extrusionOk="0" h="4015" w="2949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6"/>
            <p:cNvSpPr/>
            <p:nvPr/>
          </p:nvSpPr>
          <p:spPr>
            <a:xfrm>
              <a:off x="3096175" y="2715150"/>
              <a:ext cx="256925" cy="96750"/>
            </a:xfrm>
            <a:custGeom>
              <a:rect b="b" l="l" r="r" t="t"/>
              <a:pathLst>
                <a:path extrusionOk="0" h="3870" w="10277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6"/>
            <p:cNvSpPr/>
            <p:nvPr/>
          </p:nvSpPr>
          <p:spPr>
            <a:xfrm>
              <a:off x="3089875" y="2709400"/>
              <a:ext cx="269550" cy="108575"/>
            </a:xfrm>
            <a:custGeom>
              <a:rect b="b" l="l" r="r" t="t"/>
              <a:pathLst>
                <a:path extrusionOk="0" h="4343" w="10782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6"/>
            <p:cNvSpPr/>
            <p:nvPr/>
          </p:nvSpPr>
          <p:spPr>
            <a:xfrm>
              <a:off x="2812625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6"/>
            <p:cNvSpPr/>
            <p:nvPr/>
          </p:nvSpPr>
          <p:spPr>
            <a:xfrm>
              <a:off x="28119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28161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6"/>
            <p:cNvSpPr/>
            <p:nvPr/>
          </p:nvSpPr>
          <p:spPr>
            <a:xfrm>
              <a:off x="28119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6"/>
            <p:cNvSpPr/>
            <p:nvPr/>
          </p:nvSpPr>
          <p:spPr>
            <a:xfrm>
              <a:off x="3328500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6"/>
            <p:cNvSpPr/>
            <p:nvPr/>
          </p:nvSpPr>
          <p:spPr>
            <a:xfrm>
              <a:off x="33334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6"/>
            <p:cNvSpPr/>
            <p:nvPr/>
          </p:nvSpPr>
          <p:spPr>
            <a:xfrm>
              <a:off x="33453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6"/>
            <p:cNvSpPr/>
            <p:nvPr/>
          </p:nvSpPr>
          <p:spPr>
            <a:xfrm>
              <a:off x="33390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2910200" y="3517250"/>
              <a:ext cx="615550" cy="1665775"/>
            </a:xfrm>
            <a:custGeom>
              <a:rect b="b" l="l" r="r" t="t"/>
              <a:pathLst>
                <a:path extrusionOk="0" h="66631" w="24622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6"/>
            <p:cNvSpPr/>
            <p:nvPr/>
          </p:nvSpPr>
          <p:spPr>
            <a:xfrm>
              <a:off x="2905275" y="3511100"/>
              <a:ext cx="626800" cy="1678025"/>
            </a:xfrm>
            <a:custGeom>
              <a:rect b="b" l="l" r="r" t="t"/>
              <a:pathLst>
                <a:path extrusionOk="0" h="67121" w="25072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6"/>
            <p:cNvSpPr/>
            <p:nvPr/>
          </p:nvSpPr>
          <p:spPr>
            <a:xfrm>
              <a:off x="3183925" y="3855550"/>
              <a:ext cx="78625" cy="139825"/>
            </a:xfrm>
            <a:custGeom>
              <a:rect b="b" l="l" r="r" t="t"/>
              <a:pathLst>
                <a:path extrusionOk="0" h="5593" w="3145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46"/>
            <p:cNvSpPr/>
            <p:nvPr/>
          </p:nvSpPr>
          <p:spPr>
            <a:xfrm>
              <a:off x="2589450" y="2878550"/>
              <a:ext cx="361475" cy="677325"/>
            </a:xfrm>
            <a:custGeom>
              <a:rect b="b" l="l" r="r" t="t"/>
              <a:pathLst>
                <a:path extrusionOk="0" h="27093" w="14459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6"/>
            <p:cNvSpPr/>
            <p:nvPr/>
          </p:nvSpPr>
          <p:spPr>
            <a:xfrm>
              <a:off x="2588725" y="2872225"/>
              <a:ext cx="367825" cy="689625"/>
            </a:xfrm>
            <a:custGeom>
              <a:rect b="b" l="l" r="r" t="t"/>
              <a:pathLst>
                <a:path extrusionOk="0" h="27585" w="14713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2888425" y="3476525"/>
              <a:ext cx="122150" cy="126200"/>
            </a:xfrm>
            <a:custGeom>
              <a:rect b="b" l="l" r="r" t="t"/>
              <a:pathLst>
                <a:path extrusionOk="0" h="5048" w="4886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2882825" y="3470650"/>
              <a:ext cx="126350" cy="137850"/>
            </a:xfrm>
            <a:custGeom>
              <a:rect b="b" l="l" r="r" t="t"/>
              <a:pathLst>
                <a:path extrusionOk="0" h="5514" w="5054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6"/>
            <p:cNvSpPr/>
            <p:nvPr/>
          </p:nvSpPr>
          <p:spPr>
            <a:xfrm>
              <a:off x="2922825" y="3491975"/>
              <a:ext cx="54775" cy="71700"/>
            </a:xfrm>
            <a:custGeom>
              <a:rect b="b" l="l" r="r" t="t"/>
              <a:pathLst>
                <a:path extrusionOk="0" h="2868" w="2191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6"/>
            <p:cNvSpPr/>
            <p:nvPr/>
          </p:nvSpPr>
          <p:spPr>
            <a:xfrm>
              <a:off x="2916500" y="3485800"/>
              <a:ext cx="65300" cy="83400"/>
            </a:xfrm>
            <a:custGeom>
              <a:rect b="b" l="l" r="r" t="t"/>
              <a:pathLst>
                <a:path extrusionOk="0" h="3336" w="2612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2907375" y="2774425"/>
              <a:ext cx="602250" cy="818975"/>
            </a:xfrm>
            <a:custGeom>
              <a:rect b="b" l="l" r="r" t="t"/>
              <a:pathLst>
                <a:path extrusionOk="0" h="32759" w="2409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2901775" y="2769050"/>
              <a:ext cx="613450" cy="830350"/>
            </a:xfrm>
            <a:custGeom>
              <a:rect b="b" l="l" r="r" t="t"/>
              <a:pathLst>
                <a:path extrusionOk="0" h="33214" w="24538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3490625" y="2898200"/>
              <a:ext cx="312375" cy="474625"/>
            </a:xfrm>
            <a:custGeom>
              <a:rect b="b" l="l" r="r" t="t"/>
              <a:pathLst>
                <a:path extrusionOk="0" h="18985" w="12495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6"/>
            <p:cNvSpPr/>
            <p:nvPr/>
          </p:nvSpPr>
          <p:spPr>
            <a:xfrm>
              <a:off x="3484325" y="2892300"/>
              <a:ext cx="325675" cy="486700"/>
            </a:xfrm>
            <a:custGeom>
              <a:rect b="b" l="l" r="r" t="t"/>
              <a:pathLst>
                <a:path extrusionOk="0" h="19468" w="13027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4" name="Google Shape;2554;p46"/>
          <p:cNvGrpSpPr/>
          <p:nvPr/>
        </p:nvGrpSpPr>
        <p:grpSpPr>
          <a:xfrm>
            <a:off x="565772" y="1084561"/>
            <a:ext cx="635100" cy="734640"/>
            <a:chOff x="731647" y="573573"/>
            <a:chExt cx="635100" cy="734640"/>
          </a:xfrm>
        </p:grpSpPr>
        <p:grpSp>
          <p:nvGrpSpPr>
            <p:cNvPr id="2555" name="Google Shape;2555;p46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556" name="Google Shape;2556;p46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46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8" name="Google Shape;2558;p46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559" name="Google Shape;2559;p4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560" name="Google Shape;2560;p4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561" name="Google Shape;2561;p4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562" name="Google Shape;2562;p46"/>
          <p:cNvGrpSpPr/>
          <p:nvPr/>
        </p:nvGrpSpPr>
        <p:grpSpPr>
          <a:xfrm>
            <a:off x="565772" y="2864377"/>
            <a:ext cx="635100" cy="734984"/>
            <a:chOff x="731647" y="2728277"/>
            <a:chExt cx="635100" cy="734984"/>
          </a:xfrm>
        </p:grpSpPr>
        <p:grpSp>
          <p:nvGrpSpPr>
            <p:cNvPr id="2563" name="Google Shape;2563;p46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564" name="Google Shape;2564;p46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46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6" name="Google Shape;2566;p46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567" name="Google Shape;2567;p4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568" name="Google Shape;2568;p4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569" name="Google Shape;2569;p4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570" name="Google Shape;2570;p46"/>
          <p:cNvSpPr txBox="1"/>
          <p:nvPr>
            <p:ph idx="9" type="title"/>
          </p:nvPr>
        </p:nvSpPr>
        <p:spPr>
          <a:xfrm>
            <a:off x="647941" y="1233364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71" name="Google Shape;2571;p46"/>
          <p:cNvSpPr txBox="1"/>
          <p:nvPr>
            <p:ph idx="14" type="title"/>
          </p:nvPr>
        </p:nvSpPr>
        <p:spPr>
          <a:xfrm>
            <a:off x="647941" y="30164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72" name="Google Shape;2572;p46"/>
          <p:cNvSpPr txBox="1"/>
          <p:nvPr>
            <p:ph idx="2" type="subTitle"/>
          </p:nvPr>
        </p:nvSpPr>
        <p:spPr>
          <a:xfrm>
            <a:off x="1310597" y="3263264"/>
            <a:ext cx="35235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Guardar um caminho em forma de stack : O(V+E)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Guardar group size caminhos : </a:t>
            </a:r>
            <a:r>
              <a:rPr b="1" lang="en"/>
              <a:t>O(group Size(V))</a:t>
            </a:r>
            <a:endParaRPr b="1"/>
          </a:p>
        </p:txBody>
      </p:sp>
      <p:sp>
        <p:nvSpPr>
          <p:cNvPr id="2573" name="Google Shape;2573;p46"/>
          <p:cNvSpPr txBox="1"/>
          <p:nvPr>
            <p:ph idx="1" type="subTitle"/>
          </p:nvPr>
        </p:nvSpPr>
        <p:spPr>
          <a:xfrm>
            <a:off x="1310608" y="29158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espacial</a:t>
            </a:r>
            <a:endParaRPr/>
          </a:p>
        </p:txBody>
      </p:sp>
      <p:sp>
        <p:nvSpPr>
          <p:cNvPr id="2574" name="Google Shape;2574;p46"/>
          <p:cNvSpPr txBox="1"/>
          <p:nvPr>
            <p:ph idx="2" type="subTitle"/>
          </p:nvPr>
        </p:nvSpPr>
        <p:spPr>
          <a:xfrm>
            <a:off x="1310600" y="1477650"/>
            <a:ext cx="3282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Percorrer o grafo todo N vezes: </a:t>
            </a:r>
            <a:r>
              <a:rPr b="1" lang="en"/>
              <a:t>O(N(V+E))</a:t>
            </a:r>
            <a:r>
              <a:rPr lang="en"/>
              <a:t>,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 N = max(GroupSize)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46"/>
          <p:cNvSpPr txBox="1"/>
          <p:nvPr>
            <p:ph idx="1" type="subTitle"/>
          </p:nvPr>
        </p:nvSpPr>
        <p:spPr>
          <a:xfrm>
            <a:off x="1310608" y="1130243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temporal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47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2581" name="Google Shape;2581;p47"/>
          <p:cNvSpPr txBox="1"/>
          <p:nvPr>
            <p:ph idx="1" type="subTitle"/>
          </p:nvPr>
        </p:nvSpPr>
        <p:spPr>
          <a:xfrm>
            <a:off x="5248656" y="36009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</a:t>
            </a:r>
            <a:endParaRPr/>
          </a:p>
        </p:txBody>
      </p:sp>
      <p:sp>
        <p:nvSpPr>
          <p:cNvPr id="2582" name="Google Shape;258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3" name="Google Shape;2583;p4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50" y="397092"/>
            <a:ext cx="3398376" cy="210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4" name="Google Shape;2584;p47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50" y="2645068"/>
            <a:ext cx="3398376" cy="2101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48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Cenário</a:t>
            </a:r>
            <a:endParaRPr sz="4700"/>
          </a:p>
        </p:txBody>
      </p:sp>
      <p:sp>
        <p:nvSpPr>
          <p:cNvPr id="2590" name="Google Shape;2590;p48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91" name="Google Shape;2591;p48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Grupos que podem separar-se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92" name="Google Shape;259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‹#›</a:t>
            </a:fld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98" name="Google Shape;2598;p49"/>
          <p:cNvSpPr txBox="1"/>
          <p:nvPr>
            <p:ph idx="1" type="subTitle"/>
          </p:nvPr>
        </p:nvSpPr>
        <p:spPr>
          <a:xfrm>
            <a:off x="3223257" y="2630427"/>
            <a:ext cx="26793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Determinar um encaminhamento para um grupo, dada a sua dimensão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49"/>
          <p:cNvSpPr txBox="1"/>
          <p:nvPr>
            <p:ph type="title"/>
          </p:nvPr>
        </p:nvSpPr>
        <p:spPr>
          <a:xfrm>
            <a:off x="2619753" y="1871475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2</a:t>
            </a:r>
            <a:r>
              <a:rPr lang="en" sz="5000"/>
              <a:t>.1</a:t>
            </a:r>
            <a:endParaRPr sz="1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50"/>
          <p:cNvSpPr txBox="1"/>
          <p:nvPr>
            <p:ph idx="3" type="subTitle"/>
          </p:nvPr>
        </p:nvSpPr>
        <p:spPr>
          <a:xfrm>
            <a:off x="5691398" y="1300817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Dominio</a:t>
            </a:r>
            <a:endParaRPr sz="1800"/>
          </a:p>
        </p:txBody>
      </p:sp>
      <p:sp>
        <p:nvSpPr>
          <p:cNvPr id="2605" name="Google Shape;2605;p50"/>
          <p:cNvSpPr txBox="1"/>
          <p:nvPr>
            <p:ph idx="4" type="subTitle"/>
          </p:nvPr>
        </p:nvSpPr>
        <p:spPr>
          <a:xfrm>
            <a:off x="1536176" y="1300829"/>
            <a:ext cx="20847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Dados de entrada</a:t>
            </a:r>
            <a:endParaRPr sz="1800"/>
          </a:p>
        </p:txBody>
      </p:sp>
      <p:sp>
        <p:nvSpPr>
          <p:cNvPr id="2606" name="Google Shape;2606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7" name="Google Shape;26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763" y="1744020"/>
            <a:ext cx="1577525" cy="1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8" name="Google Shape;260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783" y="2025921"/>
            <a:ext cx="1513800" cy="1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9" name="Google Shape;260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9770" y="2307826"/>
            <a:ext cx="2891204" cy="2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0" name="Google Shape;261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2210" y="1744823"/>
            <a:ext cx="783069" cy="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1" name="Google Shape;2611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8306" y="1988597"/>
            <a:ext cx="1370900" cy="189817"/>
          </a:xfrm>
          <a:prstGeom prst="rect">
            <a:avLst/>
          </a:prstGeom>
          <a:noFill/>
          <a:ln>
            <a:noFill/>
          </a:ln>
        </p:spPr>
      </p:pic>
      <p:sp>
        <p:nvSpPr>
          <p:cNvPr id="2612" name="Google Shape;2612;p50"/>
          <p:cNvSpPr txBox="1"/>
          <p:nvPr>
            <p:ph idx="1" type="subTitle"/>
          </p:nvPr>
        </p:nvSpPr>
        <p:spPr>
          <a:xfrm>
            <a:off x="3620875" y="3404675"/>
            <a:ext cx="2176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Encaminhamentos que levam o grupo ao destino</a:t>
            </a:r>
            <a:endParaRPr/>
          </a:p>
        </p:txBody>
      </p:sp>
      <p:sp>
        <p:nvSpPr>
          <p:cNvPr id="2613" name="Google Shape;2613;p50"/>
          <p:cNvSpPr txBox="1"/>
          <p:nvPr>
            <p:ph idx="2" type="subTitle"/>
          </p:nvPr>
        </p:nvSpPr>
        <p:spPr>
          <a:xfrm>
            <a:off x="3773400" y="3041450"/>
            <a:ext cx="1597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Dados de saida</a:t>
            </a:r>
            <a:endParaRPr/>
          </a:p>
        </p:txBody>
      </p:sp>
      <p:pic>
        <p:nvPicPr>
          <p:cNvPr id="2614" name="Google Shape;2614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89779" y="2581637"/>
            <a:ext cx="3324821" cy="2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51"/>
          <p:cNvSpPr txBox="1"/>
          <p:nvPr>
            <p:ph idx="4" type="subTitle"/>
          </p:nvPr>
        </p:nvSpPr>
        <p:spPr>
          <a:xfrm>
            <a:off x="3765751" y="37349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2620" name="Google Shape;2620;p51"/>
          <p:cNvSpPr txBox="1"/>
          <p:nvPr>
            <p:ph idx="1" type="subTitle"/>
          </p:nvPr>
        </p:nvSpPr>
        <p:spPr>
          <a:xfrm>
            <a:off x="3770376" y="33284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 Objetivo</a:t>
            </a:r>
            <a:endParaRPr/>
          </a:p>
        </p:txBody>
      </p:sp>
      <p:sp>
        <p:nvSpPr>
          <p:cNvPr id="2621" name="Google Shape;2621;p51"/>
          <p:cNvSpPr txBox="1"/>
          <p:nvPr>
            <p:ph idx="2" type="subTitle"/>
          </p:nvPr>
        </p:nvSpPr>
        <p:spPr>
          <a:xfrm>
            <a:off x="805511" y="1206825"/>
            <a:ext cx="2487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Variáveis de decisão</a:t>
            </a:r>
            <a:endParaRPr/>
          </a:p>
        </p:txBody>
      </p:sp>
      <p:sp>
        <p:nvSpPr>
          <p:cNvPr id="2622" name="Google Shape;2622;p51"/>
          <p:cNvSpPr txBox="1"/>
          <p:nvPr>
            <p:ph idx="3" type="subTitle"/>
          </p:nvPr>
        </p:nvSpPr>
        <p:spPr>
          <a:xfrm>
            <a:off x="6323500" y="1174575"/>
            <a:ext cx="136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Restrições</a:t>
            </a:r>
            <a:endParaRPr/>
          </a:p>
        </p:txBody>
      </p:sp>
      <p:sp>
        <p:nvSpPr>
          <p:cNvPr id="2623" name="Google Shape;2623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4" name="Google Shape;26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887" y="1645745"/>
            <a:ext cx="2033125" cy="1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5" name="Google Shape;262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448" y="1863416"/>
            <a:ext cx="1888026" cy="1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6" name="Google Shape;262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561" y="2081087"/>
            <a:ext cx="1969814" cy="1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7" name="Google Shape;2627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4445" y="1767065"/>
            <a:ext cx="3105504" cy="3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8" name="Google Shape;2628;p51"/>
          <p:cNvPicPr preferRelativeResize="0"/>
          <p:nvPr/>
        </p:nvPicPr>
        <p:blipFill rotWithShape="1">
          <a:blip r:embed="rId7">
            <a:alphaModFix/>
          </a:blip>
          <a:srcRect b="0" l="45435" r="0" t="0"/>
          <a:stretch/>
        </p:blipFill>
        <p:spPr>
          <a:xfrm>
            <a:off x="1223432" y="2734100"/>
            <a:ext cx="1652024" cy="1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9" name="Google Shape;2629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48098" y="2298758"/>
            <a:ext cx="1402715" cy="1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0" name="Google Shape;2630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47650" y="2217450"/>
            <a:ext cx="919113" cy="1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1" name="Google Shape;2631;p51"/>
          <p:cNvPicPr preferRelativeResize="0"/>
          <p:nvPr/>
        </p:nvPicPr>
        <p:blipFill rotWithShape="1">
          <a:blip r:embed="rId7">
            <a:alphaModFix/>
          </a:blip>
          <a:srcRect b="0" l="0" r="53669" t="0"/>
          <a:stretch/>
        </p:blipFill>
        <p:spPr>
          <a:xfrm>
            <a:off x="1348088" y="2516429"/>
            <a:ext cx="1402726" cy="1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34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Cenário</a:t>
            </a:r>
            <a:endParaRPr sz="4700"/>
          </a:p>
        </p:txBody>
      </p:sp>
      <p:sp>
        <p:nvSpPr>
          <p:cNvPr id="1921" name="Google Shape;1921;p34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22" name="Google Shape;1922;p34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Grupos que </a:t>
            </a:r>
            <a:r>
              <a:rPr lang="en"/>
              <a:t>não</a:t>
            </a:r>
            <a:r>
              <a:rPr lang="en"/>
              <a:t> se separam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23" name="Google Shape;192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52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Algoritmo</a:t>
            </a:r>
            <a:endParaRPr/>
          </a:p>
        </p:txBody>
      </p:sp>
      <p:sp>
        <p:nvSpPr>
          <p:cNvPr id="2637" name="Google Shape;2637;p52"/>
          <p:cNvSpPr txBox="1"/>
          <p:nvPr>
            <p:ph idx="1" type="body"/>
          </p:nvPr>
        </p:nvSpPr>
        <p:spPr>
          <a:xfrm>
            <a:off x="4569500" y="1637100"/>
            <a:ext cx="37506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Igualar “n” a groupSize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Enquanto “n” for maior que 0: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Caminho = EncontrarCaminho()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Se existir um caminho para n pessoas: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Guardar caminho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Reduzir capacidade do caminho por “n” no grafo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Se não existir, reduzimos n por 1.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38" name="Google Shape;2638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p53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Algoritmo</a:t>
            </a:r>
            <a:endParaRPr/>
          </a:p>
        </p:txBody>
      </p:sp>
      <p:sp>
        <p:nvSpPr>
          <p:cNvPr id="2644" name="Google Shape;2644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5" name="Google Shape;2645;p53"/>
          <p:cNvSpPr txBox="1"/>
          <p:nvPr>
            <p:ph idx="1" type="body"/>
          </p:nvPr>
        </p:nvSpPr>
        <p:spPr>
          <a:xfrm>
            <a:off x="4683500" y="850650"/>
            <a:ext cx="3750600" cy="3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EncontrarCaminho():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Colocar nó inicial numa stack.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Enquanto a stack não estiver vazia :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Buscar o nó no topo da stack.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Se for o nó final, encontrou um caminho, e quebra o loop.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Se não for 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Se existe uma aresta conectada ao nó com capacidade &gt; groupSize. 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Adiciona o nó destino à stack.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Se não existir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Retira um elemento da stack.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Retorna o estado atual da stack.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54"/>
          <p:cNvGrpSpPr/>
          <p:nvPr/>
        </p:nvGrpSpPr>
        <p:grpSpPr>
          <a:xfrm>
            <a:off x="565772" y="1084561"/>
            <a:ext cx="635100" cy="734640"/>
            <a:chOff x="731647" y="573573"/>
            <a:chExt cx="635100" cy="734640"/>
          </a:xfrm>
        </p:grpSpPr>
        <p:grpSp>
          <p:nvGrpSpPr>
            <p:cNvPr id="2651" name="Google Shape;2651;p5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652" name="Google Shape;2652;p5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5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4" name="Google Shape;2654;p5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655" name="Google Shape;2655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56" name="Google Shape;2656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57" name="Google Shape;2657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658" name="Google Shape;2658;p54"/>
          <p:cNvGrpSpPr/>
          <p:nvPr/>
        </p:nvGrpSpPr>
        <p:grpSpPr>
          <a:xfrm>
            <a:off x="565772" y="2864377"/>
            <a:ext cx="635100" cy="734984"/>
            <a:chOff x="731647" y="2728277"/>
            <a:chExt cx="635100" cy="734984"/>
          </a:xfrm>
        </p:grpSpPr>
        <p:grpSp>
          <p:nvGrpSpPr>
            <p:cNvPr id="2659" name="Google Shape;2659;p5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660" name="Google Shape;2660;p5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5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2" name="Google Shape;2662;p5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663" name="Google Shape;2663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64" name="Google Shape;2664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65" name="Google Shape;2665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666" name="Google Shape;2666;p5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da complexidade</a:t>
            </a:r>
            <a:endParaRPr/>
          </a:p>
        </p:txBody>
      </p:sp>
      <p:sp>
        <p:nvSpPr>
          <p:cNvPr id="2667" name="Google Shape;2667;p54"/>
          <p:cNvSpPr txBox="1"/>
          <p:nvPr>
            <p:ph idx="9" type="title"/>
          </p:nvPr>
        </p:nvSpPr>
        <p:spPr>
          <a:xfrm>
            <a:off x="647941" y="1233364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68" name="Google Shape;2668;p54"/>
          <p:cNvSpPr txBox="1"/>
          <p:nvPr>
            <p:ph idx="14" type="title"/>
          </p:nvPr>
        </p:nvSpPr>
        <p:spPr>
          <a:xfrm>
            <a:off x="647941" y="30164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69" name="Google Shape;2669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0" name="Google Shape;2670;p54"/>
          <p:cNvSpPr txBox="1"/>
          <p:nvPr>
            <p:ph idx="2" type="subTitle"/>
          </p:nvPr>
        </p:nvSpPr>
        <p:spPr>
          <a:xfrm>
            <a:off x="1310597" y="3263264"/>
            <a:ext cx="35235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Guardar um caminho em forma de stack : O(V</a:t>
            </a:r>
            <a:r>
              <a:rPr lang="en"/>
              <a:t>+E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Guardar group size caminhos : </a:t>
            </a:r>
            <a:r>
              <a:rPr b="1" lang="en"/>
              <a:t>O(group Size(V))</a:t>
            </a:r>
            <a:endParaRPr b="1"/>
          </a:p>
        </p:txBody>
      </p:sp>
      <p:sp>
        <p:nvSpPr>
          <p:cNvPr id="2671" name="Google Shape;2671;p54"/>
          <p:cNvSpPr txBox="1"/>
          <p:nvPr>
            <p:ph idx="1" type="subTitle"/>
          </p:nvPr>
        </p:nvSpPr>
        <p:spPr>
          <a:xfrm>
            <a:off x="1310608" y="29158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espacial</a:t>
            </a:r>
            <a:endParaRPr/>
          </a:p>
        </p:txBody>
      </p:sp>
      <p:sp>
        <p:nvSpPr>
          <p:cNvPr id="2672" name="Google Shape;2672;p54"/>
          <p:cNvSpPr txBox="1"/>
          <p:nvPr>
            <p:ph idx="2" type="subTitle"/>
          </p:nvPr>
        </p:nvSpPr>
        <p:spPr>
          <a:xfrm>
            <a:off x="1310600" y="1477650"/>
            <a:ext cx="3282300" cy="1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Percorrer o grafo todo : O(V+E)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Percorrer o grafo todo </a:t>
            </a:r>
            <a:r>
              <a:rPr lang="en"/>
              <a:t>group Size</a:t>
            </a:r>
            <a:r>
              <a:rPr lang="en"/>
              <a:t> vezes : </a:t>
            </a:r>
            <a:r>
              <a:rPr b="1" lang="en"/>
              <a:t>O(group Size(V+E))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54"/>
          <p:cNvSpPr txBox="1"/>
          <p:nvPr>
            <p:ph idx="1" type="subTitle"/>
          </p:nvPr>
        </p:nvSpPr>
        <p:spPr>
          <a:xfrm>
            <a:off x="1310608" y="1130243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temporal</a:t>
            </a:r>
            <a:endParaRPr/>
          </a:p>
        </p:txBody>
      </p:sp>
      <p:grpSp>
        <p:nvGrpSpPr>
          <p:cNvPr id="2674" name="Google Shape;2674;p54"/>
          <p:cNvGrpSpPr/>
          <p:nvPr/>
        </p:nvGrpSpPr>
        <p:grpSpPr>
          <a:xfrm>
            <a:off x="4992489" y="1473809"/>
            <a:ext cx="3834442" cy="3106523"/>
            <a:chOff x="556125" y="238075"/>
            <a:chExt cx="6466175" cy="5235125"/>
          </a:xfrm>
        </p:grpSpPr>
        <p:sp>
          <p:nvSpPr>
            <p:cNvPr id="2675" name="Google Shape;2675;p54"/>
            <p:cNvSpPr/>
            <p:nvPr/>
          </p:nvSpPr>
          <p:spPr>
            <a:xfrm>
              <a:off x="966475" y="238075"/>
              <a:ext cx="5595525" cy="3934875"/>
            </a:xfrm>
            <a:custGeom>
              <a:rect b="b" l="l" r="r" t="t"/>
              <a:pathLst>
                <a:path extrusionOk="0" h="157395" w="223821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54"/>
            <p:cNvSpPr/>
            <p:nvPr/>
          </p:nvSpPr>
          <p:spPr>
            <a:xfrm>
              <a:off x="1144875" y="238125"/>
              <a:ext cx="5235975" cy="3934625"/>
            </a:xfrm>
            <a:custGeom>
              <a:rect b="b" l="l" r="r" t="t"/>
              <a:pathLst>
                <a:path extrusionOk="0" h="157385" w="209439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54"/>
            <p:cNvSpPr/>
            <p:nvPr/>
          </p:nvSpPr>
          <p:spPr>
            <a:xfrm>
              <a:off x="2809475" y="4833575"/>
              <a:ext cx="2029700" cy="639625"/>
            </a:xfrm>
            <a:custGeom>
              <a:rect b="b" l="l" r="r" t="t"/>
              <a:pathLst>
                <a:path extrusionOk="0" h="25585" w="81188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54"/>
            <p:cNvSpPr/>
            <p:nvPr/>
          </p:nvSpPr>
          <p:spPr>
            <a:xfrm>
              <a:off x="2809475" y="4833575"/>
              <a:ext cx="2029700" cy="639625"/>
            </a:xfrm>
            <a:custGeom>
              <a:rect b="b" l="l" r="r" t="t"/>
              <a:pathLst>
                <a:path extrusionOk="0" h="25585" w="81188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4"/>
            <p:cNvSpPr/>
            <p:nvPr/>
          </p:nvSpPr>
          <p:spPr>
            <a:xfrm>
              <a:off x="2061750" y="1360175"/>
              <a:ext cx="3403150" cy="1928050"/>
            </a:xfrm>
            <a:custGeom>
              <a:rect b="b" l="l" r="r" t="t"/>
              <a:pathLst>
                <a:path extrusionOk="0" h="77122" w="136126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54"/>
            <p:cNvSpPr/>
            <p:nvPr/>
          </p:nvSpPr>
          <p:spPr>
            <a:xfrm>
              <a:off x="2053425" y="1352775"/>
              <a:ext cx="3418875" cy="1942850"/>
            </a:xfrm>
            <a:custGeom>
              <a:rect b="b" l="l" r="r" t="t"/>
              <a:pathLst>
                <a:path extrusionOk="0" h="77714" w="136755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54"/>
            <p:cNvSpPr/>
            <p:nvPr/>
          </p:nvSpPr>
          <p:spPr>
            <a:xfrm>
              <a:off x="2028475" y="3650500"/>
              <a:ext cx="3505750" cy="644250"/>
            </a:xfrm>
            <a:custGeom>
              <a:rect b="b" l="l" r="r" t="t"/>
              <a:pathLst>
                <a:path extrusionOk="0" h="25770" w="14023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54"/>
            <p:cNvSpPr/>
            <p:nvPr/>
          </p:nvSpPr>
          <p:spPr>
            <a:xfrm>
              <a:off x="2021075" y="3643125"/>
              <a:ext cx="3521475" cy="659025"/>
            </a:xfrm>
            <a:custGeom>
              <a:rect b="b" l="l" r="r" t="t"/>
              <a:pathLst>
                <a:path extrusionOk="0" h="26361" w="140859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54"/>
            <p:cNvSpPr/>
            <p:nvPr/>
          </p:nvSpPr>
          <p:spPr>
            <a:xfrm>
              <a:off x="3464775" y="920225"/>
              <a:ext cx="596175" cy="1592525"/>
            </a:xfrm>
            <a:custGeom>
              <a:rect b="b" l="l" r="r" t="t"/>
              <a:pathLst>
                <a:path extrusionOk="0" h="63701" w="23847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54"/>
            <p:cNvSpPr/>
            <p:nvPr/>
          </p:nvSpPr>
          <p:spPr>
            <a:xfrm>
              <a:off x="3457375" y="912825"/>
              <a:ext cx="611900" cy="1607325"/>
            </a:xfrm>
            <a:custGeom>
              <a:rect b="b" l="l" r="r" t="t"/>
              <a:pathLst>
                <a:path extrusionOk="0" h="64293" w="24476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54"/>
            <p:cNvSpPr/>
            <p:nvPr/>
          </p:nvSpPr>
          <p:spPr>
            <a:xfrm>
              <a:off x="3464775" y="920225"/>
              <a:ext cx="596175" cy="1349450"/>
            </a:xfrm>
            <a:custGeom>
              <a:rect b="b" l="l" r="r" t="t"/>
              <a:pathLst>
                <a:path extrusionOk="0" h="53978" w="23847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54"/>
            <p:cNvSpPr/>
            <p:nvPr/>
          </p:nvSpPr>
          <p:spPr>
            <a:xfrm>
              <a:off x="3457375" y="912825"/>
              <a:ext cx="611900" cy="1365175"/>
            </a:xfrm>
            <a:custGeom>
              <a:rect b="b" l="l" r="r" t="t"/>
              <a:pathLst>
                <a:path extrusionOk="0" h="54607" w="24476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54"/>
            <p:cNvSpPr/>
            <p:nvPr/>
          </p:nvSpPr>
          <p:spPr>
            <a:xfrm>
              <a:off x="2712425" y="920225"/>
              <a:ext cx="2101800" cy="1269975"/>
            </a:xfrm>
            <a:custGeom>
              <a:rect b="b" l="l" r="r" t="t"/>
              <a:pathLst>
                <a:path extrusionOk="0" h="50799" w="84072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54"/>
            <p:cNvSpPr/>
            <p:nvPr/>
          </p:nvSpPr>
          <p:spPr>
            <a:xfrm>
              <a:off x="2705025" y="912825"/>
              <a:ext cx="2116600" cy="1284750"/>
            </a:xfrm>
            <a:custGeom>
              <a:rect b="b" l="l" r="r" t="t"/>
              <a:pathLst>
                <a:path extrusionOk="0" h="51390" w="84664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54"/>
            <p:cNvSpPr/>
            <p:nvPr/>
          </p:nvSpPr>
          <p:spPr>
            <a:xfrm>
              <a:off x="2535900" y="774200"/>
              <a:ext cx="2453925" cy="1269025"/>
            </a:xfrm>
            <a:custGeom>
              <a:rect b="b" l="l" r="r" t="t"/>
              <a:pathLst>
                <a:path extrusionOk="0" h="50761" w="98157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54"/>
            <p:cNvSpPr/>
            <p:nvPr/>
          </p:nvSpPr>
          <p:spPr>
            <a:xfrm>
              <a:off x="2528500" y="765875"/>
              <a:ext cx="2469650" cy="1284750"/>
            </a:xfrm>
            <a:custGeom>
              <a:rect b="b" l="l" r="r" t="t"/>
              <a:pathLst>
                <a:path extrusionOk="0" h="51390" w="98786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54"/>
            <p:cNvSpPr/>
            <p:nvPr/>
          </p:nvSpPr>
          <p:spPr>
            <a:xfrm>
              <a:off x="2673600" y="862000"/>
              <a:ext cx="2179450" cy="1093425"/>
            </a:xfrm>
            <a:custGeom>
              <a:rect b="b" l="l" r="r" t="t"/>
              <a:pathLst>
                <a:path extrusionOk="0" h="43737" w="87178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54"/>
            <p:cNvSpPr/>
            <p:nvPr/>
          </p:nvSpPr>
          <p:spPr>
            <a:xfrm>
              <a:off x="2665275" y="853675"/>
              <a:ext cx="2196100" cy="1109150"/>
            </a:xfrm>
            <a:custGeom>
              <a:rect b="b" l="l" r="r" t="t"/>
              <a:pathLst>
                <a:path extrusionOk="0" h="44366" w="87844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54"/>
            <p:cNvSpPr/>
            <p:nvPr/>
          </p:nvSpPr>
          <p:spPr>
            <a:xfrm>
              <a:off x="4701450" y="975675"/>
              <a:ext cx="62875" cy="15750"/>
            </a:xfrm>
            <a:custGeom>
              <a:rect b="b" l="l" r="r" t="t"/>
              <a:pathLst>
                <a:path extrusionOk="0" h="630" w="2515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54"/>
            <p:cNvSpPr/>
            <p:nvPr/>
          </p:nvSpPr>
          <p:spPr>
            <a:xfrm>
              <a:off x="4382575" y="975675"/>
              <a:ext cx="274525" cy="15750"/>
            </a:xfrm>
            <a:custGeom>
              <a:rect b="b" l="l" r="r" t="t"/>
              <a:pathLst>
                <a:path extrusionOk="0" h="630" w="10981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54"/>
            <p:cNvSpPr/>
            <p:nvPr/>
          </p:nvSpPr>
          <p:spPr>
            <a:xfrm>
              <a:off x="3640375" y="975675"/>
              <a:ext cx="672900" cy="15750"/>
            </a:xfrm>
            <a:custGeom>
              <a:rect b="b" l="l" r="r" t="t"/>
              <a:pathLst>
                <a:path extrusionOk="0" h="630" w="26916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54"/>
            <p:cNvSpPr/>
            <p:nvPr/>
          </p:nvSpPr>
          <p:spPr>
            <a:xfrm>
              <a:off x="2927775" y="975675"/>
              <a:ext cx="664575" cy="15750"/>
            </a:xfrm>
            <a:custGeom>
              <a:rect b="b" l="l" r="r" t="t"/>
              <a:pathLst>
                <a:path extrusionOk="0" h="630" w="26583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4"/>
            <p:cNvSpPr/>
            <p:nvPr/>
          </p:nvSpPr>
          <p:spPr>
            <a:xfrm>
              <a:off x="2762325" y="975675"/>
              <a:ext cx="87850" cy="15750"/>
            </a:xfrm>
            <a:custGeom>
              <a:rect b="b" l="l" r="r" t="t"/>
              <a:pathLst>
                <a:path extrusionOk="0" h="630" w="3514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4"/>
            <p:cNvSpPr/>
            <p:nvPr/>
          </p:nvSpPr>
          <p:spPr>
            <a:xfrm>
              <a:off x="4518425" y="1107850"/>
              <a:ext cx="245900" cy="14800"/>
            </a:xfrm>
            <a:custGeom>
              <a:rect b="b" l="l" r="r" t="t"/>
              <a:pathLst>
                <a:path extrusionOk="0" h="592" w="9836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54"/>
            <p:cNvSpPr/>
            <p:nvPr/>
          </p:nvSpPr>
          <p:spPr>
            <a:xfrm>
              <a:off x="3946325" y="1107850"/>
              <a:ext cx="537025" cy="14800"/>
            </a:xfrm>
            <a:custGeom>
              <a:rect b="b" l="l" r="r" t="t"/>
              <a:pathLst>
                <a:path extrusionOk="0" h="592" w="21481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54"/>
            <p:cNvSpPr/>
            <p:nvPr/>
          </p:nvSpPr>
          <p:spPr>
            <a:xfrm>
              <a:off x="3805825" y="1107850"/>
              <a:ext cx="83200" cy="14800"/>
            </a:xfrm>
            <a:custGeom>
              <a:rect b="b" l="l" r="r" t="t"/>
              <a:pathLst>
                <a:path extrusionOk="0" h="592" w="3328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54"/>
            <p:cNvSpPr/>
            <p:nvPr/>
          </p:nvSpPr>
          <p:spPr>
            <a:xfrm>
              <a:off x="3653325" y="1107850"/>
              <a:ext cx="125725" cy="14800"/>
            </a:xfrm>
            <a:custGeom>
              <a:rect b="b" l="l" r="r" t="t"/>
              <a:pathLst>
                <a:path extrusionOk="0" h="592" w="5029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54"/>
            <p:cNvSpPr/>
            <p:nvPr/>
          </p:nvSpPr>
          <p:spPr>
            <a:xfrm>
              <a:off x="3131125" y="1107850"/>
              <a:ext cx="490800" cy="14800"/>
            </a:xfrm>
            <a:custGeom>
              <a:rect b="b" l="l" r="r" t="t"/>
              <a:pathLst>
                <a:path extrusionOk="0" h="592" w="19632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4"/>
            <p:cNvSpPr/>
            <p:nvPr/>
          </p:nvSpPr>
          <p:spPr>
            <a:xfrm>
              <a:off x="2762325" y="1107850"/>
              <a:ext cx="320750" cy="14800"/>
            </a:xfrm>
            <a:custGeom>
              <a:rect b="b" l="l" r="r" t="t"/>
              <a:pathLst>
                <a:path extrusionOk="0" h="592" w="1283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54"/>
            <p:cNvSpPr/>
            <p:nvPr/>
          </p:nvSpPr>
          <p:spPr>
            <a:xfrm>
              <a:off x="4696825" y="1239100"/>
              <a:ext cx="67500" cy="15725"/>
            </a:xfrm>
            <a:custGeom>
              <a:rect b="b" l="l" r="r" t="t"/>
              <a:pathLst>
                <a:path extrusionOk="0" h="629" w="270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54"/>
            <p:cNvSpPr/>
            <p:nvPr/>
          </p:nvSpPr>
          <p:spPr>
            <a:xfrm>
              <a:off x="3585850" y="1239100"/>
              <a:ext cx="1058300" cy="15725"/>
            </a:xfrm>
            <a:custGeom>
              <a:rect b="b" l="l" r="r" t="t"/>
              <a:pathLst>
                <a:path extrusionOk="0" h="629" w="423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54"/>
            <p:cNvSpPr/>
            <p:nvPr/>
          </p:nvSpPr>
          <p:spPr>
            <a:xfrm>
              <a:off x="3327050" y="1239100"/>
              <a:ext cx="201525" cy="15725"/>
            </a:xfrm>
            <a:custGeom>
              <a:rect b="b" l="l" r="r" t="t"/>
              <a:pathLst>
                <a:path extrusionOk="0" h="629" w="8061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4"/>
            <p:cNvSpPr/>
            <p:nvPr/>
          </p:nvSpPr>
          <p:spPr>
            <a:xfrm>
              <a:off x="2762325" y="1239100"/>
              <a:ext cx="448300" cy="15725"/>
            </a:xfrm>
            <a:custGeom>
              <a:rect b="b" l="l" r="r" t="t"/>
              <a:pathLst>
                <a:path extrusionOk="0" h="629" w="17932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4"/>
            <p:cNvSpPr/>
            <p:nvPr/>
          </p:nvSpPr>
          <p:spPr>
            <a:xfrm>
              <a:off x="4650600" y="1371275"/>
              <a:ext cx="113725" cy="15725"/>
            </a:xfrm>
            <a:custGeom>
              <a:rect b="b" l="l" r="r" t="t"/>
              <a:pathLst>
                <a:path extrusionOk="0" h="629" w="454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54"/>
            <p:cNvSpPr/>
            <p:nvPr/>
          </p:nvSpPr>
          <p:spPr>
            <a:xfrm>
              <a:off x="4408450" y="1371275"/>
              <a:ext cx="134050" cy="15725"/>
            </a:xfrm>
            <a:custGeom>
              <a:rect b="b" l="l" r="r" t="t"/>
              <a:pathLst>
                <a:path extrusionOk="0" h="629" w="5362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54"/>
            <p:cNvSpPr/>
            <p:nvPr/>
          </p:nvSpPr>
          <p:spPr>
            <a:xfrm>
              <a:off x="4238375" y="1371275"/>
              <a:ext cx="125725" cy="15725"/>
            </a:xfrm>
            <a:custGeom>
              <a:rect b="b" l="l" r="r" t="t"/>
              <a:pathLst>
                <a:path extrusionOk="0" h="629" w="5029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54"/>
            <p:cNvSpPr/>
            <p:nvPr/>
          </p:nvSpPr>
          <p:spPr>
            <a:xfrm>
              <a:off x="4005475" y="1371275"/>
              <a:ext cx="184875" cy="15725"/>
            </a:xfrm>
            <a:custGeom>
              <a:rect b="b" l="l" r="r" t="t"/>
              <a:pathLst>
                <a:path extrusionOk="0" h="629" w="7395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4"/>
            <p:cNvSpPr/>
            <p:nvPr/>
          </p:nvSpPr>
          <p:spPr>
            <a:xfrm>
              <a:off x="3823400" y="1371275"/>
              <a:ext cx="146975" cy="15725"/>
            </a:xfrm>
            <a:custGeom>
              <a:rect b="b" l="l" r="r" t="t"/>
              <a:pathLst>
                <a:path extrusionOk="0" h="629" w="5879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4"/>
            <p:cNvSpPr/>
            <p:nvPr/>
          </p:nvSpPr>
          <p:spPr>
            <a:xfrm>
              <a:off x="3704150" y="1371275"/>
              <a:ext cx="96150" cy="15725"/>
            </a:xfrm>
            <a:custGeom>
              <a:rect b="b" l="l" r="r" t="t"/>
              <a:pathLst>
                <a:path extrusionOk="0" h="629" w="3846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4"/>
            <p:cNvSpPr/>
            <p:nvPr/>
          </p:nvSpPr>
          <p:spPr>
            <a:xfrm>
              <a:off x="3148675" y="1371275"/>
              <a:ext cx="524075" cy="15725"/>
            </a:xfrm>
            <a:custGeom>
              <a:rect b="b" l="l" r="r" t="t"/>
              <a:pathLst>
                <a:path extrusionOk="0" h="629" w="20963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4"/>
            <p:cNvSpPr/>
            <p:nvPr/>
          </p:nvSpPr>
          <p:spPr>
            <a:xfrm>
              <a:off x="2762325" y="1371275"/>
              <a:ext cx="359575" cy="15725"/>
            </a:xfrm>
            <a:custGeom>
              <a:rect b="b" l="l" r="r" t="t"/>
              <a:pathLst>
                <a:path extrusionOk="0" h="629" w="14383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54"/>
            <p:cNvSpPr/>
            <p:nvPr/>
          </p:nvSpPr>
          <p:spPr>
            <a:xfrm>
              <a:off x="3853900" y="1569975"/>
              <a:ext cx="158075" cy="15750"/>
            </a:xfrm>
            <a:custGeom>
              <a:rect b="b" l="l" r="r" t="t"/>
              <a:pathLst>
                <a:path extrusionOk="0" h="630" w="6323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54"/>
            <p:cNvSpPr/>
            <p:nvPr/>
          </p:nvSpPr>
          <p:spPr>
            <a:xfrm>
              <a:off x="3498050" y="1569975"/>
              <a:ext cx="340150" cy="15750"/>
            </a:xfrm>
            <a:custGeom>
              <a:rect b="b" l="l" r="r" t="t"/>
              <a:pathLst>
                <a:path extrusionOk="0" h="630" w="13606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54"/>
            <p:cNvSpPr/>
            <p:nvPr/>
          </p:nvSpPr>
          <p:spPr>
            <a:xfrm>
              <a:off x="3411175" y="1569975"/>
              <a:ext cx="57325" cy="15750"/>
            </a:xfrm>
            <a:custGeom>
              <a:rect b="b" l="l" r="r" t="t"/>
              <a:pathLst>
                <a:path extrusionOk="0" h="630" w="2293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4"/>
            <p:cNvSpPr/>
            <p:nvPr/>
          </p:nvSpPr>
          <p:spPr>
            <a:xfrm>
              <a:off x="3315975" y="1569975"/>
              <a:ext cx="84125" cy="15750"/>
            </a:xfrm>
            <a:custGeom>
              <a:rect b="b" l="l" r="r" t="t"/>
              <a:pathLst>
                <a:path extrusionOk="0" h="630" w="3365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54"/>
            <p:cNvSpPr/>
            <p:nvPr/>
          </p:nvSpPr>
          <p:spPr>
            <a:xfrm>
              <a:off x="2991550" y="1569975"/>
              <a:ext cx="310575" cy="15750"/>
            </a:xfrm>
            <a:custGeom>
              <a:rect b="b" l="l" r="r" t="t"/>
              <a:pathLst>
                <a:path extrusionOk="0" h="630" w="12423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54"/>
            <p:cNvSpPr/>
            <p:nvPr/>
          </p:nvSpPr>
          <p:spPr>
            <a:xfrm>
              <a:off x="2762325" y="1569975"/>
              <a:ext cx="205225" cy="15750"/>
            </a:xfrm>
            <a:custGeom>
              <a:rect b="b" l="l" r="r" t="t"/>
              <a:pathLst>
                <a:path extrusionOk="0" h="630" w="8209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54"/>
            <p:cNvSpPr/>
            <p:nvPr/>
          </p:nvSpPr>
          <p:spPr>
            <a:xfrm>
              <a:off x="3964800" y="1702150"/>
              <a:ext cx="47175" cy="14825"/>
            </a:xfrm>
            <a:custGeom>
              <a:rect b="b" l="l" r="r" t="t"/>
              <a:pathLst>
                <a:path extrusionOk="0" h="593" w="1887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54"/>
            <p:cNvSpPr/>
            <p:nvPr/>
          </p:nvSpPr>
          <p:spPr>
            <a:xfrm>
              <a:off x="3273450" y="1702150"/>
              <a:ext cx="664575" cy="14825"/>
            </a:xfrm>
            <a:custGeom>
              <a:rect b="b" l="l" r="r" t="t"/>
              <a:pathLst>
                <a:path extrusionOk="0" h="593" w="26583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54"/>
            <p:cNvSpPr/>
            <p:nvPr/>
          </p:nvSpPr>
          <p:spPr>
            <a:xfrm>
              <a:off x="3112625" y="1702150"/>
              <a:ext cx="132200" cy="14825"/>
            </a:xfrm>
            <a:custGeom>
              <a:rect b="b" l="l" r="r" t="t"/>
              <a:pathLst>
                <a:path extrusionOk="0" h="593" w="5288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54"/>
            <p:cNvSpPr/>
            <p:nvPr/>
          </p:nvSpPr>
          <p:spPr>
            <a:xfrm>
              <a:off x="2762325" y="1702150"/>
              <a:ext cx="284700" cy="14825"/>
            </a:xfrm>
            <a:custGeom>
              <a:rect b="b" l="l" r="r" t="t"/>
              <a:pathLst>
                <a:path extrusionOk="0" h="593" w="11388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54"/>
            <p:cNvSpPr/>
            <p:nvPr/>
          </p:nvSpPr>
          <p:spPr>
            <a:xfrm>
              <a:off x="3936150" y="1833400"/>
              <a:ext cx="75825" cy="15725"/>
            </a:xfrm>
            <a:custGeom>
              <a:rect b="b" l="l" r="r" t="t"/>
              <a:pathLst>
                <a:path extrusionOk="0" h="629" w="3033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4"/>
            <p:cNvSpPr/>
            <p:nvPr/>
          </p:nvSpPr>
          <p:spPr>
            <a:xfrm>
              <a:off x="3785500" y="1833400"/>
              <a:ext cx="88750" cy="15725"/>
            </a:xfrm>
            <a:custGeom>
              <a:rect b="b" l="l" r="r" t="t"/>
              <a:pathLst>
                <a:path extrusionOk="0" h="629" w="355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4"/>
            <p:cNvSpPr/>
            <p:nvPr/>
          </p:nvSpPr>
          <p:spPr>
            <a:xfrm>
              <a:off x="3680125" y="1833400"/>
              <a:ext cx="84125" cy="15725"/>
            </a:xfrm>
            <a:custGeom>
              <a:rect b="b" l="l" r="r" t="t"/>
              <a:pathLst>
                <a:path extrusionOk="0" h="629" w="3365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54"/>
            <p:cNvSpPr/>
            <p:nvPr/>
          </p:nvSpPr>
          <p:spPr>
            <a:xfrm>
              <a:off x="3535025" y="1833400"/>
              <a:ext cx="121100" cy="15725"/>
            </a:xfrm>
            <a:custGeom>
              <a:rect b="b" l="l" r="r" t="t"/>
              <a:pathLst>
                <a:path extrusionOk="0" h="629" w="4844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54"/>
            <p:cNvSpPr/>
            <p:nvPr/>
          </p:nvSpPr>
          <p:spPr>
            <a:xfrm>
              <a:off x="3421325" y="1833400"/>
              <a:ext cx="97075" cy="15725"/>
            </a:xfrm>
            <a:custGeom>
              <a:rect b="b" l="l" r="r" t="t"/>
              <a:pathLst>
                <a:path extrusionOk="0" h="629" w="388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54"/>
            <p:cNvSpPr/>
            <p:nvPr/>
          </p:nvSpPr>
          <p:spPr>
            <a:xfrm>
              <a:off x="3347400" y="1833400"/>
              <a:ext cx="65650" cy="15725"/>
            </a:xfrm>
            <a:custGeom>
              <a:rect b="b" l="l" r="r" t="t"/>
              <a:pathLst>
                <a:path extrusionOk="0" h="629" w="2626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54"/>
            <p:cNvSpPr/>
            <p:nvPr/>
          </p:nvSpPr>
          <p:spPr>
            <a:xfrm>
              <a:off x="3002650" y="1833400"/>
              <a:ext cx="331825" cy="15725"/>
            </a:xfrm>
            <a:custGeom>
              <a:rect b="b" l="l" r="r" t="t"/>
              <a:pathLst>
                <a:path extrusionOk="0" h="629" w="13273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54"/>
            <p:cNvSpPr/>
            <p:nvPr/>
          </p:nvSpPr>
          <p:spPr>
            <a:xfrm>
              <a:off x="2762325" y="1833400"/>
              <a:ext cx="229250" cy="15725"/>
            </a:xfrm>
            <a:custGeom>
              <a:rect b="b" l="l" r="r" t="t"/>
              <a:pathLst>
                <a:path extrusionOk="0" h="629" w="917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54"/>
            <p:cNvSpPr/>
            <p:nvPr/>
          </p:nvSpPr>
          <p:spPr>
            <a:xfrm>
              <a:off x="3726350" y="2067250"/>
              <a:ext cx="73025" cy="73025"/>
            </a:xfrm>
            <a:custGeom>
              <a:rect b="b" l="l" r="r" t="t"/>
              <a:pathLst>
                <a:path extrusionOk="0" h="2921" w="2921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54"/>
            <p:cNvSpPr/>
            <p:nvPr/>
          </p:nvSpPr>
          <p:spPr>
            <a:xfrm>
              <a:off x="3718950" y="2058925"/>
              <a:ext cx="88750" cy="88750"/>
            </a:xfrm>
            <a:custGeom>
              <a:rect b="b" l="l" r="r" t="t"/>
              <a:pathLst>
                <a:path extrusionOk="0" h="3550" w="355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54"/>
            <p:cNvSpPr/>
            <p:nvPr/>
          </p:nvSpPr>
          <p:spPr>
            <a:xfrm>
              <a:off x="2028475" y="3650500"/>
              <a:ext cx="3505750" cy="189500"/>
            </a:xfrm>
            <a:custGeom>
              <a:rect b="b" l="l" r="r" t="t"/>
              <a:pathLst>
                <a:path extrusionOk="0" h="7580" w="14023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54"/>
            <p:cNvSpPr/>
            <p:nvPr/>
          </p:nvSpPr>
          <p:spPr>
            <a:xfrm>
              <a:off x="2021075" y="3643125"/>
              <a:ext cx="3521475" cy="204275"/>
            </a:xfrm>
            <a:custGeom>
              <a:rect b="b" l="l" r="r" t="t"/>
              <a:pathLst>
                <a:path extrusionOk="0" h="8171" w="140859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54"/>
            <p:cNvSpPr/>
            <p:nvPr/>
          </p:nvSpPr>
          <p:spPr>
            <a:xfrm>
              <a:off x="1668925" y="2418450"/>
              <a:ext cx="4230400" cy="734825"/>
            </a:xfrm>
            <a:custGeom>
              <a:rect b="b" l="l" r="r" t="t"/>
              <a:pathLst>
                <a:path extrusionOk="0" h="29393" w="169216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54"/>
            <p:cNvSpPr/>
            <p:nvPr/>
          </p:nvSpPr>
          <p:spPr>
            <a:xfrm>
              <a:off x="1661525" y="2410150"/>
              <a:ext cx="4246100" cy="750525"/>
            </a:xfrm>
            <a:custGeom>
              <a:rect b="b" l="l" r="r" t="t"/>
              <a:pathLst>
                <a:path extrusionOk="0" h="30021" w="169844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54"/>
            <p:cNvSpPr/>
            <p:nvPr/>
          </p:nvSpPr>
          <p:spPr>
            <a:xfrm>
              <a:off x="2122750" y="2690200"/>
              <a:ext cx="409475" cy="244950"/>
            </a:xfrm>
            <a:custGeom>
              <a:rect b="b" l="l" r="r" t="t"/>
              <a:pathLst>
                <a:path extrusionOk="0" h="9798" w="16379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54"/>
            <p:cNvSpPr/>
            <p:nvPr/>
          </p:nvSpPr>
          <p:spPr>
            <a:xfrm>
              <a:off x="2396325" y="2621800"/>
              <a:ext cx="409475" cy="244950"/>
            </a:xfrm>
            <a:custGeom>
              <a:rect b="b" l="l" r="r" t="t"/>
              <a:pathLst>
                <a:path extrusionOk="0" h="9798" w="16379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54"/>
            <p:cNvSpPr/>
            <p:nvPr/>
          </p:nvSpPr>
          <p:spPr>
            <a:xfrm>
              <a:off x="5047125" y="2690200"/>
              <a:ext cx="409475" cy="244950"/>
            </a:xfrm>
            <a:custGeom>
              <a:rect b="b" l="l" r="r" t="t"/>
              <a:pathLst>
                <a:path extrusionOk="0" h="9798" w="16379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54"/>
            <p:cNvSpPr/>
            <p:nvPr/>
          </p:nvSpPr>
          <p:spPr>
            <a:xfrm>
              <a:off x="4772600" y="2621800"/>
              <a:ext cx="410400" cy="244950"/>
            </a:xfrm>
            <a:custGeom>
              <a:rect b="b" l="l" r="r" t="t"/>
              <a:pathLst>
                <a:path extrusionOk="0" h="9798" w="16416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54"/>
            <p:cNvSpPr/>
            <p:nvPr/>
          </p:nvSpPr>
          <p:spPr>
            <a:xfrm>
              <a:off x="1668925" y="2795550"/>
              <a:ext cx="863300" cy="854975"/>
            </a:xfrm>
            <a:custGeom>
              <a:rect b="b" l="l" r="r" t="t"/>
              <a:pathLst>
                <a:path extrusionOk="0" h="34199" w="34532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54"/>
            <p:cNvSpPr/>
            <p:nvPr/>
          </p:nvSpPr>
          <p:spPr>
            <a:xfrm>
              <a:off x="1661525" y="2788175"/>
              <a:ext cx="879000" cy="870675"/>
            </a:xfrm>
            <a:custGeom>
              <a:rect b="b" l="l" r="r" t="t"/>
              <a:pathLst>
                <a:path extrusionOk="0" h="34827" w="3516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54"/>
            <p:cNvSpPr/>
            <p:nvPr/>
          </p:nvSpPr>
          <p:spPr>
            <a:xfrm>
              <a:off x="564425" y="2517350"/>
              <a:ext cx="635925" cy="2438250"/>
            </a:xfrm>
            <a:custGeom>
              <a:rect b="b" l="l" r="r" t="t"/>
              <a:pathLst>
                <a:path extrusionOk="0" h="97530" w="25437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54"/>
            <p:cNvSpPr/>
            <p:nvPr/>
          </p:nvSpPr>
          <p:spPr>
            <a:xfrm>
              <a:off x="557050" y="2509725"/>
              <a:ext cx="651625" cy="2453275"/>
            </a:xfrm>
            <a:custGeom>
              <a:rect b="b" l="l" r="r" t="t"/>
              <a:pathLst>
                <a:path extrusionOk="0" h="98131" w="26065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54"/>
            <p:cNvSpPr/>
            <p:nvPr/>
          </p:nvSpPr>
          <p:spPr>
            <a:xfrm>
              <a:off x="6378975" y="2517350"/>
              <a:ext cx="635925" cy="2438250"/>
            </a:xfrm>
            <a:custGeom>
              <a:rect b="b" l="l" r="r" t="t"/>
              <a:pathLst>
                <a:path extrusionOk="0" h="97530" w="25437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54"/>
            <p:cNvSpPr/>
            <p:nvPr/>
          </p:nvSpPr>
          <p:spPr>
            <a:xfrm>
              <a:off x="6371600" y="2509725"/>
              <a:ext cx="650700" cy="2453275"/>
            </a:xfrm>
            <a:custGeom>
              <a:rect b="b" l="l" r="r" t="t"/>
              <a:pathLst>
                <a:path extrusionOk="0" h="98131" w="26028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54"/>
            <p:cNvSpPr/>
            <p:nvPr/>
          </p:nvSpPr>
          <p:spPr>
            <a:xfrm>
              <a:off x="564425" y="2517350"/>
              <a:ext cx="1469625" cy="1546325"/>
            </a:xfrm>
            <a:custGeom>
              <a:rect b="b" l="l" r="r" t="t"/>
              <a:pathLst>
                <a:path extrusionOk="0" h="61853" w="58785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54"/>
            <p:cNvSpPr/>
            <p:nvPr/>
          </p:nvSpPr>
          <p:spPr>
            <a:xfrm>
              <a:off x="556125" y="2509600"/>
              <a:ext cx="1487150" cy="1562075"/>
            </a:xfrm>
            <a:custGeom>
              <a:rect b="b" l="l" r="r" t="t"/>
              <a:pathLst>
                <a:path extrusionOk="0" h="62483" w="59486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54"/>
            <p:cNvSpPr/>
            <p:nvPr/>
          </p:nvSpPr>
          <p:spPr>
            <a:xfrm>
              <a:off x="5038800" y="2795550"/>
              <a:ext cx="861425" cy="854975"/>
            </a:xfrm>
            <a:custGeom>
              <a:rect b="b" l="l" r="r" t="t"/>
              <a:pathLst>
                <a:path extrusionOk="0" h="34199" w="34457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54"/>
            <p:cNvSpPr/>
            <p:nvPr/>
          </p:nvSpPr>
          <p:spPr>
            <a:xfrm>
              <a:off x="5030475" y="2788175"/>
              <a:ext cx="878075" cy="870675"/>
            </a:xfrm>
            <a:custGeom>
              <a:rect b="b" l="l" r="r" t="t"/>
              <a:pathLst>
                <a:path extrusionOk="0" h="34827" w="35123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54"/>
            <p:cNvSpPr/>
            <p:nvPr/>
          </p:nvSpPr>
          <p:spPr>
            <a:xfrm>
              <a:off x="5583200" y="3053425"/>
              <a:ext cx="129400" cy="107250"/>
            </a:xfrm>
            <a:custGeom>
              <a:rect b="b" l="l" r="r" t="t"/>
              <a:pathLst>
                <a:path extrusionOk="0" h="4290" w="5176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54"/>
            <p:cNvSpPr/>
            <p:nvPr/>
          </p:nvSpPr>
          <p:spPr>
            <a:xfrm>
              <a:off x="5375225" y="3075625"/>
              <a:ext cx="122950" cy="102600"/>
            </a:xfrm>
            <a:custGeom>
              <a:rect b="b" l="l" r="r" t="t"/>
              <a:pathLst>
                <a:path extrusionOk="0" h="4104" w="4918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54"/>
            <p:cNvSpPr/>
            <p:nvPr/>
          </p:nvSpPr>
          <p:spPr>
            <a:xfrm>
              <a:off x="5415900" y="2996125"/>
              <a:ext cx="111850" cy="73050"/>
            </a:xfrm>
            <a:custGeom>
              <a:rect b="b" l="l" r="r" t="t"/>
              <a:pathLst>
                <a:path extrusionOk="0" h="2922" w="4474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54"/>
            <p:cNvSpPr/>
            <p:nvPr/>
          </p:nvSpPr>
          <p:spPr>
            <a:xfrm>
              <a:off x="5520350" y="2983200"/>
              <a:ext cx="112775" cy="74875"/>
            </a:xfrm>
            <a:custGeom>
              <a:rect b="b" l="l" r="r" t="t"/>
              <a:pathLst>
                <a:path extrusionOk="0" h="2995" w="4511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54"/>
            <p:cNvSpPr/>
            <p:nvPr/>
          </p:nvSpPr>
          <p:spPr>
            <a:xfrm>
              <a:off x="5276325" y="3085775"/>
              <a:ext cx="118350" cy="101700"/>
            </a:xfrm>
            <a:custGeom>
              <a:rect b="b" l="l" r="r" t="t"/>
              <a:pathLst>
                <a:path extrusionOk="0" h="4068" w="4734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54"/>
            <p:cNvSpPr/>
            <p:nvPr/>
          </p:nvSpPr>
          <p:spPr>
            <a:xfrm>
              <a:off x="5535125" y="3168050"/>
              <a:ext cx="132200" cy="119250"/>
            </a:xfrm>
            <a:custGeom>
              <a:rect b="b" l="l" r="r" t="t"/>
              <a:pathLst>
                <a:path extrusionOk="0" h="4770" w="5288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54"/>
            <p:cNvSpPr/>
            <p:nvPr/>
          </p:nvSpPr>
          <p:spPr>
            <a:xfrm>
              <a:off x="5295750" y="3308525"/>
              <a:ext cx="115550" cy="81375"/>
            </a:xfrm>
            <a:custGeom>
              <a:rect b="b" l="l" r="r" t="t"/>
              <a:pathLst>
                <a:path extrusionOk="0" h="3255" w="4622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54"/>
            <p:cNvSpPr/>
            <p:nvPr/>
          </p:nvSpPr>
          <p:spPr>
            <a:xfrm>
              <a:off x="5478750" y="3064525"/>
              <a:ext cx="123875" cy="104475"/>
            </a:xfrm>
            <a:custGeom>
              <a:rect b="b" l="l" r="r" t="t"/>
              <a:pathLst>
                <a:path extrusionOk="0" h="4179" w="4955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54"/>
            <p:cNvSpPr/>
            <p:nvPr/>
          </p:nvSpPr>
          <p:spPr>
            <a:xfrm>
              <a:off x="5624775" y="2969325"/>
              <a:ext cx="121100" cy="78575"/>
            </a:xfrm>
            <a:custGeom>
              <a:rect b="b" l="l" r="r" t="t"/>
              <a:pathLst>
                <a:path extrusionOk="0" h="3143" w="4844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54"/>
            <p:cNvSpPr/>
            <p:nvPr/>
          </p:nvSpPr>
          <p:spPr>
            <a:xfrm>
              <a:off x="5193150" y="3315000"/>
              <a:ext cx="115550" cy="74900"/>
            </a:xfrm>
            <a:custGeom>
              <a:rect b="b" l="l" r="r" t="t"/>
              <a:pathLst>
                <a:path extrusionOk="0" h="2996" w="4622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54"/>
            <p:cNvSpPr/>
            <p:nvPr/>
          </p:nvSpPr>
          <p:spPr>
            <a:xfrm>
              <a:off x="5320700" y="3009075"/>
              <a:ext cx="102625" cy="69325"/>
            </a:xfrm>
            <a:custGeom>
              <a:rect b="b" l="l" r="r" t="t"/>
              <a:pathLst>
                <a:path extrusionOk="0" h="2773" w="4105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54"/>
            <p:cNvSpPr/>
            <p:nvPr/>
          </p:nvSpPr>
          <p:spPr>
            <a:xfrm>
              <a:off x="5497225" y="3297450"/>
              <a:ext cx="119275" cy="92450"/>
            </a:xfrm>
            <a:custGeom>
              <a:rect b="b" l="l" r="r" t="t"/>
              <a:pathLst>
                <a:path extrusionOk="0" h="3698" w="4771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54"/>
            <p:cNvSpPr/>
            <p:nvPr/>
          </p:nvSpPr>
          <p:spPr>
            <a:xfrm>
              <a:off x="5432525" y="3177275"/>
              <a:ext cx="128500" cy="115575"/>
            </a:xfrm>
            <a:custGeom>
              <a:rect b="b" l="l" r="r" t="t"/>
              <a:pathLst>
                <a:path extrusionOk="0" h="4623" w="514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54"/>
            <p:cNvSpPr/>
            <p:nvPr/>
          </p:nvSpPr>
          <p:spPr>
            <a:xfrm>
              <a:off x="5329950" y="3185600"/>
              <a:ext cx="126650" cy="112800"/>
            </a:xfrm>
            <a:custGeom>
              <a:rect b="b" l="l" r="r" t="t"/>
              <a:pathLst>
                <a:path extrusionOk="0" h="4512" w="5066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54"/>
            <p:cNvSpPr/>
            <p:nvPr/>
          </p:nvSpPr>
          <p:spPr>
            <a:xfrm>
              <a:off x="5228275" y="3194850"/>
              <a:ext cx="124800" cy="110000"/>
            </a:xfrm>
            <a:custGeom>
              <a:rect b="b" l="l" r="r" t="t"/>
              <a:pathLst>
                <a:path extrusionOk="0" h="4400" w="4992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54"/>
            <p:cNvSpPr/>
            <p:nvPr/>
          </p:nvSpPr>
          <p:spPr>
            <a:xfrm>
              <a:off x="5396500" y="3302975"/>
              <a:ext cx="117400" cy="86925"/>
            </a:xfrm>
            <a:custGeom>
              <a:rect b="b" l="l" r="r" t="t"/>
              <a:pathLst>
                <a:path extrusionOk="0" h="3477" w="4696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54"/>
            <p:cNvSpPr/>
            <p:nvPr/>
          </p:nvSpPr>
          <p:spPr>
            <a:xfrm>
              <a:off x="5535125" y="2517350"/>
              <a:ext cx="1469600" cy="1546325"/>
            </a:xfrm>
            <a:custGeom>
              <a:rect b="b" l="l" r="r" t="t"/>
              <a:pathLst>
                <a:path extrusionOk="0" h="61853" w="58784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54"/>
            <p:cNvSpPr/>
            <p:nvPr/>
          </p:nvSpPr>
          <p:spPr>
            <a:xfrm>
              <a:off x="5525875" y="2509600"/>
              <a:ext cx="1487175" cy="1562075"/>
            </a:xfrm>
            <a:custGeom>
              <a:rect b="b" l="l" r="r" t="t"/>
              <a:pathLst>
                <a:path extrusionOk="0" h="62483" w="59487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54"/>
            <p:cNvSpPr/>
            <p:nvPr/>
          </p:nvSpPr>
          <p:spPr>
            <a:xfrm>
              <a:off x="2453625" y="2391650"/>
              <a:ext cx="2670225" cy="1257025"/>
            </a:xfrm>
            <a:custGeom>
              <a:rect b="b" l="l" r="r" t="t"/>
              <a:pathLst>
                <a:path extrusionOk="0" h="50281" w="106809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54"/>
            <p:cNvSpPr/>
            <p:nvPr/>
          </p:nvSpPr>
          <p:spPr>
            <a:xfrm>
              <a:off x="2446225" y="2384250"/>
              <a:ext cx="2685950" cy="1272750"/>
            </a:xfrm>
            <a:custGeom>
              <a:rect b="b" l="l" r="r" t="t"/>
              <a:pathLst>
                <a:path extrusionOk="0" h="50910" w="107438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54"/>
            <p:cNvSpPr/>
            <p:nvPr/>
          </p:nvSpPr>
          <p:spPr>
            <a:xfrm>
              <a:off x="2453625" y="2391650"/>
              <a:ext cx="1203425" cy="1257025"/>
            </a:xfrm>
            <a:custGeom>
              <a:rect b="b" l="l" r="r" t="t"/>
              <a:pathLst>
                <a:path extrusionOk="0" h="50281" w="48137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54"/>
            <p:cNvSpPr/>
            <p:nvPr/>
          </p:nvSpPr>
          <p:spPr>
            <a:xfrm>
              <a:off x="2446225" y="2384250"/>
              <a:ext cx="1203425" cy="1272750"/>
            </a:xfrm>
            <a:custGeom>
              <a:rect b="b" l="l" r="r" t="t"/>
              <a:pathLst>
                <a:path extrusionOk="0" h="50910" w="48137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54"/>
            <p:cNvSpPr/>
            <p:nvPr/>
          </p:nvSpPr>
          <p:spPr>
            <a:xfrm>
              <a:off x="4618250" y="2603325"/>
              <a:ext cx="289325" cy="265275"/>
            </a:xfrm>
            <a:custGeom>
              <a:rect b="b" l="l" r="r" t="t"/>
              <a:pathLst>
                <a:path extrusionOk="0" h="10611" w="11573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54"/>
            <p:cNvSpPr/>
            <p:nvPr/>
          </p:nvSpPr>
          <p:spPr>
            <a:xfrm>
              <a:off x="4609950" y="2595000"/>
              <a:ext cx="305025" cy="281000"/>
            </a:xfrm>
            <a:custGeom>
              <a:rect b="b" l="l" r="r" t="t"/>
              <a:pathLst>
                <a:path extrusionOk="0" h="11240" w="12201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54"/>
            <p:cNvSpPr/>
            <p:nvPr/>
          </p:nvSpPr>
          <p:spPr>
            <a:xfrm>
              <a:off x="4638600" y="2621800"/>
              <a:ext cx="248650" cy="227400"/>
            </a:xfrm>
            <a:custGeom>
              <a:rect b="b" l="l" r="r" t="t"/>
              <a:pathLst>
                <a:path extrusionOk="0" h="9096" w="9946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54"/>
            <p:cNvSpPr/>
            <p:nvPr/>
          </p:nvSpPr>
          <p:spPr>
            <a:xfrm>
              <a:off x="4631200" y="2614400"/>
              <a:ext cx="263425" cy="243100"/>
            </a:xfrm>
            <a:custGeom>
              <a:rect b="b" l="l" r="r" t="t"/>
              <a:pathLst>
                <a:path extrusionOk="0" h="9724" w="10537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54"/>
            <p:cNvSpPr/>
            <p:nvPr/>
          </p:nvSpPr>
          <p:spPr>
            <a:xfrm>
              <a:off x="913800" y="2888150"/>
              <a:ext cx="246800" cy="260350"/>
            </a:xfrm>
            <a:custGeom>
              <a:rect b="b" l="l" r="r" t="t"/>
              <a:pathLst>
                <a:path extrusionOk="0" h="10414" w="9872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54"/>
            <p:cNvSpPr/>
            <p:nvPr/>
          </p:nvSpPr>
          <p:spPr>
            <a:xfrm>
              <a:off x="920275" y="2880600"/>
              <a:ext cx="232950" cy="275450"/>
            </a:xfrm>
            <a:custGeom>
              <a:rect b="b" l="l" r="r" t="t"/>
              <a:pathLst>
                <a:path extrusionOk="0" h="11018" w="9318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54"/>
            <p:cNvSpPr/>
            <p:nvPr/>
          </p:nvSpPr>
          <p:spPr>
            <a:xfrm>
              <a:off x="931375" y="2906950"/>
              <a:ext cx="211675" cy="222725"/>
            </a:xfrm>
            <a:custGeom>
              <a:rect b="b" l="l" r="r" t="t"/>
              <a:pathLst>
                <a:path extrusionOk="0" h="8909" w="8467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54"/>
            <p:cNvSpPr/>
            <p:nvPr/>
          </p:nvSpPr>
          <p:spPr>
            <a:xfrm>
              <a:off x="935975" y="2899075"/>
              <a:ext cx="201525" cy="238500"/>
            </a:xfrm>
            <a:custGeom>
              <a:rect b="b" l="l" r="r" t="t"/>
              <a:pathLst>
                <a:path extrusionOk="0" h="9540" w="8061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54"/>
            <p:cNvSpPr/>
            <p:nvPr/>
          </p:nvSpPr>
          <p:spPr>
            <a:xfrm>
              <a:off x="1254850" y="2924675"/>
              <a:ext cx="196900" cy="207625"/>
            </a:xfrm>
            <a:custGeom>
              <a:rect b="b" l="l" r="r" t="t"/>
              <a:pathLst>
                <a:path extrusionOk="0" h="8305" w="7876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54"/>
            <p:cNvSpPr/>
            <p:nvPr/>
          </p:nvSpPr>
          <p:spPr>
            <a:xfrm>
              <a:off x="1259475" y="2916650"/>
              <a:ext cx="188575" cy="223700"/>
            </a:xfrm>
            <a:custGeom>
              <a:rect b="b" l="l" r="r" t="t"/>
              <a:pathLst>
                <a:path extrusionOk="0" h="8948" w="7543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54"/>
            <p:cNvSpPr/>
            <p:nvPr/>
          </p:nvSpPr>
          <p:spPr>
            <a:xfrm>
              <a:off x="1268725" y="2939350"/>
              <a:ext cx="169150" cy="178300"/>
            </a:xfrm>
            <a:custGeom>
              <a:rect b="b" l="l" r="r" t="t"/>
              <a:pathLst>
                <a:path extrusionOk="0" h="7132" w="6766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54"/>
            <p:cNvSpPr/>
            <p:nvPr/>
          </p:nvSpPr>
          <p:spPr>
            <a:xfrm>
              <a:off x="1271500" y="2931425"/>
              <a:ext cx="163625" cy="194125"/>
            </a:xfrm>
            <a:custGeom>
              <a:rect b="b" l="l" r="r" t="t"/>
              <a:pathLst>
                <a:path extrusionOk="0" h="7765" w="6545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54"/>
            <p:cNvSpPr/>
            <p:nvPr/>
          </p:nvSpPr>
          <p:spPr>
            <a:xfrm>
              <a:off x="1540450" y="2960750"/>
              <a:ext cx="151600" cy="159500"/>
            </a:xfrm>
            <a:custGeom>
              <a:rect b="b" l="l" r="r" t="t"/>
              <a:pathLst>
                <a:path extrusionOk="0" h="6380" w="6064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54"/>
            <p:cNvSpPr/>
            <p:nvPr/>
          </p:nvSpPr>
          <p:spPr>
            <a:xfrm>
              <a:off x="1542300" y="2952675"/>
              <a:ext cx="147900" cy="174725"/>
            </a:xfrm>
            <a:custGeom>
              <a:rect b="b" l="l" r="r" t="t"/>
              <a:pathLst>
                <a:path extrusionOk="0" h="6989" w="5916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54"/>
            <p:cNvSpPr/>
            <p:nvPr/>
          </p:nvSpPr>
          <p:spPr>
            <a:xfrm>
              <a:off x="1551550" y="2972325"/>
              <a:ext cx="129425" cy="136350"/>
            </a:xfrm>
            <a:custGeom>
              <a:rect b="b" l="l" r="r" t="t"/>
              <a:pathLst>
                <a:path extrusionOk="0" h="5454" w="5177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54"/>
            <p:cNvSpPr/>
            <p:nvPr/>
          </p:nvSpPr>
          <p:spPr>
            <a:xfrm>
              <a:off x="1551550" y="2963775"/>
              <a:ext cx="129425" cy="152525"/>
            </a:xfrm>
            <a:custGeom>
              <a:rect b="b" l="l" r="r" t="t"/>
              <a:pathLst>
                <a:path extrusionOk="0" h="6101" w="5177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54"/>
            <p:cNvSpPr/>
            <p:nvPr/>
          </p:nvSpPr>
          <p:spPr>
            <a:xfrm>
              <a:off x="4390900" y="2603325"/>
              <a:ext cx="29600" cy="247725"/>
            </a:xfrm>
            <a:custGeom>
              <a:rect b="b" l="l" r="r" t="t"/>
              <a:pathLst>
                <a:path extrusionOk="0" h="9909" w="1184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54"/>
            <p:cNvSpPr/>
            <p:nvPr/>
          </p:nvSpPr>
          <p:spPr>
            <a:xfrm>
              <a:off x="4291075" y="2603325"/>
              <a:ext cx="28675" cy="247725"/>
            </a:xfrm>
            <a:custGeom>
              <a:rect b="b" l="l" r="r" t="t"/>
              <a:pathLst>
                <a:path extrusionOk="0" h="9909" w="1147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54"/>
            <p:cNvSpPr/>
            <p:nvPr/>
          </p:nvSpPr>
          <p:spPr>
            <a:xfrm>
              <a:off x="4190325" y="2603325"/>
              <a:ext cx="29600" cy="247725"/>
            </a:xfrm>
            <a:custGeom>
              <a:rect b="b" l="l" r="r" t="t"/>
              <a:pathLst>
                <a:path extrusionOk="0" h="9909" w="1184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4"/>
            <p:cNvSpPr/>
            <p:nvPr/>
          </p:nvSpPr>
          <p:spPr>
            <a:xfrm>
              <a:off x="4090500" y="2603325"/>
              <a:ext cx="28675" cy="247725"/>
            </a:xfrm>
            <a:custGeom>
              <a:rect b="b" l="l" r="r" t="t"/>
              <a:pathLst>
                <a:path extrusionOk="0" h="9909" w="1147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54"/>
            <p:cNvSpPr/>
            <p:nvPr/>
          </p:nvSpPr>
          <p:spPr>
            <a:xfrm>
              <a:off x="4561875" y="2950850"/>
              <a:ext cx="378050" cy="36050"/>
            </a:xfrm>
            <a:custGeom>
              <a:rect b="b" l="l" r="r" t="t"/>
              <a:pathLst>
                <a:path extrusionOk="0" h="1442" w="15122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54"/>
            <p:cNvSpPr/>
            <p:nvPr/>
          </p:nvSpPr>
          <p:spPr>
            <a:xfrm>
              <a:off x="4561875" y="3063600"/>
              <a:ext cx="378050" cy="35150"/>
            </a:xfrm>
            <a:custGeom>
              <a:rect b="b" l="l" r="r" t="t"/>
              <a:pathLst>
                <a:path extrusionOk="0" h="1406" w="15122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54"/>
            <p:cNvSpPr/>
            <p:nvPr/>
          </p:nvSpPr>
          <p:spPr>
            <a:xfrm>
              <a:off x="2656050" y="3012775"/>
              <a:ext cx="159925" cy="146050"/>
            </a:xfrm>
            <a:custGeom>
              <a:rect b="b" l="l" r="r" t="t"/>
              <a:pathLst>
                <a:path extrusionOk="0" h="5842" w="6397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54"/>
            <p:cNvSpPr/>
            <p:nvPr/>
          </p:nvSpPr>
          <p:spPr>
            <a:xfrm>
              <a:off x="2648650" y="3005375"/>
              <a:ext cx="174700" cy="161775"/>
            </a:xfrm>
            <a:custGeom>
              <a:rect b="b" l="l" r="r" t="t"/>
              <a:pathLst>
                <a:path extrusionOk="0" h="6471" w="6988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54"/>
            <p:cNvSpPr/>
            <p:nvPr/>
          </p:nvSpPr>
          <p:spPr>
            <a:xfrm>
              <a:off x="2644950" y="3225350"/>
              <a:ext cx="159000" cy="146050"/>
            </a:xfrm>
            <a:custGeom>
              <a:rect b="b" l="l" r="r" t="t"/>
              <a:pathLst>
                <a:path extrusionOk="0" h="5842" w="636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54"/>
            <p:cNvSpPr/>
            <p:nvPr/>
          </p:nvSpPr>
          <p:spPr>
            <a:xfrm>
              <a:off x="2636625" y="3217950"/>
              <a:ext cx="174725" cy="160850"/>
            </a:xfrm>
            <a:custGeom>
              <a:rect b="b" l="l" r="r" t="t"/>
              <a:pathLst>
                <a:path extrusionOk="0" h="6434" w="6989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54"/>
            <p:cNvSpPr/>
            <p:nvPr/>
          </p:nvSpPr>
          <p:spPr>
            <a:xfrm>
              <a:off x="2618150" y="3425000"/>
              <a:ext cx="159925" cy="146050"/>
            </a:xfrm>
            <a:custGeom>
              <a:rect b="b" l="l" r="r" t="t"/>
              <a:pathLst>
                <a:path extrusionOk="0" h="5842" w="6397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54"/>
            <p:cNvSpPr/>
            <p:nvPr/>
          </p:nvSpPr>
          <p:spPr>
            <a:xfrm>
              <a:off x="2610750" y="3417600"/>
              <a:ext cx="174725" cy="160850"/>
            </a:xfrm>
            <a:custGeom>
              <a:rect b="b" l="l" r="r" t="t"/>
              <a:pathLst>
                <a:path extrusionOk="0" h="6434" w="6989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54"/>
            <p:cNvSpPr/>
            <p:nvPr/>
          </p:nvSpPr>
          <p:spPr>
            <a:xfrm>
              <a:off x="5515725" y="3650500"/>
              <a:ext cx="855875" cy="1305100"/>
            </a:xfrm>
            <a:custGeom>
              <a:rect b="b" l="l" r="r" t="t"/>
              <a:pathLst>
                <a:path extrusionOk="0" h="52204" w="34235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54"/>
            <p:cNvSpPr/>
            <p:nvPr/>
          </p:nvSpPr>
          <p:spPr>
            <a:xfrm>
              <a:off x="5508325" y="3642975"/>
              <a:ext cx="871600" cy="1320100"/>
            </a:xfrm>
            <a:custGeom>
              <a:rect b="b" l="l" r="r" t="t"/>
              <a:pathLst>
                <a:path extrusionOk="0" h="52804" w="34864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54"/>
            <p:cNvSpPr/>
            <p:nvPr/>
          </p:nvSpPr>
          <p:spPr>
            <a:xfrm>
              <a:off x="1200325" y="3650500"/>
              <a:ext cx="854975" cy="1305100"/>
            </a:xfrm>
            <a:custGeom>
              <a:rect b="b" l="l" r="r" t="t"/>
              <a:pathLst>
                <a:path extrusionOk="0" h="52204" w="34199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54"/>
            <p:cNvSpPr/>
            <p:nvPr/>
          </p:nvSpPr>
          <p:spPr>
            <a:xfrm>
              <a:off x="1192925" y="3642975"/>
              <a:ext cx="869775" cy="1320100"/>
            </a:xfrm>
            <a:custGeom>
              <a:rect b="b" l="l" r="r" t="t"/>
              <a:pathLst>
                <a:path extrusionOk="0" h="52804" w="34791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54"/>
            <p:cNvSpPr/>
            <p:nvPr/>
          </p:nvSpPr>
          <p:spPr>
            <a:xfrm>
              <a:off x="2685625" y="2486850"/>
              <a:ext cx="543475" cy="497275"/>
            </a:xfrm>
            <a:custGeom>
              <a:rect b="b" l="l" r="r" t="t"/>
              <a:pathLst>
                <a:path extrusionOk="0" h="19891" w="21739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54"/>
            <p:cNvSpPr/>
            <p:nvPr/>
          </p:nvSpPr>
          <p:spPr>
            <a:xfrm>
              <a:off x="2678225" y="2479450"/>
              <a:ext cx="558275" cy="513000"/>
            </a:xfrm>
            <a:custGeom>
              <a:rect b="b" l="l" r="r" t="t"/>
              <a:pathLst>
                <a:path extrusionOk="0" h="20520" w="22331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54"/>
            <p:cNvSpPr/>
            <p:nvPr/>
          </p:nvSpPr>
          <p:spPr>
            <a:xfrm>
              <a:off x="2722600" y="2520125"/>
              <a:ext cx="469550" cy="430750"/>
            </a:xfrm>
            <a:custGeom>
              <a:rect b="b" l="l" r="r" t="t"/>
              <a:pathLst>
                <a:path extrusionOk="0" h="17230" w="18782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54"/>
            <p:cNvSpPr/>
            <p:nvPr/>
          </p:nvSpPr>
          <p:spPr>
            <a:xfrm>
              <a:off x="2714275" y="2512725"/>
              <a:ext cx="485250" cy="445525"/>
            </a:xfrm>
            <a:custGeom>
              <a:rect b="b" l="l" r="r" t="t"/>
              <a:pathLst>
                <a:path extrusionOk="0" h="17821" w="1941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54"/>
            <p:cNvSpPr/>
            <p:nvPr/>
          </p:nvSpPr>
          <p:spPr>
            <a:xfrm>
              <a:off x="2772500" y="2565425"/>
              <a:ext cx="369725" cy="340150"/>
            </a:xfrm>
            <a:custGeom>
              <a:rect b="b" l="l" r="r" t="t"/>
              <a:pathLst>
                <a:path extrusionOk="0" h="13606" w="14789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54"/>
            <p:cNvSpPr/>
            <p:nvPr/>
          </p:nvSpPr>
          <p:spPr>
            <a:xfrm>
              <a:off x="2850150" y="2636600"/>
              <a:ext cx="214450" cy="197800"/>
            </a:xfrm>
            <a:custGeom>
              <a:rect b="b" l="l" r="r" t="t"/>
              <a:pathLst>
                <a:path extrusionOk="0" h="7912" w="8578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54"/>
            <p:cNvSpPr/>
            <p:nvPr/>
          </p:nvSpPr>
          <p:spPr>
            <a:xfrm>
              <a:off x="2957350" y="2520125"/>
              <a:ext cx="25" cy="430750"/>
            </a:xfrm>
            <a:custGeom>
              <a:rect b="b" l="l" r="r" t="t"/>
              <a:pathLst>
                <a:path extrusionOk="0" h="17230" w="1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54"/>
            <p:cNvSpPr/>
            <p:nvPr/>
          </p:nvSpPr>
          <p:spPr>
            <a:xfrm>
              <a:off x="2949950" y="2512725"/>
              <a:ext cx="14825" cy="445525"/>
            </a:xfrm>
            <a:custGeom>
              <a:rect b="b" l="l" r="r" t="t"/>
              <a:pathLst>
                <a:path extrusionOk="0" h="17821" w="593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54"/>
            <p:cNvSpPr/>
            <p:nvPr/>
          </p:nvSpPr>
          <p:spPr>
            <a:xfrm>
              <a:off x="2722600" y="2735475"/>
              <a:ext cx="469550" cy="25"/>
            </a:xfrm>
            <a:custGeom>
              <a:rect b="b" l="l" r="r" t="t"/>
              <a:pathLst>
                <a:path extrusionOk="0" h="1" w="18782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54"/>
            <p:cNvSpPr/>
            <p:nvPr/>
          </p:nvSpPr>
          <p:spPr>
            <a:xfrm>
              <a:off x="2714275" y="2728100"/>
              <a:ext cx="485250" cy="14800"/>
            </a:xfrm>
            <a:custGeom>
              <a:rect b="b" l="l" r="r" t="t"/>
              <a:pathLst>
                <a:path extrusionOk="0" h="592" w="1941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54"/>
            <p:cNvSpPr/>
            <p:nvPr/>
          </p:nvSpPr>
          <p:spPr>
            <a:xfrm>
              <a:off x="1932350" y="3051575"/>
              <a:ext cx="224625" cy="411425"/>
            </a:xfrm>
            <a:custGeom>
              <a:rect b="b" l="l" r="r" t="t"/>
              <a:pathLst>
                <a:path extrusionOk="0" h="16457" w="8985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54"/>
            <p:cNvSpPr/>
            <p:nvPr/>
          </p:nvSpPr>
          <p:spPr>
            <a:xfrm>
              <a:off x="1929575" y="3044200"/>
              <a:ext cx="230175" cy="426100"/>
            </a:xfrm>
            <a:custGeom>
              <a:rect b="b" l="l" r="r" t="t"/>
              <a:pathLst>
                <a:path extrusionOk="0" h="17044" w="9207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54"/>
            <p:cNvSpPr/>
            <p:nvPr/>
          </p:nvSpPr>
          <p:spPr>
            <a:xfrm>
              <a:off x="1860250" y="3071925"/>
              <a:ext cx="241250" cy="60100"/>
            </a:xfrm>
            <a:custGeom>
              <a:rect b="b" l="l" r="r" t="t"/>
              <a:pathLst>
                <a:path extrusionOk="0" h="2404" w="965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54"/>
            <p:cNvSpPr/>
            <p:nvPr/>
          </p:nvSpPr>
          <p:spPr>
            <a:xfrm>
              <a:off x="1852850" y="3064525"/>
              <a:ext cx="256050" cy="74900"/>
            </a:xfrm>
            <a:custGeom>
              <a:rect b="b" l="l" r="r" t="t"/>
              <a:pathLst>
                <a:path extrusionOk="0" h="2996" w="10242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54"/>
            <p:cNvSpPr/>
            <p:nvPr/>
          </p:nvSpPr>
          <p:spPr>
            <a:xfrm>
              <a:off x="2226250" y="3045125"/>
              <a:ext cx="224625" cy="411425"/>
            </a:xfrm>
            <a:custGeom>
              <a:rect b="b" l="l" r="r" t="t"/>
              <a:pathLst>
                <a:path extrusionOk="0" h="16457" w="8985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54"/>
            <p:cNvSpPr/>
            <p:nvPr/>
          </p:nvSpPr>
          <p:spPr>
            <a:xfrm>
              <a:off x="2224400" y="3037725"/>
              <a:ext cx="230175" cy="426100"/>
            </a:xfrm>
            <a:custGeom>
              <a:rect b="b" l="l" r="r" t="t"/>
              <a:pathLst>
                <a:path extrusionOk="0" h="17044" w="9207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54"/>
            <p:cNvSpPr/>
            <p:nvPr/>
          </p:nvSpPr>
          <p:spPr>
            <a:xfrm>
              <a:off x="2154175" y="3065450"/>
              <a:ext cx="241250" cy="60100"/>
            </a:xfrm>
            <a:custGeom>
              <a:rect b="b" l="l" r="r" t="t"/>
              <a:pathLst>
                <a:path extrusionOk="0" h="2404" w="965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54"/>
            <p:cNvSpPr/>
            <p:nvPr/>
          </p:nvSpPr>
          <p:spPr>
            <a:xfrm>
              <a:off x="2146775" y="3058050"/>
              <a:ext cx="256050" cy="75825"/>
            </a:xfrm>
            <a:custGeom>
              <a:rect b="b" l="l" r="r" t="t"/>
              <a:pathLst>
                <a:path extrusionOk="0" h="3033" w="10242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54"/>
            <p:cNvSpPr/>
            <p:nvPr/>
          </p:nvSpPr>
          <p:spPr>
            <a:xfrm>
              <a:off x="6411325" y="2750350"/>
              <a:ext cx="307800" cy="342775"/>
            </a:xfrm>
            <a:custGeom>
              <a:rect b="b" l="l" r="r" t="t"/>
              <a:pathLst>
                <a:path extrusionOk="0" h="13711" w="12312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54"/>
            <p:cNvSpPr/>
            <p:nvPr/>
          </p:nvSpPr>
          <p:spPr>
            <a:xfrm>
              <a:off x="6421500" y="2742875"/>
              <a:ext cx="288400" cy="358650"/>
            </a:xfrm>
            <a:custGeom>
              <a:rect b="b" l="l" r="r" t="t"/>
              <a:pathLst>
                <a:path extrusionOk="0" h="14346" w="11536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54"/>
            <p:cNvSpPr/>
            <p:nvPr/>
          </p:nvSpPr>
          <p:spPr>
            <a:xfrm>
              <a:off x="6367900" y="2718725"/>
              <a:ext cx="380800" cy="356000"/>
            </a:xfrm>
            <a:custGeom>
              <a:rect b="b" l="l" r="r" t="t"/>
              <a:pathLst>
                <a:path extrusionOk="0" h="14240" w="15232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54"/>
            <p:cNvSpPr/>
            <p:nvPr/>
          </p:nvSpPr>
          <p:spPr>
            <a:xfrm>
              <a:off x="6007425" y="2810625"/>
              <a:ext cx="244025" cy="272225"/>
            </a:xfrm>
            <a:custGeom>
              <a:rect b="b" l="l" r="r" t="t"/>
              <a:pathLst>
                <a:path extrusionOk="0" h="10889" w="9761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54"/>
            <p:cNvSpPr/>
            <p:nvPr/>
          </p:nvSpPr>
          <p:spPr>
            <a:xfrm>
              <a:off x="6013900" y="2802950"/>
              <a:ext cx="231100" cy="287475"/>
            </a:xfrm>
            <a:custGeom>
              <a:rect b="b" l="l" r="r" t="t"/>
              <a:pathLst>
                <a:path extrusionOk="0" h="11499" w="9244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54"/>
            <p:cNvSpPr/>
            <p:nvPr/>
          </p:nvSpPr>
          <p:spPr>
            <a:xfrm>
              <a:off x="5994500" y="2772900"/>
              <a:ext cx="258800" cy="320975"/>
            </a:xfrm>
            <a:custGeom>
              <a:rect b="b" l="l" r="r" t="t"/>
              <a:pathLst>
                <a:path extrusionOk="0" h="12839" w="10352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54"/>
            <p:cNvSpPr/>
            <p:nvPr/>
          </p:nvSpPr>
          <p:spPr>
            <a:xfrm>
              <a:off x="5838275" y="3220725"/>
              <a:ext cx="467725" cy="561975"/>
            </a:xfrm>
            <a:custGeom>
              <a:rect b="b" l="l" r="r" t="t"/>
              <a:pathLst>
                <a:path extrusionOk="0" h="22479" w="18709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54"/>
            <p:cNvSpPr/>
            <p:nvPr/>
          </p:nvSpPr>
          <p:spPr>
            <a:xfrm>
              <a:off x="5829975" y="3213325"/>
              <a:ext cx="484325" cy="577500"/>
            </a:xfrm>
            <a:custGeom>
              <a:rect b="b" l="l" r="r" t="t"/>
              <a:pathLst>
                <a:path extrusionOk="0" h="23100" w="19373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54"/>
            <p:cNvSpPr/>
            <p:nvPr/>
          </p:nvSpPr>
          <p:spPr>
            <a:xfrm>
              <a:off x="6088775" y="3235525"/>
              <a:ext cx="500975" cy="665475"/>
            </a:xfrm>
            <a:custGeom>
              <a:rect b="b" l="l" r="r" t="t"/>
              <a:pathLst>
                <a:path extrusionOk="0" h="26619" w="20039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54"/>
            <p:cNvSpPr/>
            <p:nvPr/>
          </p:nvSpPr>
          <p:spPr>
            <a:xfrm>
              <a:off x="6081375" y="3228125"/>
              <a:ext cx="516675" cy="680050"/>
            </a:xfrm>
            <a:custGeom>
              <a:rect b="b" l="l" r="r" t="t"/>
              <a:pathLst>
                <a:path extrusionOk="0" h="27202" w="20667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54"/>
            <p:cNvSpPr/>
            <p:nvPr/>
          </p:nvSpPr>
          <p:spPr>
            <a:xfrm>
              <a:off x="5663600" y="3210550"/>
              <a:ext cx="354950" cy="461250"/>
            </a:xfrm>
            <a:custGeom>
              <a:rect b="b" l="l" r="r" t="t"/>
              <a:pathLst>
                <a:path extrusionOk="0" h="18450" w="14198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54"/>
            <p:cNvSpPr/>
            <p:nvPr/>
          </p:nvSpPr>
          <p:spPr>
            <a:xfrm>
              <a:off x="5655275" y="3202250"/>
              <a:ext cx="371575" cy="477650"/>
            </a:xfrm>
            <a:custGeom>
              <a:rect b="b" l="l" r="r" t="t"/>
              <a:pathLst>
                <a:path extrusionOk="0" h="19106" w="14863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54"/>
            <p:cNvSpPr/>
            <p:nvPr/>
          </p:nvSpPr>
          <p:spPr>
            <a:xfrm>
              <a:off x="1289975" y="3512800"/>
              <a:ext cx="232025" cy="192275"/>
            </a:xfrm>
            <a:custGeom>
              <a:rect b="b" l="l" r="r" t="t"/>
              <a:pathLst>
                <a:path extrusionOk="0" h="7691" w="9281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54"/>
            <p:cNvSpPr/>
            <p:nvPr/>
          </p:nvSpPr>
          <p:spPr>
            <a:xfrm>
              <a:off x="1281650" y="3505175"/>
              <a:ext cx="247750" cy="207525"/>
            </a:xfrm>
            <a:custGeom>
              <a:rect b="b" l="l" r="r" t="t"/>
              <a:pathLst>
                <a:path extrusionOk="0" h="8301" w="991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54"/>
            <p:cNvSpPr/>
            <p:nvPr/>
          </p:nvSpPr>
          <p:spPr>
            <a:xfrm>
              <a:off x="1197550" y="3311300"/>
              <a:ext cx="243100" cy="176575"/>
            </a:xfrm>
            <a:custGeom>
              <a:rect b="b" l="l" r="r" t="t"/>
              <a:pathLst>
                <a:path extrusionOk="0" h="7063" w="9724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54"/>
            <p:cNvSpPr/>
            <p:nvPr/>
          </p:nvSpPr>
          <p:spPr>
            <a:xfrm>
              <a:off x="1190150" y="3302975"/>
              <a:ext cx="258825" cy="192475"/>
            </a:xfrm>
            <a:custGeom>
              <a:rect b="b" l="l" r="r" t="t"/>
              <a:pathLst>
                <a:path extrusionOk="0" h="7699" w="10353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54"/>
            <p:cNvSpPr/>
            <p:nvPr/>
          </p:nvSpPr>
          <p:spPr>
            <a:xfrm>
              <a:off x="1413825" y="3288200"/>
              <a:ext cx="203375" cy="151600"/>
            </a:xfrm>
            <a:custGeom>
              <a:rect b="b" l="l" r="r" t="t"/>
              <a:pathLst>
                <a:path extrusionOk="0" h="6064" w="8135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54"/>
            <p:cNvSpPr/>
            <p:nvPr/>
          </p:nvSpPr>
          <p:spPr>
            <a:xfrm>
              <a:off x="1406425" y="3280575"/>
              <a:ext cx="219100" cy="166850"/>
            </a:xfrm>
            <a:custGeom>
              <a:rect b="b" l="l" r="r" t="t"/>
              <a:pathLst>
                <a:path extrusionOk="0" h="6674" w="8764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54"/>
            <p:cNvSpPr/>
            <p:nvPr/>
          </p:nvSpPr>
          <p:spPr>
            <a:xfrm>
              <a:off x="1601450" y="3269700"/>
              <a:ext cx="162700" cy="129425"/>
            </a:xfrm>
            <a:custGeom>
              <a:rect b="b" l="l" r="r" t="t"/>
              <a:pathLst>
                <a:path extrusionOk="0" h="5177" w="6508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4"/>
            <p:cNvSpPr/>
            <p:nvPr/>
          </p:nvSpPr>
          <p:spPr>
            <a:xfrm>
              <a:off x="1593150" y="3262075"/>
              <a:ext cx="179325" cy="145375"/>
            </a:xfrm>
            <a:custGeom>
              <a:rect b="b" l="l" r="r" t="t"/>
              <a:pathLst>
                <a:path extrusionOk="0" h="5815" w="7173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4"/>
            <p:cNvSpPr/>
            <p:nvPr/>
          </p:nvSpPr>
          <p:spPr>
            <a:xfrm>
              <a:off x="1497950" y="3470275"/>
              <a:ext cx="185800" cy="158075"/>
            </a:xfrm>
            <a:custGeom>
              <a:rect b="b" l="l" r="r" t="t"/>
              <a:pathLst>
                <a:path extrusionOk="0" h="6323" w="7432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54"/>
            <p:cNvSpPr/>
            <p:nvPr/>
          </p:nvSpPr>
          <p:spPr>
            <a:xfrm>
              <a:off x="1489625" y="3462650"/>
              <a:ext cx="202425" cy="173825"/>
            </a:xfrm>
            <a:custGeom>
              <a:rect b="b" l="l" r="r" t="t"/>
              <a:pathLst>
                <a:path extrusionOk="0" h="6953" w="8097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54"/>
            <p:cNvSpPr/>
            <p:nvPr/>
          </p:nvSpPr>
          <p:spPr>
            <a:xfrm>
              <a:off x="1004375" y="3337175"/>
              <a:ext cx="228325" cy="193200"/>
            </a:xfrm>
            <a:custGeom>
              <a:rect b="b" l="l" r="r" t="t"/>
              <a:pathLst>
                <a:path extrusionOk="0" h="7728" w="9133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54"/>
            <p:cNvSpPr/>
            <p:nvPr/>
          </p:nvSpPr>
          <p:spPr>
            <a:xfrm>
              <a:off x="996075" y="3329800"/>
              <a:ext cx="244025" cy="208150"/>
            </a:xfrm>
            <a:custGeom>
              <a:rect b="b" l="l" r="r" t="t"/>
              <a:pathLst>
                <a:path extrusionOk="0" h="8326" w="9761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54"/>
            <p:cNvSpPr/>
            <p:nvPr/>
          </p:nvSpPr>
          <p:spPr>
            <a:xfrm>
              <a:off x="1752100" y="3259550"/>
              <a:ext cx="92475" cy="106300"/>
            </a:xfrm>
            <a:custGeom>
              <a:rect b="b" l="l" r="r" t="t"/>
              <a:pathLst>
                <a:path extrusionOk="0" h="4252" w="3699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54"/>
            <p:cNvSpPr/>
            <p:nvPr/>
          </p:nvSpPr>
          <p:spPr>
            <a:xfrm>
              <a:off x="1743800" y="3251925"/>
              <a:ext cx="109075" cy="121575"/>
            </a:xfrm>
            <a:custGeom>
              <a:rect b="b" l="l" r="r" t="t"/>
              <a:pathLst>
                <a:path extrusionOk="0" h="4863" w="4363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54"/>
            <p:cNvSpPr/>
            <p:nvPr/>
          </p:nvSpPr>
          <p:spPr>
            <a:xfrm>
              <a:off x="1087575" y="3563625"/>
              <a:ext cx="235700" cy="215375"/>
            </a:xfrm>
            <a:custGeom>
              <a:rect b="b" l="l" r="r" t="t"/>
              <a:pathLst>
                <a:path extrusionOk="0" h="8615" w="9428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54"/>
            <p:cNvSpPr/>
            <p:nvPr/>
          </p:nvSpPr>
          <p:spPr>
            <a:xfrm>
              <a:off x="1079250" y="3556000"/>
              <a:ext cx="252350" cy="231100"/>
            </a:xfrm>
            <a:custGeom>
              <a:rect b="b" l="l" r="r" t="t"/>
              <a:pathLst>
                <a:path extrusionOk="0" h="9244" w="10094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54"/>
            <p:cNvSpPr/>
            <p:nvPr/>
          </p:nvSpPr>
          <p:spPr>
            <a:xfrm>
              <a:off x="1670775" y="3434225"/>
              <a:ext cx="154375" cy="132200"/>
            </a:xfrm>
            <a:custGeom>
              <a:rect b="b" l="l" r="r" t="t"/>
              <a:pathLst>
                <a:path extrusionOk="0" h="5288" w="6175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54"/>
            <p:cNvSpPr/>
            <p:nvPr/>
          </p:nvSpPr>
          <p:spPr>
            <a:xfrm>
              <a:off x="1663375" y="3426600"/>
              <a:ext cx="170100" cy="147450"/>
            </a:xfrm>
            <a:custGeom>
              <a:rect b="b" l="l" r="r" t="t"/>
              <a:pathLst>
                <a:path extrusionOk="0" h="5898" w="6804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54"/>
            <p:cNvSpPr/>
            <p:nvPr/>
          </p:nvSpPr>
          <p:spPr>
            <a:xfrm>
              <a:off x="1817725" y="3414825"/>
              <a:ext cx="87850" cy="97075"/>
            </a:xfrm>
            <a:custGeom>
              <a:rect b="b" l="l" r="r" t="t"/>
              <a:pathLst>
                <a:path extrusionOk="0" h="3883" w="3514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54"/>
            <p:cNvSpPr/>
            <p:nvPr/>
          </p:nvSpPr>
          <p:spPr>
            <a:xfrm>
              <a:off x="1810350" y="3407175"/>
              <a:ext cx="103525" cy="112350"/>
            </a:xfrm>
            <a:custGeom>
              <a:rect b="b" l="l" r="r" t="t"/>
              <a:pathLst>
                <a:path extrusionOk="0" h="4494" w="4141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54"/>
            <p:cNvSpPr/>
            <p:nvPr/>
          </p:nvSpPr>
          <p:spPr>
            <a:xfrm>
              <a:off x="6467700" y="3108900"/>
              <a:ext cx="396550" cy="1791250"/>
            </a:xfrm>
            <a:custGeom>
              <a:rect b="b" l="l" r="r" t="t"/>
              <a:pathLst>
                <a:path extrusionOk="0" h="71650" w="15862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54"/>
            <p:cNvSpPr/>
            <p:nvPr/>
          </p:nvSpPr>
          <p:spPr>
            <a:xfrm>
              <a:off x="6694150" y="3425900"/>
              <a:ext cx="170100" cy="713575"/>
            </a:xfrm>
            <a:custGeom>
              <a:rect b="b" l="l" r="r" t="t"/>
              <a:pathLst>
                <a:path extrusionOk="0" h="28543" w="6804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54"/>
            <p:cNvSpPr/>
            <p:nvPr/>
          </p:nvSpPr>
          <p:spPr>
            <a:xfrm>
              <a:off x="5578575" y="4023925"/>
              <a:ext cx="478775" cy="632200"/>
            </a:xfrm>
            <a:custGeom>
              <a:rect b="b" l="l" r="r" t="t"/>
              <a:pathLst>
                <a:path extrusionOk="0" h="25288" w="19151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54"/>
            <p:cNvSpPr/>
            <p:nvPr/>
          </p:nvSpPr>
          <p:spPr>
            <a:xfrm>
              <a:off x="5824425" y="4187500"/>
              <a:ext cx="15725" cy="314275"/>
            </a:xfrm>
            <a:custGeom>
              <a:rect b="b" l="l" r="r" t="t"/>
              <a:pathLst>
                <a:path extrusionOk="0" h="12571" w="629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54"/>
            <p:cNvSpPr/>
            <p:nvPr/>
          </p:nvSpPr>
          <p:spPr>
            <a:xfrm>
              <a:off x="5823500" y="3806475"/>
              <a:ext cx="396525" cy="794825"/>
            </a:xfrm>
            <a:custGeom>
              <a:rect b="b" l="l" r="r" t="t"/>
              <a:pathLst>
                <a:path extrusionOk="0" h="31793" w="15861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54"/>
            <p:cNvSpPr/>
            <p:nvPr/>
          </p:nvSpPr>
          <p:spPr>
            <a:xfrm>
              <a:off x="694750" y="2954525"/>
              <a:ext cx="15750" cy="1954850"/>
            </a:xfrm>
            <a:custGeom>
              <a:rect b="b" l="l" r="r" t="t"/>
              <a:pathLst>
                <a:path extrusionOk="0" h="78194" w="63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54"/>
            <p:cNvSpPr/>
            <p:nvPr/>
          </p:nvSpPr>
          <p:spPr>
            <a:xfrm>
              <a:off x="758525" y="3878800"/>
              <a:ext cx="223700" cy="15750"/>
            </a:xfrm>
            <a:custGeom>
              <a:rect b="b" l="l" r="r" t="t"/>
              <a:pathLst>
                <a:path extrusionOk="0" h="630" w="8948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54"/>
            <p:cNvSpPr/>
            <p:nvPr/>
          </p:nvSpPr>
          <p:spPr>
            <a:xfrm>
              <a:off x="966475" y="3697650"/>
              <a:ext cx="170100" cy="1175700"/>
            </a:xfrm>
            <a:custGeom>
              <a:rect b="b" l="l" r="r" t="t"/>
              <a:pathLst>
                <a:path extrusionOk="0" h="47028" w="6804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54"/>
            <p:cNvSpPr/>
            <p:nvPr/>
          </p:nvSpPr>
          <p:spPr>
            <a:xfrm>
              <a:off x="794575" y="4078450"/>
              <a:ext cx="187650" cy="332750"/>
            </a:xfrm>
            <a:custGeom>
              <a:rect b="b" l="l" r="r" t="t"/>
              <a:pathLst>
                <a:path extrusionOk="0" h="13310" w="7506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54"/>
            <p:cNvSpPr/>
            <p:nvPr/>
          </p:nvSpPr>
          <p:spPr>
            <a:xfrm>
              <a:off x="1193850" y="4105250"/>
              <a:ext cx="14825" cy="813375"/>
            </a:xfrm>
            <a:custGeom>
              <a:rect b="b" l="l" r="r" t="t"/>
              <a:pathLst>
                <a:path extrusionOk="0" h="32535" w="593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54"/>
            <p:cNvSpPr/>
            <p:nvPr/>
          </p:nvSpPr>
          <p:spPr>
            <a:xfrm>
              <a:off x="6377125" y="4105250"/>
              <a:ext cx="15750" cy="857750"/>
            </a:xfrm>
            <a:custGeom>
              <a:rect b="b" l="l" r="r" t="t"/>
              <a:pathLst>
                <a:path extrusionOk="0" h="34310" w="63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54"/>
            <p:cNvSpPr/>
            <p:nvPr/>
          </p:nvSpPr>
          <p:spPr>
            <a:xfrm>
              <a:off x="1301075" y="3906075"/>
              <a:ext cx="715400" cy="278475"/>
            </a:xfrm>
            <a:custGeom>
              <a:rect b="b" l="l" r="r" t="t"/>
              <a:pathLst>
                <a:path extrusionOk="0" h="11139" w="28616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54"/>
            <p:cNvSpPr/>
            <p:nvPr/>
          </p:nvSpPr>
          <p:spPr>
            <a:xfrm>
              <a:off x="1355600" y="3997100"/>
              <a:ext cx="297650" cy="595025"/>
            </a:xfrm>
            <a:custGeom>
              <a:rect b="b" l="l" r="r" t="t"/>
              <a:pathLst>
                <a:path extrusionOk="0" h="23801" w="11906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54"/>
            <p:cNvSpPr/>
            <p:nvPr/>
          </p:nvSpPr>
          <p:spPr>
            <a:xfrm>
              <a:off x="1882425" y="4069200"/>
              <a:ext cx="14825" cy="206150"/>
            </a:xfrm>
            <a:custGeom>
              <a:rect b="b" l="l" r="r" t="t"/>
              <a:pathLst>
                <a:path extrusionOk="0" h="8246" w="593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54"/>
            <p:cNvSpPr/>
            <p:nvPr/>
          </p:nvSpPr>
          <p:spPr>
            <a:xfrm>
              <a:off x="3261425" y="5005475"/>
              <a:ext cx="265300" cy="191150"/>
            </a:xfrm>
            <a:custGeom>
              <a:rect b="b" l="l" r="r" t="t"/>
              <a:pathLst>
                <a:path extrusionOk="0" h="7646" w="10612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54"/>
            <p:cNvSpPr/>
            <p:nvPr/>
          </p:nvSpPr>
          <p:spPr>
            <a:xfrm>
              <a:off x="3268825" y="4997850"/>
              <a:ext cx="265300" cy="206375"/>
            </a:xfrm>
            <a:custGeom>
              <a:rect b="b" l="l" r="r" t="t"/>
              <a:pathLst>
                <a:path extrusionOk="0" h="8255" w="10612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54"/>
            <p:cNvSpPr/>
            <p:nvPr/>
          </p:nvSpPr>
          <p:spPr>
            <a:xfrm>
              <a:off x="3389900" y="4063650"/>
              <a:ext cx="271775" cy="1028750"/>
            </a:xfrm>
            <a:custGeom>
              <a:rect b="b" l="l" r="r" t="t"/>
              <a:pathLst>
                <a:path extrusionOk="0" h="41150" w="10871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54"/>
            <p:cNvSpPr/>
            <p:nvPr/>
          </p:nvSpPr>
          <p:spPr>
            <a:xfrm>
              <a:off x="3382525" y="4055650"/>
              <a:ext cx="287450" cy="1044125"/>
            </a:xfrm>
            <a:custGeom>
              <a:rect b="b" l="l" r="r" t="t"/>
              <a:pathLst>
                <a:path extrusionOk="0" h="41765" w="11498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54"/>
            <p:cNvSpPr/>
            <p:nvPr/>
          </p:nvSpPr>
          <p:spPr>
            <a:xfrm>
              <a:off x="3397300" y="3850150"/>
              <a:ext cx="427050" cy="427050"/>
            </a:xfrm>
            <a:custGeom>
              <a:rect b="b" l="l" r="r" t="t"/>
              <a:pathLst>
                <a:path extrusionOk="0" h="17082" w="17082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54"/>
            <p:cNvSpPr/>
            <p:nvPr/>
          </p:nvSpPr>
          <p:spPr>
            <a:xfrm>
              <a:off x="3389900" y="3841825"/>
              <a:ext cx="442750" cy="442750"/>
            </a:xfrm>
            <a:custGeom>
              <a:rect b="b" l="l" r="r" t="t"/>
              <a:pathLst>
                <a:path extrusionOk="0" h="17710" w="1771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54"/>
            <p:cNvSpPr/>
            <p:nvPr/>
          </p:nvSpPr>
          <p:spPr>
            <a:xfrm>
              <a:off x="4143175" y="5005475"/>
              <a:ext cx="265300" cy="191150"/>
            </a:xfrm>
            <a:custGeom>
              <a:rect b="b" l="l" r="r" t="t"/>
              <a:pathLst>
                <a:path extrusionOk="0" h="7646" w="10612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54"/>
            <p:cNvSpPr/>
            <p:nvPr/>
          </p:nvSpPr>
          <p:spPr>
            <a:xfrm>
              <a:off x="4135800" y="4997850"/>
              <a:ext cx="265275" cy="206375"/>
            </a:xfrm>
            <a:custGeom>
              <a:rect b="b" l="l" r="r" t="t"/>
              <a:pathLst>
                <a:path extrusionOk="0" h="8255" w="10611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54"/>
            <p:cNvSpPr/>
            <p:nvPr/>
          </p:nvSpPr>
          <p:spPr>
            <a:xfrm>
              <a:off x="4008250" y="4063650"/>
              <a:ext cx="271750" cy="1028750"/>
            </a:xfrm>
            <a:custGeom>
              <a:rect b="b" l="l" r="r" t="t"/>
              <a:pathLst>
                <a:path extrusionOk="0" h="41150" w="1087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54"/>
            <p:cNvSpPr/>
            <p:nvPr/>
          </p:nvSpPr>
          <p:spPr>
            <a:xfrm>
              <a:off x="3999925" y="4055650"/>
              <a:ext cx="287475" cy="1044125"/>
            </a:xfrm>
            <a:custGeom>
              <a:rect b="b" l="l" r="r" t="t"/>
              <a:pathLst>
                <a:path extrusionOk="0" h="41765" w="11499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54"/>
            <p:cNvSpPr/>
            <p:nvPr/>
          </p:nvSpPr>
          <p:spPr>
            <a:xfrm>
              <a:off x="3844650" y="3850150"/>
              <a:ext cx="427950" cy="427050"/>
            </a:xfrm>
            <a:custGeom>
              <a:rect b="b" l="l" r="r" t="t"/>
              <a:pathLst>
                <a:path extrusionOk="0" h="17082" w="17118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54"/>
            <p:cNvSpPr/>
            <p:nvPr/>
          </p:nvSpPr>
          <p:spPr>
            <a:xfrm>
              <a:off x="3837250" y="3841825"/>
              <a:ext cx="442750" cy="442750"/>
            </a:xfrm>
            <a:custGeom>
              <a:rect b="b" l="l" r="r" t="t"/>
              <a:pathLst>
                <a:path extrusionOk="0" h="17710" w="1771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54"/>
            <p:cNvSpPr/>
            <p:nvPr/>
          </p:nvSpPr>
          <p:spPr>
            <a:xfrm>
              <a:off x="3685675" y="2397200"/>
              <a:ext cx="332750" cy="450150"/>
            </a:xfrm>
            <a:custGeom>
              <a:rect b="b" l="l" r="r" t="t"/>
              <a:pathLst>
                <a:path extrusionOk="0" h="18006" w="1331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54"/>
            <p:cNvSpPr/>
            <p:nvPr/>
          </p:nvSpPr>
          <p:spPr>
            <a:xfrm>
              <a:off x="3710625" y="2388875"/>
              <a:ext cx="312425" cy="466800"/>
            </a:xfrm>
            <a:custGeom>
              <a:rect b="b" l="l" r="r" t="t"/>
              <a:pathLst>
                <a:path extrusionOk="0" h="18672" w="12497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54"/>
            <p:cNvSpPr/>
            <p:nvPr/>
          </p:nvSpPr>
          <p:spPr>
            <a:xfrm>
              <a:off x="3762400" y="2725350"/>
              <a:ext cx="136800" cy="153425"/>
            </a:xfrm>
            <a:custGeom>
              <a:rect b="b" l="l" r="r" t="t"/>
              <a:pathLst>
                <a:path extrusionOk="0" h="6137" w="5472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54"/>
            <p:cNvSpPr/>
            <p:nvPr/>
          </p:nvSpPr>
          <p:spPr>
            <a:xfrm>
              <a:off x="3755000" y="2717000"/>
              <a:ext cx="151600" cy="169525"/>
            </a:xfrm>
            <a:custGeom>
              <a:rect b="b" l="l" r="r" t="t"/>
              <a:pathLst>
                <a:path extrusionOk="0" h="6781" w="6064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54"/>
            <p:cNvSpPr/>
            <p:nvPr/>
          </p:nvSpPr>
          <p:spPr>
            <a:xfrm>
              <a:off x="3642950" y="2338775"/>
              <a:ext cx="450350" cy="524625"/>
            </a:xfrm>
            <a:custGeom>
              <a:rect b="b" l="l" r="r" t="t"/>
              <a:pathLst>
                <a:path extrusionOk="0" h="20985" w="18014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54"/>
            <p:cNvSpPr/>
            <p:nvPr/>
          </p:nvSpPr>
          <p:spPr>
            <a:xfrm>
              <a:off x="3658875" y="2330650"/>
              <a:ext cx="406700" cy="540725"/>
            </a:xfrm>
            <a:custGeom>
              <a:rect b="b" l="l" r="r" t="t"/>
              <a:pathLst>
                <a:path extrusionOk="0" h="21629" w="16268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54"/>
            <p:cNvSpPr/>
            <p:nvPr/>
          </p:nvSpPr>
          <p:spPr>
            <a:xfrm>
              <a:off x="3633000" y="2838275"/>
              <a:ext cx="438125" cy="93175"/>
            </a:xfrm>
            <a:custGeom>
              <a:rect b="b" l="l" r="r" t="t"/>
              <a:pathLst>
                <a:path extrusionOk="0" h="3727" w="17525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54"/>
            <p:cNvSpPr/>
            <p:nvPr/>
          </p:nvSpPr>
          <p:spPr>
            <a:xfrm>
              <a:off x="3624675" y="2830675"/>
              <a:ext cx="454750" cy="108425"/>
            </a:xfrm>
            <a:custGeom>
              <a:rect b="b" l="l" r="r" t="t"/>
              <a:pathLst>
                <a:path extrusionOk="0" h="4337" w="1819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54"/>
            <p:cNvSpPr/>
            <p:nvPr/>
          </p:nvSpPr>
          <p:spPr>
            <a:xfrm>
              <a:off x="3174550" y="2857500"/>
              <a:ext cx="244950" cy="223675"/>
            </a:xfrm>
            <a:custGeom>
              <a:rect b="b" l="l" r="r" t="t"/>
              <a:pathLst>
                <a:path extrusionOk="0" h="8947" w="9798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54"/>
            <p:cNvSpPr/>
            <p:nvPr/>
          </p:nvSpPr>
          <p:spPr>
            <a:xfrm>
              <a:off x="3165325" y="2849175"/>
              <a:ext cx="261575" cy="239575"/>
            </a:xfrm>
            <a:custGeom>
              <a:rect b="b" l="l" r="r" t="t"/>
              <a:pathLst>
                <a:path extrusionOk="0" h="9583" w="10463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54"/>
            <p:cNvSpPr/>
            <p:nvPr/>
          </p:nvSpPr>
          <p:spPr>
            <a:xfrm>
              <a:off x="3119100" y="3076550"/>
              <a:ext cx="183025" cy="423600"/>
            </a:xfrm>
            <a:custGeom>
              <a:rect b="b" l="l" r="r" t="t"/>
              <a:pathLst>
                <a:path extrusionOk="0" h="16944" w="7321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54"/>
            <p:cNvSpPr/>
            <p:nvPr/>
          </p:nvSpPr>
          <p:spPr>
            <a:xfrm>
              <a:off x="3110775" y="3068775"/>
              <a:ext cx="198750" cy="439425"/>
            </a:xfrm>
            <a:custGeom>
              <a:rect b="b" l="l" r="r" t="t"/>
              <a:pathLst>
                <a:path extrusionOk="0" h="17577" w="795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4"/>
            <p:cNvSpPr/>
            <p:nvPr/>
          </p:nvSpPr>
          <p:spPr>
            <a:xfrm>
              <a:off x="3104300" y="2951775"/>
              <a:ext cx="378050" cy="561575"/>
            </a:xfrm>
            <a:custGeom>
              <a:rect b="b" l="l" r="r" t="t"/>
              <a:pathLst>
                <a:path extrusionOk="0" h="22463" w="15122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54"/>
            <p:cNvSpPr/>
            <p:nvPr/>
          </p:nvSpPr>
          <p:spPr>
            <a:xfrm>
              <a:off x="3113550" y="2944025"/>
              <a:ext cx="376200" cy="577100"/>
            </a:xfrm>
            <a:custGeom>
              <a:rect b="b" l="l" r="r" t="t"/>
              <a:pathLst>
                <a:path extrusionOk="0" h="23084" w="15048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54"/>
            <p:cNvSpPr/>
            <p:nvPr/>
          </p:nvSpPr>
          <p:spPr>
            <a:xfrm>
              <a:off x="4058150" y="2922175"/>
              <a:ext cx="1011175" cy="521400"/>
            </a:xfrm>
            <a:custGeom>
              <a:rect b="b" l="l" r="r" t="t"/>
              <a:pathLst>
                <a:path extrusionOk="0" h="20856" w="40447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54"/>
            <p:cNvSpPr/>
            <p:nvPr/>
          </p:nvSpPr>
          <p:spPr>
            <a:xfrm>
              <a:off x="4049825" y="2914800"/>
              <a:ext cx="1026900" cy="537025"/>
            </a:xfrm>
            <a:custGeom>
              <a:rect b="b" l="l" r="r" t="t"/>
              <a:pathLst>
                <a:path extrusionOk="0" h="21481" w="41076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54"/>
            <p:cNvSpPr/>
            <p:nvPr/>
          </p:nvSpPr>
          <p:spPr>
            <a:xfrm>
              <a:off x="5032325" y="2936500"/>
              <a:ext cx="282850" cy="248425"/>
            </a:xfrm>
            <a:custGeom>
              <a:rect b="b" l="l" r="r" t="t"/>
              <a:pathLst>
                <a:path extrusionOk="0" h="9937" w="11314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54"/>
            <p:cNvSpPr/>
            <p:nvPr/>
          </p:nvSpPr>
          <p:spPr>
            <a:xfrm>
              <a:off x="5024000" y="2928650"/>
              <a:ext cx="291175" cy="263450"/>
            </a:xfrm>
            <a:custGeom>
              <a:rect b="b" l="l" r="r" t="t"/>
              <a:pathLst>
                <a:path extrusionOk="0" h="10538" w="11647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54"/>
            <p:cNvSpPr/>
            <p:nvPr/>
          </p:nvSpPr>
          <p:spPr>
            <a:xfrm>
              <a:off x="5170975" y="3049725"/>
              <a:ext cx="49925" cy="34225"/>
            </a:xfrm>
            <a:custGeom>
              <a:rect b="b" l="l" r="r" t="t"/>
              <a:pathLst>
                <a:path extrusionOk="0" h="1369" w="1997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4"/>
            <p:cNvSpPr/>
            <p:nvPr/>
          </p:nvSpPr>
          <p:spPr>
            <a:xfrm>
              <a:off x="5177425" y="3078150"/>
              <a:ext cx="36075" cy="32750"/>
            </a:xfrm>
            <a:custGeom>
              <a:rect b="b" l="l" r="r" t="t"/>
              <a:pathLst>
                <a:path extrusionOk="0" h="1310" w="1443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4"/>
            <p:cNvSpPr/>
            <p:nvPr/>
          </p:nvSpPr>
          <p:spPr>
            <a:xfrm>
              <a:off x="5175600" y="3110600"/>
              <a:ext cx="33275" cy="33575"/>
            </a:xfrm>
            <a:custGeom>
              <a:rect b="b" l="l" r="r" t="t"/>
              <a:pathLst>
                <a:path extrusionOk="0" h="1343" w="1331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54"/>
            <p:cNvSpPr/>
            <p:nvPr/>
          </p:nvSpPr>
          <p:spPr>
            <a:xfrm>
              <a:off x="5094250" y="3007225"/>
              <a:ext cx="42550" cy="15725"/>
            </a:xfrm>
            <a:custGeom>
              <a:rect b="b" l="l" r="r" t="t"/>
              <a:pathLst>
                <a:path extrusionOk="0" h="629" w="1702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54"/>
            <p:cNvSpPr/>
            <p:nvPr/>
          </p:nvSpPr>
          <p:spPr>
            <a:xfrm>
              <a:off x="3419475" y="2893525"/>
              <a:ext cx="818000" cy="942775"/>
            </a:xfrm>
            <a:custGeom>
              <a:rect b="b" l="l" r="r" t="t"/>
              <a:pathLst>
                <a:path extrusionOk="0" h="37711" w="3272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54"/>
            <p:cNvSpPr/>
            <p:nvPr/>
          </p:nvSpPr>
          <p:spPr>
            <a:xfrm>
              <a:off x="3411175" y="2886150"/>
              <a:ext cx="833700" cy="957550"/>
            </a:xfrm>
            <a:custGeom>
              <a:rect b="b" l="l" r="r" t="t"/>
              <a:pathLst>
                <a:path extrusionOk="0" h="38302" w="33348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54"/>
            <p:cNvSpPr/>
            <p:nvPr/>
          </p:nvSpPr>
          <p:spPr>
            <a:xfrm>
              <a:off x="3472175" y="3836275"/>
              <a:ext cx="732025" cy="440925"/>
            </a:xfrm>
            <a:custGeom>
              <a:rect b="b" l="l" r="r" t="t"/>
              <a:pathLst>
                <a:path extrusionOk="0" h="17637" w="29281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54"/>
            <p:cNvSpPr/>
            <p:nvPr/>
          </p:nvSpPr>
          <p:spPr>
            <a:xfrm>
              <a:off x="3468475" y="3828900"/>
              <a:ext cx="737575" cy="455675"/>
            </a:xfrm>
            <a:custGeom>
              <a:rect b="b" l="l" r="r" t="t"/>
              <a:pathLst>
                <a:path extrusionOk="0" h="18227" w="29503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54"/>
            <p:cNvSpPr/>
            <p:nvPr/>
          </p:nvSpPr>
          <p:spPr>
            <a:xfrm>
              <a:off x="3795650" y="4161625"/>
              <a:ext cx="109100" cy="415025"/>
            </a:xfrm>
            <a:custGeom>
              <a:rect b="b" l="l" r="r" t="t"/>
              <a:pathLst>
                <a:path extrusionOk="0" h="16601" w="4364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54"/>
            <p:cNvSpPr/>
            <p:nvPr/>
          </p:nvSpPr>
          <p:spPr>
            <a:xfrm>
              <a:off x="3788275" y="4154225"/>
              <a:ext cx="123875" cy="430750"/>
            </a:xfrm>
            <a:custGeom>
              <a:rect b="b" l="l" r="r" t="t"/>
              <a:pathLst>
                <a:path extrusionOk="0" h="17230" w="4955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54"/>
            <p:cNvSpPr/>
            <p:nvPr/>
          </p:nvSpPr>
          <p:spPr>
            <a:xfrm>
              <a:off x="3767925" y="4511925"/>
              <a:ext cx="164550" cy="525000"/>
            </a:xfrm>
            <a:custGeom>
              <a:rect b="b" l="l" r="r" t="t"/>
              <a:pathLst>
                <a:path extrusionOk="0" h="21000" w="6582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54"/>
            <p:cNvSpPr/>
            <p:nvPr/>
          </p:nvSpPr>
          <p:spPr>
            <a:xfrm>
              <a:off x="3760550" y="4503600"/>
              <a:ext cx="179325" cy="540725"/>
            </a:xfrm>
            <a:custGeom>
              <a:rect b="b" l="l" r="r" t="t"/>
              <a:pathLst>
                <a:path extrusionOk="0" h="21629" w="7173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54"/>
            <p:cNvSpPr/>
            <p:nvPr/>
          </p:nvSpPr>
          <p:spPr>
            <a:xfrm>
              <a:off x="3244800" y="4999025"/>
              <a:ext cx="1202500" cy="159000"/>
            </a:xfrm>
            <a:custGeom>
              <a:rect b="b" l="l" r="r" t="t"/>
              <a:pathLst>
                <a:path extrusionOk="0" h="6360" w="4810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54"/>
            <p:cNvSpPr/>
            <p:nvPr/>
          </p:nvSpPr>
          <p:spPr>
            <a:xfrm>
              <a:off x="3237400" y="4991250"/>
              <a:ext cx="1217275" cy="174150"/>
            </a:xfrm>
            <a:custGeom>
              <a:rect b="b" l="l" r="r" t="t"/>
              <a:pathLst>
                <a:path extrusionOk="0" h="6966" w="48691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54"/>
            <p:cNvSpPr/>
            <p:nvPr/>
          </p:nvSpPr>
          <p:spPr>
            <a:xfrm>
              <a:off x="3253125" y="5145975"/>
              <a:ext cx="73025" cy="72125"/>
            </a:xfrm>
            <a:custGeom>
              <a:rect b="b" l="l" r="r" t="t"/>
              <a:pathLst>
                <a:path extrusionOk="0" h="2885" w="2921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54"/>
            <p:cNvSpPr/>
            <p:nvPr/>
          </p:nvSpPr>
          <p:spPr>
            <a:xfrm>
              <a:off x="3245725" y="5137650"/>
              <a:ext cx="87825" cy="88750"/>
            </a:xfrm>
            <a:custGeom>
              <a:rect b="b" l="l" r="r" t="t"/>
              <a:pathLst>
                <a:path extrusionOk="0" h="3550" w="3513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54"/>
            <p:cNvSpPr/>
            <p:nvPr/>
          </p:nvSpPr>
          <p:spPr>
            <a:xfrm>
              <a:off x="3809525" y="5145975"/>
              <a:ext cx="73050" cy="72125"/>
            </a:xfrm>
            <a:custGeom>
              <a:rect b="b" l="l" r="r" t="t"/>
              <a:pathLst>
                <a:path extrusionOk="0" h="2885" w="2922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54"/>
            <p:cNvSpPr/>
            <p:nvPr/>
          </p:nvSpPr>
          <p:spPr>
            <a:xfrm>
              <a:off x="3802125" y="5137650"/>
              <a:ext cx="87825" cy="88750"/>
            </a:xfrm>
            <a:custGeom>
              <a:rect b="b" l="l" r="r" t="t"/>
              <a:pathLst>
                <a:path extrusionOk="0" h="3550" w="3513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54"/>
            <p:cNvSpPr/>
            <p:nvPr/>
          </p:nvSpPr>
          <p:spPr>
            <a:xfrm>
              <a:off x="4369625" y="5145975"/>
              <a:ext cx="72125" cy="72125"/>
            </a:xfrm>
            <a:custGeom>
              <a:rect b="b" l="l" r="r" t="t"/>
              <a:pathLst>
                <a:path extrusionOk="0" h="2885" w="2885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54"/>
            <p:cNvSpPr/>
            <p:nvPr/>
          </p:nvSpPr>
          <p:spPr>
            <a:xfrm>
              <a:off x="4362225" y="5137650"/>
              <a:ext cx="87850" cy="88750"/>
            </a:xfrm>
            <a:custGeom>
              <a:rect b="b" l="l" r="r" t="t"/>
              <a:pathLst>
                <a:path extrusionOk="0" h="3550" w="3514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54"/>
            <p:cNvSpPr/>
            <p:nvPr/>
          </p:nvSpPr>
          <p:spPr>
            <a:xfrm>
              <a:off x="3325200" y="3763275"/>
              <a:ext cx="108175" cy="466775"/>
            </a:xfrm>
            <a:custGeom>
              <a:rect b="b" l="l" r="r" t="t"/>
              <a:pathLst>
                <a:path extrusionOk="0" h="18671" w="4327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54"/>
            <p:cNvSpPr/>
            <p:nvPr/>
          </p:nvSpPr>
          <p:spPr>
            <a:xfrm>
              <a:off x="3317825" y="3755875"/>
              <a:ext cx="122950" cy="482500"/>
            </a:xfrm>
            <a:custGeom>
              <a:rect b="b" l="l" r="r" t="t"/>
              <a:pathLst>
                <a:path extrusionOk="0" h="19300" w="4918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54"/>
            <p:cNvSpPr/>
            <p:nvPr/>
          </p:nvSpPr>
          <p:spPr>
            <a:xfrm>
              <a:off x="3264200" y="3666225"/>
              <a:ext cx="169175" cy="86900"/>
            </a:xfrm>
            <a:custGeom>
              <a:rect b="b" l="l" r="r" t="t"/>
              <a:pathLst>
                <a:path extrusionOk="0" h="3476" w="6767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54"/>
            <p:cNvSpPr/>
            <p:nvPr/>
          </p:nvSpPr>
          <p:spPr>
            <a:xfrm>
              <a:off x="3255900" y="3658825"/>
              <a:ext cx="184875" cy="102625"/>
            </a:xfrm>
            <a:custGeom>
              <a:rect b="b" l="l" r="r" t="t"/>
              <a:pathLst>
                <a:path extrusionOk="0" h="4105" w="7395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54"/>
            <p:cNvSpPr/>
            <p:nvPr/>
          </p:nvSpPr>
          <p:spPr>
            <a:xfrm>
              <a:off x="4271650" y="3763275"/>
              <a:ext cx="107250" cy="466775"/>
            </a:xfrm>
            <a:custGeom>
              <a:rect b="b" l="l" r="r" t="t"/>
              <a:pathLst>
                <a:path extrusionOk="0" h="18671" w="429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54"/>
            <p:cNvSpPr/>
            <p:nvPr/>
          </p:nvSpPr>
          <p:spPr>
            <a:xfrm>
              <a:off x="4264275" y="3755875"/>
              <a:ext cx="122950" cy="482500"/>
            </a:xfrm>
            <a:custGeom>
              <a:rect b="b" l="l" r="r" t="t"/>
              <a:pathLst>
                <a:path extrusionOk="0" h="19300" w="4918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54"/>
            <p:cNvSpPr/>
            <p:nvPr/>
          </p:nvSpPr>
          <p:spPr>
            <a:xfrm>
              <a:off x="4271650" y="3666225"/>
              <a:ext cx="169175" cy="86900"/>
            </a:xfrm>
            <a:custGeom>
              <a:rect b="b" l="l" r="r" t="t"/>
              <a:pathLst>
                <a:path extrusionOk="0" h="3476" w="6767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54"/>
            <p:cNvSpPr/>
            <p:nvPr/>
          </p:nvSpPr>
          <p:spPr>
            <a:xfrm>
              <a:off x="4264275" y="3658825"/>
              <a:ext cx="183950" cy="102625"/>
            </a:xfrm>
            <a:custGeom>
              <a:rect b="b" l="l" r="r" t="t"/>
              <a:pathLst>
                <a:path extrusionOk="0" h="4105" w="7358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54"/>
            <p:cNvSpPr/>
            <p:nvPr/>
          </p:nvSpPr>
          <p:spPr>
            <a:xfrm>
              <a:off x="3376050" y="3036800"/>
              <a:ext cx="949250" cy="1256100"/>
            </a:xfrm>
            <a:custGeom>
              <a:rect b="b" l="l" r="r" t="t"/>
              <a:pathLst>
                <a:path extrusionOk="0" h="50244" w="3797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54"/>
            <p:cNvSpPr/>
            <p:nvPr/>
          </p:nvSpPr>
          <p:spPr>
            <a:xfrm>
              <a:off x="3367725" y="3029400"/>
              <a:ext cx="964950" cy="1271825"/>
            </a:xfrm>
            <a:custGeom>
              <a:rect b="b" l="l" r="r" t="t"/>
              <a:pathLst>
                <a:path extrusionOk="0" h="50873" w="38598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54"/>
            <p:cNvSpPr/>
            <p:nvPr/>
          </p:nvSpPr>
          <p:spPr>
            <a:xfrm>
              <a:off x="3376050" y="3089475"/>
              <a:ext cx="949250" cy="1256100"/>
            </a:xfrm>
            <a:custGeom>
              <a:rect b="b" l="l" r="r" t="t"/>
              <a:pathLst>
                <a:path extrusionOk="0" h="50244" w="3797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54"/>
            <p:cNvSpPr/>
            <p:nvPr/>
          </p:nvSpPr>
          <p:spPr>
            <a:xfrm>
              <a:off x="3367725" y="3082075"/>
              <a:ext cx="964950" cy="1270900"/>
            </a:xfrm>
            <a:custGeom>
              <a:rect b="b" l="l" r="r" t="t"/>
              <a:pathLst>
                <a:path extrusionOk="0" h="50836" w="38598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7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55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2939" name="Google Shape;2939;p55"/>
          <p:cNvSpPr txBox="1"/>
          <p:nvPr>
            <p:ph idx="1" type="subTitle"/>
          </p:nvPr>
        </p:nvSpPr>
        <p:spPr>
          <a:xfrm>
            <a:off x="5248656" y="36009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</a:t>
            </a:r>
            <a:endParaRPr/>
          </a:p>
        </p:txBody>
      </p:sp>
      <p:sp>
        <p:nvSpPr>
          <p:cNvPr id="2940" name="Google Shape;294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1" name="Google Shape;2941;p5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25" y="383437"/>
            <a:ext cx="3398424" cy="2101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2" name="Google Shape;2942;p55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325" y="2658737"/>
            <a:ext cx="3398415" cy="21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‹#›</a:t>
            </a:fld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48" name="Google Shape;2948;p56"/>
          <p:cNvSpPr txBox="1"/>
          <p:nvPr>
            <p:ph idx="1" type="subTitle"/>
          </p:nvPr>
        </p:nvSpPr>
        <p:spPr>
          <a:xfrm>
            <a:off x="3223257" y="2630427"/>
            <a:ext cx="26793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</a:t>
            </a:r>
            <a:r>
              <a:rPr lang="en"/>
              <a:t> de Procura de um Desvio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56"/>
          <p:cNvSpPr txBox="1"/>
          <p:nvPr>
            <p:ph type="title"/>
          </p:nvPr>
        </p:nvSpPr>
        <p:spPr>
          <a:xfrm>
            <a:off x="2619753" y="1871475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2.2</a:t>
            </a:r>
            <a:endParaRPr sz="1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3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p57"/>
          <p:cNvSpPr txBox="1"/>
          <p:nvPr>
            <p:ph idx="3" type="subTitle"/>
          </p:nvPr>
        </p:nvSpPr>
        <p:spPr>
          <a:xfrm>
            <a:off x="4767014" y="1328117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Dominio</a:t>
            </a:r>
            <a:endParaRPr sz="1800"/>
          </a:p>
        </p:txBody>
      </p:sp>
      <p:sp>
        <p:nvSpPr>
          <p:cNvPr id="2955" name="Google Shape;2955;p57"/>
          <p:cNvSpPr txBox="1"/>
          <p:nvPr>
            <p:ph idx="4" type="subTitle"/>
          </p:nvPr>
        </p:nvSpPr>
        <p:spPr>
          <a:xfrm>
            <a:off x="1350017" y="1206954"/>
            <a:ext cx="20847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Dados de entrada</a:t>
            </a:r>
            <a:endParaRPr sz="1800"/>
          </a:p>
        </p:txBody>
      </p:sp>
      <p:sp>
        <p:nvSpPr>
          <p:cNvPr id="2956" name="Google Shape;2956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7" name="Google Shape;2957;p57"/>
          <p:cNvGrpSpPr/>
          <p:nvPr/>
        </p:nvGrpSpPr>
        <p:grpSpPr>
          <a:xfrm>
            <a:off x="1589808" y="1735770"/>
            <a:ext cx="2756614" cy="1300955"/>
            <a:chOff x="1775968" y="1744020"/>
            <a:chExt cx="2756614" cy="1300955"/>
          </a:xfrm>
        </p:grpSpPr>
        <p:pic>
          <p:nvPicPr>
            <p:cNvPr id="2958" name="Google Shape;2958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75981" y="2114401"/>
              <a:ext cx="1468200" cy="18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9" name="Google Shape;2959;p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75968" y="1744020"/>
              <a:ext cx="1605126" cy="18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0" name="Google Shape;2960;p5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79869" y="2484781"/>
              <a:ext cx="1597308" cy="18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1" name="Google Shape;2961;p5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75975" y="2855150"/>
              <a:ext cx="2756607" cy="189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62" name="Google Shape;2962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7822" y="2560947"/>
            <a:ext cx="1370900" cy="189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3" name="Google Shape;2963;p57"/>
          <p:cNvPicPr preferRelativeResize="0"/>
          <p:nvPr/>
        </p:nvPicPr>
        <p:blipFill rotWithShape="1">
          <a:blip r:embed="rId8">
            <a:alphaModFix/>
          </a:blip>
          <a:srcRect b="0" l="3540" r="0" t="0"/>
          <a:stretch/>
        </p:blipFill>
        <p:spPr>
          <a:xfrm>
            <a:off x="5417809" y="2190579"/>
            <a:ext cx="2376175" cy="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4" name="Google Shape;2964;p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7841" y="1829650"/>
            <a:ext cx="1155200" cy="2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5" name="Google Shape;2965;p57"/>
          <p:cNvSpPr txBox="1"/>
          <p:nvPr>
            <p:ph idx="1" type="subTitle"/>
          </p:nvPr>
        </p:nvSpPr>
        <p:spPr>
          <a:xfrm>
            <a:off x="3466200" y="3656150"/>
            <a:ext cx="22116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Encaminhamento com possível desvio</a:t>
            </a:r>
            <a:endParaRPr/>
          </a:p>
        </p:txBody>
      </p:sp>
      <p:sp>
        <p:nvSpPr>
          <p:cNvPr id="2966" name="Google Shape;2966;p57"/>
          <p:cNvSpPr txBox="1"/>
          <p:nvPr>
            <p:ph idx="2" type="subTitle"/>
          </p:nvPr>
        </p:nvSpPr>
        <p:spPr>
          <a:xfrm>
            <a:off x="3689557" y="3357135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Dados de saida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0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p58"/>
          <p:cNvSpPr txBox="1"/>
          <p:nvPr>
            <p:ph idx="1" type="subTitle"/>
          </p:nvPr>
        </p:nvSpPr>
        <p:spPr>
          <a:xfrm>
            <a:off x="5232049" y="2970706"/>
            <a:ext cx="2252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 Objetivo</a:t>
            </a:r>
            <a:endParaRPr/>
          </a:p>
        </p:txBody>
      </p:sp>
      <p:sp>
        <p:nvSpPr>
          <p:cNvPr id="2972" name="Google Shape;2972;p58"/>
          <p:cNvSpPr txBox="1"/>
          <p:nvPr>
            <p:ph idx="2" type="subTitle"/>
          </p:nvPr>
        </p:nvSpPr>
        <p:spPr>
          <a:xfrm>
            <a:off x="1226924" y="12379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Variáveis de decisão</a:t>
            </a:r>
            <a:endParaRPr/>
          </a:p>
        </p:txBody>
      </p:sp>
      <p:sp>
        <p:nvSpPr>
          <p:cNvPr id="2973" name="Google Shape;2973;p58"/>
          <p:cNvSpPr txBox="1"/>
          <p:nvPr>
            <p:ph idx="3" type="subTitle"/>
          </p:nvPr>
        </p:nvSpPr>
        <p:spPr>
          <a:xfrm>
            <a:off x="5475942" y="12379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Restrições</a:t>
            </a:r>
            <a:endParaRPr/>
          </a:p>
        </p:txBody>
      </p:sp>
      <p:sp>
        <p:nvSpPr>
          <p:cNvPr id="2974" name="Google Shape;2974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75" name="Google Shape;2975;p58"/>
          <p:cNvGrpSpPr/>
          <p:nvPr/>
        </p:nvGrpSpPr>
        <p:grpSpPr>
          <a:xfrm>
            <a:off x="1008012" y="2356930"/>
            <a:ext cx="2202725" cy="416050"/>
            <a:chOff x="902375" y="1936848"/>
            <a:chExt cx="2458125" cy="464289"/>
          </a:xfrm>
        </p:grpSpPr>
        <p:pic>
          <p:nvPicPr>
            <p:cNvPr id="2976" name="Google Shape;2976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2375" y="1936848"/>
              <a:ext cx="2255766" cy="22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7" name="Google Shape;2977;p5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2375" y="2227962"/>
              <a:ext cx="2458125" cy="1731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78" name="Google Shape;297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155" y="2920044"/>
            <a:ext cx="2514413" cy="18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9" name="Google Shape;2979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1879" y="3251564"/>
            <a:ext cx="2334965" cy="183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0" name="Google Shape;2980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1306" y="3487794"/>
            <a:ext cx="2436112" cy="183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1" name="Google Shape;2981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1875" y="2068437"/>
            <a:ext cx="2334973" cy="22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2" name="Google Shape;2982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9686" y="3714490"/>
            <a:ext cx="2979349" cy="19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3" name="Google Shape;2983;p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92456" y="3500288"/>
            <a:ext cx="4331857" cy="2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4" name="Google Shape;2984;p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01313" y="1803899"/>
            <a:ext cx="3714143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5" name="Google Shape;2985;p5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73849" y="2346100"/>
            <a:ext cx="1169075" cy="1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9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p5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Algoritmo</a:t>
            </a:r>
            <a:endParaRPr/>
          </a:p>
        </p:txBody>
      </p:sp>
      <p:sp>
        <p:nvSpPr>
          <p:cNvPr id="2991" name="Google Shape;2991;p59"/>
          <p:cNvSpPr txBox="1"/>
          <p:nvPr>
            <p:ph idx="1" type="body"/>
          </p:nvPr>
        </p:nvSpPr>
        <p:spPr>
          <a:xfrm>
            <a:off x="4899150" y="173075"/>
            <a:ext cx="3927600" cy="48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Enquanto ‘i’’ for maior que o tamanho do o vetor de encaminhamentos: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Verificação da capacidade máximo do encaminhamento[i]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 essa capacidade não foi atingida: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200"/>
              <a:t>E se for menor que o número de pessoas a adicionar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Atualizar a capacidade do caminho no grafo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groupSize = 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Se não: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adicionam-se o número de pessoas possível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groupSize = groupSize - fluxo remanescente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Se groupSize igual a 0, o ciclo é terminado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 groupSize for negativo: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É mostrado em ecrã o encaminhamento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 for positivo, não se conseguiu alocar todos os passageiros: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Inicia a procura por novo encaminhamento ou desvio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92" name="Google Shape;2992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7" name="Google Shape;2997;p60"/>
          <p:cNvGrpSpPr/>
          <p:nvPr/>
        </p:nvGrpSpPr>
        <p:grpSpPr>
          <a:xfrm>
            <a:off x="565772" y="1084561"/>
            <a:ext cx="635100" cy="734640"/>
            <a:chOff x="731647" y="573573"/>
            <a:chExt cx="635100" cy="734640"/>
          </a:xfrm>
        </p:grpSpPr>
        <p:grpSp>
          <p:nvGrpSpPr>
            <p:cNvPr id="2998" name="Google Shape;2998;p60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999" name="Google Shape;2999;p60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60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1" name="Google Shape;3001;p60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002" name="Google Shape;3002;p6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003" name="Google Shape;3003;p6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004" name="Google Shape;3004;p6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3005" name="Google Shape;3005;p60"/>
          <p:cNvGrpSpPr/>
          <p:nvPr/>
        </p:nvGrpSpPr>
        <p:grpSpPr>
          <a:xfrm>
            <a:off x="565772" y="2864377"/>
            <a:ext cx="635100" cy="734984"/>
            <a:chOff x="731647" y="2728277"/>
            <a:chExt cx="635100" cy="734984"/>
          </a:xfrm>
        </p:grpSpPr>
        <p:grpSp>
          <p:nvGrpSpPr>
            <p:cNvPr id="3006" name="Google Shape;3006;p60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3007" name="Google Shape;3007;p60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60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9" name="Google Shape;3009;p60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3010" name="Google Shape;3010;p6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011" name="Google Shape;3011;p6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012" name="Google Shape;3012;p6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013" name="Google Shape;3013;p60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da complexidade</a:t>
            </a:r>
            <a:endParaRPr/>
          </a:p>
        </p:txBody>
      </p:sp>
      <p:sp>
        <p:nvSpPr>
          <p:cNvPr id="3014" name="Google Shape;3014;p60"/>
          <p:cNvSpPr txBox="1"/>
          <p:nvPr>
            <p:ph idx="9" type="title"/>
          </p:nvPr>
        </p:nvSpPr>
        <p:spPr>
          <a:xfrm>
            <a:off x="647941" y="1233364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15" name="Google Shape;3015;p60"/>
          <p:cNvSpPr txBox="1"/>
          <p:nvPr>
            <p:ph idx="14" type="title"/>
          </p:nvPr>
        </p:nvSpPr>
        <p:spPr>
          <a:xfrm>
            <a:off x="647941" y="30164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16" name="Google Shape;3016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7" name="Google Shape;3017;p60"/>
          <p:cNvSpPr txBox="1"/>
          <p:nvPr>
            <p:ph idx="2" type="subTitle"/>
          </p:nvPr>
        </p:nvSpPr>
        <p:spPr>
          <a:xfrm>
            <a:off x="1310608" y="326328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Guardar um caminho em: </a:t>
            </a:r>
            <a:r>
              <a:rPr b="1" lang="en"/>
              <a:t>O(V+E)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Guardar group size caminhos : </a:t>
            </a:r>
            <a:r>
              <a:rPr b="1" lang="en"/>
              <a:t>O(groupSize(V))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8" name="Google Shape;3018;p60"/>
          <p:cNvSpPr txBox="1"/>
          <p:nvPr>
            <p:ph idx="1" type="subTitle"/>
          </p:nvPr>
        </p:nvSpPr>
        <p:spPr>
          <a:xfrm>
            <a:off x="1310608" y="29158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espacial</a:t>
            </a:r>
            <a:endParaRPr/>
          </a:p>
        </p:txBody>
      </p:sp>
      <p:sp>
        <p:nvSpPr>
          <p:cNvPr id="3019" name="Google Shape;3019;p60"/>
          <p:cNvSpPr txBox="1"/>
          <p:nvPr>
            <p:ph idx="2" type="subTitle"/>
          </p:nvPr>
        </p:nvSpPr>
        <p:spPr>
          <a:xfrm>
            <a:off x="1310600" y="1477653"/>
            <a:ext cx="44460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Procura de fluxo remanescente:  </a:t>
            </a:r>
            <a:r>
              <a:rPr b="1" lang="en"/>
              <a:t>O(Paths(V+E))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Atualizar a capacidade do caminho: </a:t>
            </a:r>
            <a:r>
              <a:rPr b="1" lang="en"/>
              <a:t>O(Paths(V+E))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Procura de um desvio: </a:t>
            </a:r>
            <a:r>
              <a:rPr b="1" lang="en"/>
              <a:t>O(group Size(V+E))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60"/>
          <p:cNvSpPr txBox="1"/>
          <p:nvPr>
            <p:ph idx="1" type="subTitle"/>
          </p:nvPr>
        </p:nvSpPr>
        <p:spPr>
          <a:xfrm>
            <a:off x="1310608" y="1130243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temporal</a:t>
            </a:r>
            <a:endParaRPr/>
          </a:p>
        </p:txBody>
      </p:sp>
      <p:grpSp>
        <p:nvGrpSpPr>
          <p:cNvPr id="3021" name="Google Shape;3021;p60"/>
          <p:cNvGrpSpPr/>
          <p:nvPr/>
        </p:nvGrpSpPr>
        <p:grpSpPr>
          <a:xfrm>
            <a:off x="5756496" y="1473842"/>
            <a:ext cx="2800290" cy="3106450"/>
            <a:chOff x="1260950" y="-166737"/>
            <a:chExt cx="5129675" cy="5643987"/>
          </a:xfrm>
        </p:grpSpPr>
        <p:sp>
          <p:nvSpPr>
            <p:cNvPr id="3022" name="Google Shape;3022;p60"/>
            <p:cNvSpPr/>
            <p:nvPr/>
          </p:nvSpPr>
          <p:spPr>
            <a:xfrm>
              <a:off x="1260950" y="395850"/>
              <a:ext cx="5129675" cy="4941275"/>
            </a:xfrm>
            <a:custGeom>
              <a:rect b="b" l="l" r="r" t="t"/>
              <a:pathLst>
                <a:path extrusionOk="0" h="197651" w="205187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60"/>
            <p:cNvSpPr/>
            <p:nvPr/>
          </p:nvSpPr>
          <p:spPr>
            <a:xfrm>
              <a:off x="1297025" y="395900"/>
              <a:ext cx="5022350" cy="4941225"/>
            </a:xfrm>
            <a:custGeom>
              <a:rect b="b" l="l" r="r" t="t"/>
              <a:pathLst>
                <a:path extrusionOk="0" h="197649" w="200894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60"/>
            <p:cNvSpPr/>
            <p:nvPr/>
          </p:nvSpPr>
          <p:spPr>
            <a:xfrm>
              <a:off x="5625075" y="5303525"/>
              <a:ext cx="225425" cy="80725"/>
            </a:xfrm>
            <a:custGeom>
              <a:rect b="b" l="l" r="r" t="t"/>
              <a:pathLst>
                <a:path extrusionOk="0" h="3229" w="9017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60"/>
            <p:cNvSpPr/>
            <p:nvPr/>
          </p:nvSpPr>
          <p:spPr>
            <a:xfrm>
              <a:off x="1607200" y="4042075"/>
              <a:ext cx="3884450" cy="1229450"/>
            </a:xfrm>
            <a:custGeom>
              <a:rect b="b" l="l" r="r" t="t"/>
              <a:pathLst>
                <a:path extrusionOk="0" h="49178" w="155378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60"/>
            <p:cNvSpPr/>
            <p:nvPr/>
          </p:nvSpPr>
          <p:spPr>
            <a:xfrm>
              <a:off x="2109425" y="4449850"/>
              <a:ext cx="1904375" cy="1019825"/>
            </a:xfrm>
            <a:custGeom>
              <a:rect b="b" l="l" r="r" t="t"/>
              <a:pathLst>
                <a:path extrusionOk="0" h="40793" w="76175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60"/>
            <p:cNvSpPr/>
            <p:nvPr/>
          </p:nvSpPr>
          <p:spPr>
            <a:xfrm>
              <a:off x="2101300" y="4442275"/>
              <a:ext cx="1920600" cy="1034975"/>
            </a:xfrm>
            <a:custGeom>
              <a:rect b="b" l="l" r="r" t="t"/>
              <a:pathLst>
                <a:path extrusionOk="0" h="41399" w="76824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60"/>
            <p:cNvSpPr/>
            <p:nvPr/>
          </p:nvSpPr>
          <p:spPr>
            <a:xfrm>
              <a:off x="2372725" y="4594125"/>
              <a:ext cx="1442700" cy="737600"/>
            </a:xfrm>
            <a:custGeom>
              <a:rect b="b" l="l" r="r" t="t"/>
              <a:pathLst>
                <a:path extrusionOk="0" h="29504" w="57708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60"/>
            <p:cNvSpPr/>
            <p:nvPr/>
          </p:nvSpPr>
          <p:spPr>
            <a:xfrm>
              <a:off x="2364600" y="4586550"/>
              <a:ext cx="1458025" cy="752725"/>
            </a:xfrm>
            <a:custGeom>
              <a:rect b="b" l="l" r="r" t="t"/>
              <a:pathLst>
                <a:path extrusionOk="0" h="30109" w="58321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60"/>
            <p:cNvSpPr/>
            <p:nvPr/>
          </p:nvSpPr>
          <p:spPr>
            <a:xfrm>
              <a:off x="2342050" y="1025400"/>
              <a:ext cx="3594125" cy="3621050"/>
            </a:xfrm>
            <a:custGeom>
              <a:rect b="b" l="l" r="r" t="t"/>
              <a:pathLst>
                <a:path extrusionOk="0" h="144842" w="143765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60"/>
            <p:cNvSpPr/>
            <p:nvPr/>
          </p:nvSpPr>
          <p:spPr>
            <a:xfrm>
              <a:off x="3621525" y="3838525"/>
              <a:ext cx="734900" cy="798900"/>
            </a:xfrm>
            <a:custGeom>
              <a:rect b="b" l="l" r="r" t="t"/>
              <a:pathLst>
                <a:path extrusionOk="0" h="31956" w="29396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60"/>
            <p:cNvSpPr/>
            <p:nvPr/>
          </p:nvSpPr>
          <p:spPr>
            <a:xfrm>
              <a:off x="2437625" y="3653675"/>
              <a:ext cx="495950" cy="734875"/>
            </a:xfrm>
            <a:custGeom>
              <a:rect b="b" l="l" r="r" t="t"/>
              <a:pathLst>
                <a:path extrusionOk="0" h="29395" w="19838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60"/>
            <p:cNvSpPr/>
            <p:nvPr/>
          </p:nvSpPr>
          <p:spPr>
            <a:xfrm>
              <a:off x="2333950" y="1018075"/>
              <a:ext cx="3604025" cy="3636025"/>
            </a:xfrm>
            <a:custGeom>
              <a:rect b="b" l="l" r="r" t="t"/>
              <a:pathLst>
                <a:path extrusionOk="0" h="145441" w="144161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60"/>
            <p:cNvSpPr/>
            <p:nvPr/>
          </p:nvSpPr>
          <p:spPr>
            <a:xfrm>
              <a:off x="2728875" y="2701500"/>
              <a:ext cx="2002650" cy="1227200"/>
            </a:xfrm>
            <a:custGeom>
              <a:rect b="b" l="l" r="r" t="t"/>
              <a:pathLst>
                <a:path extrusionOk="0" h="49088" w="80106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60"/>
            <p:cNvSpPr/>
            <p:nvPr/>
          </p:nvSpPr>
          <p:spPr>
            <a:xfrm>
              <a:off x="2941675" y="3491375"/>
              <a:ext cx="1069400" cy="313800"/>
            </a:xfrm>
            <a:custGeom>
              <a:rect b="b" l="l" r="r" t="t"/>
              <a:pathLst>
                <a:path extrusionOk="0" h="12552" w="42776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60"/>
            <p:cNvSpPr/>
            <p:nvPr/>
          </p:nvSpPr>
          <p:spPr>
            <a:xfrm>
              <a:off x="4294200" y="3286675"/>
              <a:ext cx="393150" cy="620400"/>
            </a:xfrm>
            <a:custGeom>
              <a:rect b="b" l="l" r="r" t="t"/>
              <a:pathLst>
                <a:path extrusionOk="0" h="24816" w="15726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60"/>
            <p:cNvSpPr/>
            <p:nvPr/>
          </p:nvSpPr>
          <p:spPr>
            <a:xfrm>
              <a:off x="2720750" y="2693375"/>
              <a:ext cx="2014375" cy="1243450"/>
            </a:xfrm>
            <a:custGeom>
              <a:rect b="b" l="l" r="r" t="t"/>
              <a:pathLst>
                <a:path extrusionOk="0" h="49738" w="80575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60"/>
            <p:cNvSpPr/>
            <p:nvPr/>
          </p:nvSpPr>
          <p:spPr>
            <a:xfrm>
              <a:off x="3962375" y="3422450"/>
              <a:ext cx="140675" cy="348425"/>
            </a:xfrm>
            <a:custGeom>
              <a:rect b="b" l="l" r="r" t="t"/>
              <a:pathLst>
                <a:path extrusionOk="0" h="13937" w="5627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60"/>
            <p:cNvSpPr/>
            <p:nvPr/>
          </p:nvSpPr>
          <p:spPr>
            <a:xfrm>
              <a:off x="3011100" y="2579750"/>
              <a:ext cx="993675" cy="569675"/>
            </a:xfrm>
            <a:custGeom>
              <a:rect b="b" l="l" r="r" t="t"/>
              <a:pathLst>
                <a:path extrusionOk="0" h="22787" w="39747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60"/>
            <p:cNvSpPr/>
            <p:nvPr/>
          </p:nvSpPr>
          <p:spPr>
            <a:xfrm>
              <a:off x="3018325" y="2572550"/>
              <a:ext cx="988250" cy="584325"/>
            </a:xfrm>
            <a:custGeom>
              <a:rect b="b" l="l" r="r" t="t"/>
              <a:pathLst>
                <a:path extrusionOk="0" h="23373" w="3953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60"/>
            <p:cNvSpPr/>
            <p:nvPr/>
          </p:nvSpPr>
          <p:spPr>
            <a:xfrm>
              <a:off x="3553000" y="3237875"/>
              <a:ext cx="350775" cy="489200"/>
            </a:xfrm>
            <a:custGeom>
              <a:rect b="b" l="l" r="r" t="t"/>
              <a:pathLst>
                <a:path extrusionOk="0" h="19568" w="14031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60"/>
            <p:cNvSpPr/>
            <p:nvPr/>
          </p:nvSpPr>
          <p:spPr>
            <a:xfrm>
              <a:off x="3580050" y="3238000"/>
              <a:ext cx="303900" cy="488725"/>
            </a:xfrm>
            <a:custGeom>
              <a:rect b="b" l="l" r="r" t="t"/>
              <a:pathLst>
                <a:path extrusionOk="0" h="19549" w="12156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60"/>
            <p:cNvSpPr/>
            <p:nvPr/>
          </p:nvSpPr>
          <p:spPr>
            <a:xfrm>
              <a:off x="3572850" y="3229875"/>
              <a:ext cx="319225" cy="504975"/>
            </a:xfrm>
            <a:custGeom>
              <a:rect b="b" l="l" r="r" t="t"/>
              <a:pathLst>
                <a:path extrusionOk="0" h="20199" w="12769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60"/>
            <p:cNvSpPr/>
            <p:nvPr/>
          </p:nvSpPr>
          <p:spPr>
            <a:xfrm>
              <a:off x="3224800" y="2836750"/>
              <a:ext cx="786275" cy="880150"/>
            </a:xfrm>
            <a:custGeom>
              <a:rect b="b" l="l" r="r" t="t"/>
              <a:pathLst>
                <a:path extrusionOk="0" h="35206" w="31451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60"/>
            <p:cNvSpPr/>
            <p:nvPr/>
          </p:nvSpPr>
          <p:spPr>
            <a:xfrm>
              <a:off x="3217575" y="2829200"/>
              <a:ext cx="793500" cy="895725"/>
            </a:xfrm>
            <a:custGeom>
              <a:rect b="b" l="l" r="r" t="t"/>
              <a:pathLst>
                <a:path extrusionOk="0" h="35829" w="3174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60"/>
            <p:cNvSpPr/>
            <p:nvPr/>
          </p:nvSpPr>
          <p:spPr>
            <a:xfrm>
              <a:off x="3751375" y="3083575"/>
              <a:ext cx="155125" cy="68600"/>
            </a:xfrm>
            <a:custGeom>
              <a:rect b="b" l="l" r="r" t="t"/>
              <a:pathLst>
                <a:path extrusionOk="0" h="2744" w="6205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60"/>
            <p:cNvSpPr/>
            <p:nvPr/>
          </p:nvSpPr>
          <p:spPr>
            <a:xfrm>
              <a:off x="3156275" y="3109950"/>
              <a:ext cx="628500" cy="217975"/>
            </a:xfrm>
            <a:custGeom>
              <a:rect b="b" l="l" r="r" t="t"/>
              <a:pathLst>
                <a:path extrusionOk="0" h="8719" w="2514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60"/>
            <p:cNvSpPr/>
            <p:nvPr/>
          </p:nvSpPr>
          <p:spPr>
            <a:xfrm>
              <a:off x="3501625" y="3169475"/>
              <a:ext cx="275025" cy="158450"/>
            </a:xfrm>
            <a:custGeom>
              <a:rect b="b" l="l" r="r" t="t"/>
              <a:pathLst>
                <a:path extrusionOk="0" h="6338" w="11001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60"/>
            <p:cNvSpPr/>
            <p:nvPr/>
          </p:nvSpPr>
          <p:spPr>
            <a:xfrm>
              <a:off x="3217575" y="3153250"/>
              <a:ext cx="351700" cy="144800"/>
            </a:xfrm>
            <a:custGeom>
              <a:rect b="b" l="l" r="r" t="t"/>
              <a:pathLst>
                <a:path extrusionOk="0" h="5792" w="14068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60"/>
            <p:cNvSpPr/>
            <p:nvPr/>
          </p:nvSpPr>
          <p:spPr>
            <a:xfrm>
              <a:off x="3148150" y="3102400"/>
              <a:ext cx="633000" cy="233000"/>
            </a:xfrm>
            <a:custGeom>
              <a:rect b="b" l="l" r="r" t="t"/>
              <a:pathLst>
                <a:path extrusionOk="0" h="9320" w="2532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60"/>
            <p:cNvSpPr/>
            <p:nvPr/>
          </p:nvSpPr>
          <p:spPr>
            <a:xfrm>
              <a:off x="3403325" y="3253325"/>
              <a:ext cx="122650" cy="195700"/>
            </a:xfrm>
            <a:custGeom>
              <a:rect b="b" l="l" r="r" t="t"/>
              <a:pathLst>
                <a:path extrusionOk="0" h="7828" w="4906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60"/>
            <p:cNvSpPr/>
            <p:nvPr/>
          </p:nvSpPr>
          <p:spPr>
            <a:xfrm>
              <a:off x="3510625" y="3441775"/>
              <a:ext cx="207425" cy="137075"/>
            </a:xfrm>
            <a:custGeom>
              <a:rect b="b" l="l" r="r" t="t"/>
              <a:pathLst>
                <a:path extrusionOk="0" h="5483" w="8297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60"/>
            <p:cNvSpPr/>
            <p:nvPr/>
          </p:nvSpPr>
          <p:spPr>
            <a:xfrm>
              <a:off x="3519650" y="3464200"/>
              <a:ext cx="179450" cy="87600"/>
            </a:xfrm>
            <a:custGeom>
              <a:rect b="b" l="l" r="r" t="t"/>
              <a:pathLst>
                <a:path extrusionOk="0" h="3504" w="7178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60"/>
            <p:cNvSpPr/>
            <p:nvPr/>
          </p:nvSpPr>
          <p:spPr>
            <a:xfrm>
              <a:off x="3448425" y="3008125"/>
              <a:ext cx="265700" cy="114050"/>
            </a:xfrm>
            <a:custGeom>
              <a:rect b="b" l="l" r="r" t="t"/>
              <a:pathLst>
                <a:path extrusionOk="0" h="4562" w="10628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60"/>
            <p:cNvSpPr/>
            <p:nvPr/>
          </p:nvSpPr>
          <p:spPr>
            <a:xfrm>
              <a:off x="3440300" y="3000850"/>
              <a:ext cx="279550" cy="128075"/>
            </a:xfrm>
            <a:custGeom>
              <a:rect b="b" l="l" r="r" t="t"/>
              <a:pathLst>
                <a:path extrusionOk="0" h="5123" w="11182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60"/>
            <p:cNvSpPr/>
            <p:nvPr/>
          </p:nvSpPr>
          <p:spPr>
            <a:xfrm>
              <a:off x="3222100" y="3043825"/>
              <a:ext cx="154200" cy="61775"/>
            </a:xfrm>
            <a:custGeom>
              <a:rect b="b" l="l" r="r" t="t"/>
              <a:pathLst>
                <a:path extrusionOk="0" h="2471" w="6168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60"/>
            <p:cNvSpPr/>
            <p:nvPr/>
          </p:nvSpPr>
          <p:spPr>
            <a:xfrm>
              <a:off x="3217575" y="3036025"/>
              <a:ext cx="166850" cy="76650"/>
            </a:xfrm>
            <a:custGeom>
              <a:rect b="b" l="l" r="r" t="t"/>
              <a:pathLst>
                <a:path extrusionOk="0" h="3066" w="6674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60"/>
            <p:cNvSpPr/>
            <p:nvPr/>
          </p:nvSpPr>
          <p:spPr>
            <a:xfrm>
              <a:off x="3744175" y="2649575"/>
              <a:ext cx="185750" cy="297200"/>
            </a:xfrm>
            <a:custGeom>
              <a:rect b="b" l="l" r="r" t="t"/>
              <a:pathLst>
                <a:path extrusionOk="0" h="11888" w="743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60"/>
            <p:cNvSpPr/>
            <p:nvPr/>
          </p:nvSpPr>
          <p:spPr>
            <a:xfrm>
              <a:off x="3736050" y="2641975"/>
              <a:ext cx="198400" cy="312025"/>
            </a:xfrm>
            <a:custGeom>
              <a:rect b="b" l="l" r="r" t="t"/>
              <a:pathLst>
                <a:path extrusionOk="0" h="12481" w="7936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60"/>
            <p:cNvSpPr/>
            <p:nvPr/>
          </p:nvSpPr>
          <p:spPr>
            <a:xfrm>
              <a:off x="3817200" y="2908125"/>
              <a:ext cx="233550" cy="136925"/>
            </a:xfrm>
            <a:custGeom>
              <a:rect b="b" l="l" r="r" t="t"/>
              <a:pathLst>
                <a:path extrusionOk="0" h="5477" w="9342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60"/>
            <p:cNvSpPr/>
            <p:nvPr/>
          </p:nvSpPr>
          <p:spPr>
            <a:xfrm>
              <a:off x="3815400" y="2900775"/>
              <a:ext cx="237175" cy="152400"/>
            </a:xfrm>
            <a:custGeom>
              <a:rect b="b" l="l" r="r" t="t"/>
              <a:pathLst>
                <a:path extrusionOk="0" h="6096" w="9487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60"/>
            <p:cNvSpPr/>
            <p:nvPr/>
          </p:nvSpPr>
          <p:spPr>
            <a:xfrm>
              <a:off x="3821700" y="2967975"/>
              <a:ext cx="66750" cy="73075"/>
            </a:xfrm>
            <a:custGeom>
              <a:rect b="b" l="l" r="r" t="t"/>
              <a:pathLst>
                <a:path extrusionOk="0" h="2923" w="267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60"/>
            <p:cNvSpPr/>
            <p:nvPr/>
          </p:nvSpPr>
          <p:spPr>
            <a:xfrm>
              <a:off x="3818100" y="2960275"/>
              <a:ext cx="73975" cy="88400"/>
            </a:xfrm>
            <a:custGeom>
              <a:rect b="b" l="l" r="r" t="t"/>
              <a:pathLst>
                <a:path extrusionOk="0" h="3536" w="2959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60"/>
            <p:cNvSpPr/>
            <p:nvPr/>
          </p:nvSpPr>
          <p:spPr>
            <a:xfrm>
              <a:off x="3797375" y="3155050"/>
              <a:ext cx="75750" cy="128050"/>
            </a:xfrm>
            <a:custGeom>
              <a:rect b="b" l="l" r="r" t="t"/>
              <a:pathLst>
                <a:path extrusionOk="0" h="5122" w="303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60"/>
            <p:cNvSpPr/>
            <p:nvPr/>
          </p:nvSpPr>
          <p:spPr>
            <a:xfrm>
              <a:off x="4011050" y="1025400"/>
              <a:ext cx="1925125" cy="2285650"/>
            </a:xfrm>
            <a:custGeom>
              <a:rect b="b" l="l" r="r" t="t"/>
              <a:pathLst>
                <a:path extrusionOk="0" h="91426" w="77005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60"/>
            <p:cNvSpPr/>
            <p:nvPr/>
          </p:nvSpPr>
          <p:spPr>
            <a:xfrm>
              <a:off x="4002950" y="1018075"/>
              <a:ext cx="1935025" cy="2300275"/>
            </a:xfrm>
            <a:custGeom>
              <a:rect b="b" l="l" r="r" t="t"/>
              <a:pathLst>
                <a:path extrusionOk="0" h="92011" w="77401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60"/>
            <p:cNvSpPr/>
            <p:nvPr/>
          </p:nvSpPr>
          <p:spPr>
            <a:xfrm>
              <a:off x="4489850" y="2578700"/>
              <a:ext cx="470700" cy="295075"/>
            </a:xfrm>
            <a:custGeom>
              <a:rect b="b" l="l" r="r" t="t"/>
              <a:pathLst>
                <a:path extrusionOk="0" h="11803" w="18828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60"/>
            <p:cNvSpPr/>
            <p:nvPr/>
          </p:nvSpPr>
          <p:spPr>
            <a:xfrm>
              <a:off x="5419475" y="1062375"/>
              <a:ext cx="516700" cy="513275"/>
            </a:xfrm>
            <a:custGeom>
              <a:rect b="b" l="l" r="r" t="t"/>
              <a:pathLst>
                <a:path extrusionOk="0" h="20531" w="20668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60"/>
            <p:cNvSpPr/>
            <p:nvPr/>
          </p:nvSpPr>
          <p:spPr>
            <a:xfrm>
              <a:off x="5411375" y="1055025"/>
              <a:ext cx="526600" cy="528425"/>
            </a:xfrm>
            <a:custGeom>
              <a:rect b="b" l="l" r="r" t="t"/>
              <a:pathLst>
                <a:path extrusionOk="0" h="21137" w="21064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60"/>
            <p:cNvSpPr/>
            <p:nvPr/>
          </p:nvSpPr>
          <p:spPr>
            <a:xfrm>
              <a:off x="4158925" y="1025400"/>
              <a:ext cx="508275" cy="645500"/>
            </a:xfrm>
            <a:custGeom>
              <a:rect b="b" l="l" r="r" t="t"/>
              <a:pathLst>
                <a:path extrusionOk="0" h="25820" w="20331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60"/>
            <p:cNvSpPr/>
            <p:nvPr/>
          </p:nvSpPr>
          <p:spPr>
            <a:xfrm>
              <a:off x="4176975" y="1018075"/>
              <a:ext cx="496850" cy="660050"/>
            </a:xfrm>
            <a:custGeom>
              <a:rect b="b" l="l" r="r" t="t"/>
              <a:pathLst>
                <a:path extrusionOk="0" h="26402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60"/>
            <p:cNvSpPr/>
            <p:nvPr/>
          </p:nvSpPr>
          <p:spPr>
            <a:xfrm>
              <a:off x="4167950" y="1025400"/>
              <a:ext cx="499250" cy="549925"/>
            </a:xfrm>
            <a:custGeom>
              <a:rect b="b" l="l" r="r" t="t"/>
              <a:pathLst>
                <a:path extrusionOk="0" h="21997" w="1997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60"/>
            <p:cNvSpPr/>
            <p:nvPr/>
          </p:nvSpPr>
          <p:spPr>
            <a:xfrm>
              <a:off x="4176975" y="1018075"/>
              <a:ext cx="496850" cy="564825"/>
            </a:xfrm>
            <a:custGeom>
              <a:rect b="b" l="l" r="r" t="t"/>
              <a:pathLst>
                <a:path extrusionOk="0" h="22593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60"/>
            <p:cNvSpPr/>
            <p:nvPr/>
          </p:nvSpPr>
          <p:spPr>
            <a:xfrm>
              <a:off x="4178775" y="1025400"/>
              <a:ext cx="488425" cy="508700"/>
            </a:xfrm>
            <a:custGeom>
              <a:rect b="b" l="l" r="r" t="t"/>
              <a:pathLst>
                <a:path extrusionOk="0" h="20348" w="19537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60"/>
            <p:cNvSpPr/>
            <p:nvPr/>
          </p:nvSpPr>
          <p:spPr>
            <a:xfrm>
              <a:off x="4176975" y="1018075"/>
              <a:ext cx="496850" cy="523900"/>
            </a:xfrm>
            <a:custGeom>
              <a:rect b="b" l="l" r="r" t="t"/>
              <a:pathLst>
                <a:path extrusionOk="0" h="20956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60"/>
            <p:cNvSpPr/>
            <p:nvPr/>
          </p:nvSpPr>
          <p:spPr>
            <a:xfrm>
              <a:off x="5450150" y="1062375"/>
              <a:ext cx="486025" cy="512950"/>
            </a:xfrm>
            <a:custGeom>
              <a:rect b="b" l="l" r="r" t="t"/>
              <a:pathLst>
                <a:path extrusionOk="0" h="20518" w="19441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60"/>
            <p:cNvSpPr/>
            <p:nvPr/>
          </p:nvSpPr>
          <p:spPr>
            <a:xfrm>
              <a:off x="5442025" y="1055025"/>
              <a:ext cx="495950" cy="528425"/>
            </a:xfrm>
            <a:custGeom>
              <a:rect b="b" l="l" r="r" t="t"/>
              <a:pathLst>
                <a:path extrusionOk="0" h="21137" w="19838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60"/>
            <p:cNvSpPr/>
            <p:nvPr/>
          </p:nvSpPr>
          <p:spPr>
            <a:xfrm>
              <a:off x="4674700" y="3104025"/>
              <a:ext cx="162325" cy="244525"/>
            </a:xfrm>
            <a:custGeom>
              <a:rect b="b" l="l" r="r" t="t"/>
              <a:pathLst>
                <a:path extrusionOk="0" h="9781" w="6493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60"/>
            <p:cNvSpPr/>
            <p:nvPr/>
          </p:nvSpPr>
          <p:spPr>
            <a:xfrm>
              <a:off x="4667475" y="3096425"/>
              <a:ext cx="176750" cy="259725"/>
            </a:xfrm>
            <a:custGeom>
              <a:rect b="b" l="l" r="r" t="t"/>
              <a:pathLst>
                <a:path extrusionOk="0" h="10389" w="707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60"/>
            <p:cNvSpPr/>
            <p:nvPr/>
          </p:nvSpPr>
          <p:spPr>
            <a:xfrm>
              <a:off x="4739591" y="-166683"/>
              <a:ext cx="18104" cy="2089879"/>
            </a:xfrm>
            <a:custGeom>
              <a:rect b="b" l="l" r="r" t="t"/>
              <a:pathLst>
                <a:path extrusionOk="0" h="67410" w="722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60"/>
            <p:cNvSpPr/>
            <p:nvPr/>
          </p:nvSpPr>
          <p:spPr>
            <a:xfrm>
              <a:off x="4742325" y="1908025"/>
              <a:ext cx="15350" cy="1251550"/>
            </a:xfrm>
            <a:custGeom>
              <a:rect b="b" l="l" r="r" t="t"/>
              <a:pathLst>
                <a:path extrusionOk="0" h="50062" w="614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60"/>
            <p:cNvSpPr/>
            <p:nvPr/>
          </p:nvSpPr>
          <p:spPr>
            <a:xfrm>
              <a:off x="3923552" y="-166737"/>
              <a:ext cx="18104" cy="2984732"/>
            </a:xfrm>
            <a:custGeom>
              <a:rect b="b" l="l" r="r" t="t"/>
              <a:pathLst>
                <a:path extrusionOk="0" h="103153" w="722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60"/>
            <p:cNvSpPr/>
            <p:nvPr/>
          </p:nvSpPr>
          <p:spPr>
            <a:xfrm>
              <a:off x="3599900" y="4261400"/>
              <a:ext cx="339050" cy="267825"/>
            </a:xfrm>
            <a:custGeom>
              <a:rect b="b" l="l" r="r" t="t"/>
              <a:pathLst>
                <a:path extrusionOk="0" h="10713" w="13562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60"/>
            <p:cNvSpPr/>
            <p:nvPr/>
          </p:nvSpPr>
          <p:spPr>
            <a:xfrm>
              <a:off x="3591775" y="4254175"/>
              <a:ext cx="355300" cy="282700"/>
            </a:xfrm>
            <a:custGeom>
              <a:rect b="b" l="l" r="r" t="t"/>
              <a:pathLst>
                <a:path extrusionOk="0" h="11308" w="14212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60"/>
            <p:cNvSpPr/>
            <p:nvPr/>
          </p:nvSpPr>
          <p:spPr>
            <a:xfrm>
              <a:off x="3592675" y="4213600"/>
              <a:ext cx="394975" cy="349875"/>
            </a:xfrm>
            <a:custGeom>
              <a:rect b="b" l="l" r="r" t="t"/>
              <a:pathLst>
                <a:path extrusionOk="0" h="13995" w="15799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60"/>
            <p:cNvSpPr/>
            <p:nvPr/>
          </p:nvSpPr>
          <p:spPr>
            <a:xfrm>
              <a:off x="3584575" y="4205450"/>
              <a:ext cx="411175" cy="365600"/>
            </a:xfrm>
            <a:custGeom>
              <a:rect b="b" l="l" r="r" t="t"/>
              <a:pathLst>
                <a:path extrusionOk="0" h="14624" w="16447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60"/>
            <p:cNvSpPr/>
            <p:nvPr/>
          </p:nvSpPr>
          <p:spPr>
            <a:xfrm>
              <a:off x="3659400" y="4259600"/>
              <a:ext cx="255200" cy="233550"/>
            </a:xfrm>
            <a:custGeom>
              <a:rect b="b" l="l" r="r" t="t"/>
              <a:pathLst>
                <a:path extrusionOk="0" h="9342" w="10208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60"/>
            <p:cNvSpPr/>
            <p:nvPr/>
          </p:nvSpPr>
          <p:spPr>
            <a:xfrm>
              <a:off x="3651300" y="4252025"/>
              <a:ext cx="271425" cy="248425"/>
            </a:xfrm>
            <a:custGeom>
              <a:rect b="b" l="l" r="r" t="t"/>
              <a:pathLst>
                <a:path extrusionOk="0" h="9937" w="10857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60"/>
            <p:cNvSpPr/>
            <p:nvPr/>
          </p:nvSpPr>
          <p:spPr>
            <a:xfrm>
              <a:off x="2214925" y="4282725"/>
              <a:ext cx="151500" cy="319300"/>
            </a:xfrm>
            <a:custGeom>
              <a:rect b="b" l="l" r="r" t="t"/>
              <a:pathLst>
                <a:path extrusionOk="0" h="12772" w="606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60"/>
            <p:cNvSpPr/>
            <p:nvPr/>
          </p:nvSpPr>
          <p:spPr>
            <a:xfrm>
              <a:off x="2218525" y="4275825"/>
              <a:ext cx="153300" cy="333650"/>
            </a:xfrm>
            <a:custGeom>
              <a:rect b="b" l="l" r="r" t="t"/>
              <a:pathLst>
                <a:path extrusionOk="0" h="13346" w="6132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60"/>
            <p:cNvSpPr/>
            <p:nvPr/>
          </p:nvSpPr>
          <p:spPr>
            <a:xfrm>
              <a:off x="2166225" y="4403450"/>
              <a:ext cx="113650" cy="239800"/>
            </a:xfrm>
            <a:custGeom>
              <a:rect b="b" l="l" r="r" t="t"/>
              <a:pathLst>
                <a:path extrusionOk="0" h="9592" w="4546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60"/>
            <p:cNvSpPr/>
            <p:nvPr/>
          </p:nvSpPr>
          <p:spPr>
            <a:xfrm>
              <a:off x="2166225" y="4395750"/>
              <a:ext cx="119950" cy="255200"/>
            </a:xfrm>
            <a:custGeom>
              <a:rect b="b" l="l" r="r" t="t"/>
              <a:pathLst>
                <a:path extrusionOk="0" h="10208" w="4798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60"/>
            <p:cNvSpPr/>
            <p:nvPr/>
          </p:nvSpPr>
          <p:spPr>
            <a:xfrm>
              <a:off x="2527800" y="4365100"/>
              <a:ext cx="239875" cy="326075"/>
            </a:xfrm>
            <a:custGeom>
              <a:rect b="b" l="l" r="r" t="t"/>
              <a:pathLst>
                <a:path extrusionOk="0" h="13043" w="9595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60"/>
            <p:cNvSpPr/>
            <p:nvPr/>
          </p:nvSpPr>
          <p:spPr>
            <a:xfrm>
              <a:off x="2526000" y="4357550"/>
              <a:ext cx="235350" cy="341200"/>
            </a:xfrm>
            <a:custGeom>
              <a:rect b="b" l="l" r="r" t="t"/>
              <a:pathLst>
                <a:path extrusionOk="0" h="13648" w="9414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60"/>
            <p:cNvSpPr/>
            <p:nvPr/>
          </p:nvSpPr>
          <p:spPr>
            <a:xfrm>
              <a:off x="2313200" y="4261075"/>
              <a:ext cx="151500" cy="319325"/>
            </a:xfrm>
            <a:custGeom>
              <a:rect b="b" l="l" r="r" t="t"/>
              <a:pathLst>
                <a:path extrusionOk="0" h="12773" w="606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60"/>
            <p:cNvSpPr/>
            <p:nvPr/>
          </p:nvSpPr>
          <p:spPr>
            <a:xfrm>
              <a:off x="2316800" y="4254175"/>
              <a:ext cx="154225" cy="333650"/>
            </a:xfrm>
            <a:custGeom>
              <a:rect b="b" l="l" r="r" t="t"/>
              <a:pathLst>
                <a:path extrusionOk="0" h="13346" w="6169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60"/>
            <p:cNvSpPr/>
            <p:nvPr/>
          </p:nvSpPr>
          <p:spPr>
            <a:xfrm>
              <a:off x="2431325" y="4289025"/>
              <a:ext cx="151500" cy="319325"/>
            </a:xfrm>
            <a:custGeom>
              <a:rect b="b" l="l" r="r" t="t"/>
              <a:pathLst>
                <a:path extrusionOk="0" h="12773" w="606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60"/>
            <p:cNvSpPr/>
            <p:nvPr/>
          </p:nvSpPr>
          <p:spPr>
            <a:xfrm>
              <a:off x="2434025" y="4281225"/>
              <a:ext cx="154225" cy="334550"/>
            </a:xfrm>
            <a:custGeom>
              <a:rect b="b" l="l" r="r" t="t"/>
              <a:pathLst>
                <a:path extrusionOk="0" h="13382" w="6169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60"/>
            <p:cNvSpPr/>
            <p:nvPr/>
          </p:nvSpPr>
          <p:spPr>
            <a:xfrm>
              <a:off x="3493500" y="4624625"/>
              <a:ext cx="241675" cy="332750"/>
            </a:xfrm>
            <a:custGeom>
              <a:rect b="b" l="l" r="r" t="t"/>
              <a:pathLst>
                <a:path extrusionOk="0" h="13310" w="9667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60"/>
            <p:cNvSpPr/>
            <p:nvPr/>
          </p:nvSpPr>
          <p:spPr>
            <a:xfrm>
              <a:off x="3492600" y="4617575"/>
              <a:ext cx="237175" cy="347150"/>
            </a:xfrm>
            <a:custGeom>
              <a:rect b="b" l="l" r="r" t="t"/>
              <a:pathLst>
                <a:path extrusionOk="0" h="13886" w="9487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60"/>
            <p:cNvSpPr/>
            <p:nvPr/>
          </p:nvSpPr>
          <p:spPr>
            <a:xfrm>
              <a:off x="3610725" y="4730250"/>
              <a:ext cx="182150" cy="250325"/>
            </a:xfrm>
            <a:custGeom>
              <a:rect b="b" l="l" r="r" t="t"/>
              <a:pathLst>
                <a:path extrusionOk="0" h="10013" w="7286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60"/>
            <p:cNvSpPr/>
            <p:nvPr/>
          </p:nvSpPr>
          <p:spPr>
            <a:xfrm>
              <a:off x="3608925" y="4723050"/>
              <a:ext cx="181250" cy="265125"/>
            </a:xfrm>
            <a:custGeom>
              <a:rect b="b" l="l" r="r" t="t"/>
              <a:pathLst>
                <a:path extrusionOk="0" h="10605" w="725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60"/>
            <p:cNvSpPr/>
            <p:nvPr/>
          </p:nvSpPr>
          <p:spPr>
            <a:xfrm>
              <a:off x="3129225" y="4525600"/>
              <a:ext cx="300275" cy="286350"/>
            </a:xfrm>
            <a:custGeom>
              <a:rect b="b" l="l" r="r" t="t"/>
              <a:pathLst>
                <a:path extrusionOk="0" h="11454" w="12011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60"/>
            <p:cNvSpPr/>
            <p:nvPr/>
          </p:nvSpPr>
          <p:spPr>
            <a:xfrm>
              <a:off x="3136425" y="4518300"/>
              <a:ext cx="300300" cy="301275"/>
            </a:xfrm>
            <a:custGeom>
              <a:rect b="b" l="l" r="r" t="t"/>
              <a:pathLst>
                <a:path extrusionOk="0" h="12051" w="12012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60"/>
            <p:cNvSpPr/>
            <p:nvPr/>
          </p:nvSpPr>
          <p:spPr>
            <a:xfrm>
              <a:off x="3441200" y="4492850"/>
              <a:ext cx="241675" cy="331975"/>
            </a:xfrm>
            <a:custGeom>
              <a:rect b="b" l="l" r="r" t="t"/>
              <a:pathLst>
                <a:path extrusionOk="0" h="13279" w="9667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60"/>
            <p:cNvSpPr/>
            <p:nvPr/>
          </p:nvSpPr>
          <p:spPr>
            <a:xfrm>
              <a:off x="3440300" y="4485025"/>
              <a:ext cx="237175" cy="348075"/>
            </a:xfrm>
            <a:custGeom>
              <a:rect b="b" l="l" r="r" t="t"/>
              <a:pathLst>
                <a:path extrusionOk="0" h="13923" w="9487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60"/>
            <p:cNvSpPr/>
            <p:nvPr/>
          </p:nvSpPr>
          <p:spPr>
            <a:xfrm>
              <a:off x="3309550" y="4463625"/>
              <a:ext cx="241675" cy="332350"/>
            </a:xfrm>
            <a:custGeom>
              <a:rect b="b" l="l" r="r" t="t"/>
              <a:pathLst>
                <a:path extrusionOk="0" h="13294" w="9667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60"/>
            <p:cNvSpPr/>
            <p:nvPr/>
          </p:nvSpPr>
          <p:spPr>
            <a:xfrm>
              <a:off x="3308650" y="4456175"/>
              <a:ext cx="237175" cy="347150"/>
            </a:xfrm>
            <a:custGeom>
              <a:rect b="b" l="l" r="r" t="t"/>
              <a:pathLst>
                <a:path extrusionOk="0" h="13886" w="9487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60"/>
            <p:cNvSpPr/>
            <p:nvPr/>
          </p:nvSpPr>
          <p:spPr>
            <a:xfrm>
              <a:off x="1841625" y="4237050"/>
              <a:ext cx="1703300" cy="1232625"/>
            </a:xfrm>
            <a:custGeom>
              <a:rect b="b" l="l" r="r" t="t"/>
              <a:pathLst>
                <a:path extrusionOk="0" h="49305" w="68132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60"/>
            <p:cNvSpPr/>
            <p:nvPr/>
          </p:nvSpPr>
          <p:spPr>
            <a:xfrm>
              <a:off x="1833500" y="4229500"/>
              <a:ext cx="1718625" cy="1247750"/>
            </a:xfrm>
            <a:custGeom>
              <a:rect b="b" l="l" r="r" t="t"/>
              <a:pathLst>
                <a:path extrusionOk="0" h="49910" w="68745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60"/>
            <p:cNvSpPr/>
            <p:nvPr/>
          </p:nvSpPr>
          <p:spPr>
            <a:xfrm>
              <a:off x="5068725" y="3813275"/>
              <a:ext cx="471600" cy="14450"/>
            </a:xfrm>
            <a:custGeom>
              <a:rect b="b" l="l" r="r" t="t"/>
              <a:pathLst>
                <a:path extrusionOk="0" h="578" w="18864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60"/>
            <p:cNvSpPr/>
            <p:nvPr/>
          </p:nvSpPr>
          <p:spPr>
            <a:xfrm>
              <a:off x="4743225" y="3813275"/>
              <a:ext cx="174050" cy="14450"/>
            </a:xfrm>
            <a:custGeom>
              <a:rect b="b" l="l" r="r" t="t"/>
              <a:pathLst>
                <a:path extrusionOk="0" h="578" w="6962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60"/>
            <p:cNvSpPr/>
            <p:nvPr/>
          </p:nvSpPr>
          <p:spPr>
            <a:xfrm>
              <a:off x="5445625" y="389622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60"/>
            <p:cNvSpPr/>
            <p:nvPr/>
          </p:nvSpPr>
          <p:spPr>
            <a:xfrm>
              <a:off x="5221125" y="389622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60"/>
            <p:cNvSpPr/>
            <p:nvPr/>
          </p:nvSpPr>
          <p:spPr>
            <a:xfrm>
              <a:off x="4743225" y="389622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60"/>
            <p:cNvSpPr/>
            <p:nvPr/>
          </p:nvSpPr>
          <p:spPr>
            <a:xfrm>
              <a:off x="5120125" y="3979175"/>
              <a:ext cx="420200" cy="15350"/>
            </a:xfrm>
            <a:custGeom>
              <a:rect b="b" l="l" r="r" t="t"/>
              <a:pathLst>
                <a:path extrusionOk="0" h="614" w="16808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60"/>
            <p:cNvSpPr/>
            <p:nvPr/>
          </p:nvSpPr>
          <p:spPr>
            <a:xfrm>
              <a:off x="4743225" y="3979175"/>
              <a:ext cx="304800" cy="15350"/>
            </a:xfrm>
            <a:custGeom>
              <a:rect b="b" l="l" r="r" t="t"/>
              <a:pathLst>
                <a:path extrusionOk="0" h="614" w="12192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60"/>
            <p:cNvSpPr/>
            <p:nvPr/>
          </p:nvSpPr>
          <p:spPr>
            <a:xfrm>
              <a:off x="5350950" y="406212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60"/>
            <p:cNvSpPr/>
            <p:nvPr/>
          </p:nvSpPr>
          <p:spPr>
            <a:xfrm>
              <a:off x="4917250" y="406212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60"/>
            <p:cNvSpPr/>
            <p:nvPr/>
          </p:nvSpPr>
          <p:spPr>
            <a:xfrm>
              <a:off x="4743225" y="406212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60"/>
            <p:cNvSpPr/>
            <p:nvPr/>
          </p:nvSpPr>
          <p:spPr>
            <a:xfrm>
              <a:off x="5068725" y="4135175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60"/>
            <p:cNvSpPr/>
            <p:nvPr/>
          </p:nvSpPr>
          <p:spPr>
            <a:xfrm>
              <a:off x="4743225" y="4135175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60"/>
            <p:cNvSpPr/>
            <p:nvPr/>
          </p:nvSpPr>
          <p:spPr>
            <a:xfrm>
              <a:off x="5445625" y="421812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60"/>
            <p:cNvSpPr/>
            <p:nvPr/>
          </p:nvSpPr>
          <p:spPr>
            <a:xfrm>
              <a:off x="5221125" y="421812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60"/>
            <p:cNvSpPr/>
            <p:nvPr/>
          </p:nvSpPr>
          <p:spPr>
            <a:xfrm>
              <a:off x="4743225" y="421812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60"/>
            <p:cNvSpPr/>
            <p:nvPr/>
          </p:nvSpPr>
          <p:spPr>
            <a:xfrm>
              <a:off x="5120125" y="4301975"/>
              <a:ext cx="420200" cy="14450"/>
            </a:xfrm>
            <a:custGeom>
              <a:rect b="b" l="l" r="r" t="t"/>
              <a:pathLst>
                <a:path extrusionOk="0" h="578" w="16808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60"/>
            <p:cNvSpPr/>
            <p:nvPr/>
          </p:nvSpPr>
          <p:spPr>
            <a:xfrm>
              <a:off x="4743225" y="4301975"/>
              <a:ext cx="304800" cy="14450"/>
            </a:xfrm>
            <a:custGeom>
              <a:rect b="b" l="l" r="r" t="t"/>
              <a:pathLst>
                <a:path extrusionOk="0" h="578" w="12192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60"/>
            <p:cNvSpPr/>
            <p:nvPr/>
          </p:nvSpPr>
          <p:spPr>
            <a:xfrm>
              <a:off x="5445625" y="445797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60"/>
            <p:cNvSpPr/>
            <p:nvPr/>
          </p:nvSpPr>
          <p:spPr>
            <a:xfrm>
              <a:off x="5221125" y="445797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60"/>
            <p:cNvSpPr/>
            <p:nvPr/>
          </p:nvSpPr>
          <p:spPr>
            <a:xfrm>
              <a:off x="4743225" y="445797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60"/>
            <p:cNvSpPr/>
            <p:nvPr/>
          </p:nvSpPr>
          <p:spPr>
            <a:xfrm>
              <a:off x="5120125" y="4540925"/>
              <a:ext cx="420200" cy="15350"/>
            </a:xfrm>
            <a:custGeom>
              <a:rect b="b" l="l" r="r" t="t"/>
              <a:pathLst>
                <a:path extrusionOk="0" h="614" w="16808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60"/>
            <p:cNvSpPr/>
            <p:nvPr/>
          </p:nvSpPr>
          <p:spPr>
            <a:xfrm>
              <a:off x="4743225" y="4540925"/>
              <a:ext cx="304800" cy="15350"/>
            </a:xfrm>
            <a:custGeom>
              <a:rect b="b" l="l" r="r" t="t"/>
              <a:pathLst>
                <a:path extrusionOk="0" h="614" w="12192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60"/>
            <p:cNvSpPr/>
            <p:nvPr/>
          </p:nvSpPr>
          <p:spPr>
            <a:xfrm>
              <a:off x="5350950" y="46238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60"/>
            <p:cNvSpPr/>
            <p:nvPr/>
          </p:nvSpPr>
          <p:spPr>
            <a:xfrm>
              <a:off x="4917250" y="46238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60"/>
            <p:cNvSpPr/>
            <p:nvPr/>
          </p:nvSpPr>
          <p:spPr>
            <a:xfrm>
              <a:off x="4743225" y="46238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60"/>
            <p:cNvSpPr/>
            <p:nvPr/>
          </p:nvSpPr>
          <p:spPr>
            <a:xfrm>
              <a:off x="5068725" y="4696900"/>
              <a:ext cx="471600" cy="15375"/>
            </a:xfrm>
            <a:custGeom>
              <a:rect b="b" l="l" r="r" t="t"/>
              <a:pathLst>
                <a:path extrusionOk="0" h="615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60"/>
            <p:cNvSpPr/>
            <p:nvPr/>
          </p:nvSpPr>
          <p:spPr>
            <a:xfrm>
              <a:off x="4743225" y="4696900"/>
              <a:ext cx="174050" cy="15375"/>
            </a:xfrm>
            <a:custGeom>
              <a:rect b="b" l="l" r="r" t="t"/>
              <a:pathLst>
                <a:path extrusionOk="0" h="615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60"/>
            <p:cNvSpPr/>
            <p:nvPr/>
          </p:nvSpPr>
          <p:spPr>
            <a:xfrm>
              <a:off x="5445625" y="477987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60"/>
            <p:cNvSpPr/>
            <p:nvPr/>
          </p:nvSpPr>
          <p:spPr>
            <a:xfrm>
              <a:off x="5221125" y="477987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60"/>
            <p:cNvSpPr/>
            <p:nvPr/>
          </p:nvSpPr>
          <p:spPr>
            <a:xfrm>
              <a:off x="4743225" y="477987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60"/>
            <p:cNvSpPr/>
            <p:nvPr/>
          </p:nvSpPr>
          <p:spPr>
            <a:xfrm>
              <a:off x="5619650" y="3718600"/>
              <a:ext cx="671775" cy="1228275"/>
            </a:xfrm>
            <a:custGeom>
              <a:rect b="b" l="l" r="r" t="t"/>
              <a:pathLst>
                <a:path extrusionOk="0" h="49131" w="26871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60"/>
            <p:cNvSpPr/>
            <p:nvPr/>
          </p:nvSpPr>
          <p:spPr>
            <a:xfrm>
              <a:off x="4803625" y="3226950"/>
              <a:ext cx="1458050" cy="440500"/>
            </a:xfrm>
            <a:custGeom>
              <a:rect b="b" l="l" r="r" t="t"/>
              <a:pathLst>
                <a:path extrusionOk="0" h="17620" w="58322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60"/>
            <p:cNvSpPr/>
            <p:nvPr/>
          </p:nvSpPr>
          <p:spPr>
            <a:xfrm>
              <a:off x="5103900" y="3278575"/>
              <a:ext cx="89275" cy="89275"/>
            </a:xfrm>
            <a:custGeom>
              <a:rect b="b" l="l" r="r" t="t"/>
              <a:pathLst>
                <a:path extrusionOk="0" h="3571" w="3571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60"/>
            <p:cNvSpPr/>
            <p:nvPr/>
          </p:nvSpPr>
          <p:spPr>
            <a:xfrm>
              <a:off x="5096675" y="3271350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60"/>
            <p:cNvSpPr/>
            <p:nvPr/>
          </p:nvSpPr>
          <p:spPr>
            <a:xfrm>
              <a:off x="5561050" y="3311025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60"/>
            <p:cNvSpPr/>
            <p:nvPr/>
          </p:nvSpPr>
          <p:spPr>
            <a:xfrm>
              <a:off x="5553825" y="3302925"/>
              <a:ext cx="103725" cy="104600"/>
            </a:xfrm>
            <a:custGeom>
              <a:rect b="b" l="l" r="r" t="t"/>
              <a:pathLst>
                <a:path extrusionOk="0" h="4184" w="4149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60"/>
            <p:cNvSpPr/>
            <p:nvPr/>
          </p:nvSpPr>
          <p:spPr>
            <a:xfrm>
              <a:off x="5872125" y="3545475"/>
              <a:ext cx="89300" cy="89275"/>
            </a:xfrm>
            <a:custGeom>
              <a:rect b="b" l="l" r="r" t="t"/>
              <a:pathLst>
                <a:path extrusionOk="0" h="3571" w="3572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60"/>
            <p:cNvSpPr/>
            <p:nvPr/>
          </p:nvSpPr>
          <p:spPr>
            <a:xfrm>
              <a:off x="5864900" y="3538250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60"/>
            <p:cNvSpPr/>
            <p:nvPr/>
          </p:nvSpPr>
          <p:spPr>
            <a:xfrm>
              <a:off x="6202150" y="3190200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60"/>
            <p:cNvSpPr/>
            <p:nvPr/>
          </p:nvSpPr>
          <p:spPr>
            <a:xfrm>
              <a:off x="6194925" y="3183000"/>
              <a:ext cx="103725" cy="103700"/>
            </a:xfrm>
            <a:custGeom>
              <a:rect b="b" l="l" r="r" t="t"/>
              <a:pathLst>
                <a:path extrusionOk="0" h="4148" w="4149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60"/>
            <p:cNvSpPr/>
            <p:nvPr/>
          </p:nvSpPr>
          <p:spPr>
            <a:xfrm>
              <a:off x="4767575" y="3615800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60"/>
            <p:cNvSpPr/>
            <p:nvPr/>
          </p:nvSpPr>
          <p:spPr>
            <a:xfrm>
              <a:off x="4760350" y="3607675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60"/>
            <p:cNvSpPr/>
            <p:nvPr/>
          </p:nvSpPr>
          <p:spPr>
            <a:xfrm>
              <a:off x="5351850" y="3488650"/>
              <a:ext cx="89300" cy="88400"/>
            </a:xfrm>
            <a:custGeom>
              <a:rect b="b" l="l" r="r" t="t"/>
              <a:pathLst>
                <a:path extrusionOk="0" h="3536" w="3572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60"/>
            <p:cNvSpPr/>
            <p:nvPr/>
          </p:nvSpPr>
          <p:spPr>
            <a:xfrm>
              <a:off x="5344650" y="3480550"/>
              <a:ext cx="103700" cy="104625"/>
            </a:xfrm>
            <a:custGeom>
              <a:rect b="b" l="l" r="r" t="t"/>
              <a:pathLst>
                <a:path extrusionOk="0" h="4185" w="4148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60"/>
            <p:cNvSpPr/>
            <p:nvPr/>
          </p:nvSpPr>
          <p:spPr>
            <a:xfrm>
              <a:off x="2393450" y="2124425"/>
              <a:ext cx="147900" cy="90200"/>
            </a:xfrm>
            <a:custGeom>
              <a:rect b="b" l="l" r="r" t="t"/>
              <a:pathLst>
                <a:path extrusionOk="0" h="3608" w="5916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60"/>
            <p:cNvSpPr/>
            <p:nvPr/>
          </p:nvSpPr>
          <p:spPr>
            <a:xfrm>
              <a:off x="1756875" y="1902825"/>
              <a:ext cx="783575" cy="901950"/>
            </a:xfrm>
            <a:custGeom>
              <a:rect b="b" l="l" r="r" t="t"/>
              <a:pathLst>
                <a:path extrusionOk="0" h="36078" w="31343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60"/>
            <p:cNvSpPr/>
            <p:nvPr/>
          </p:nvSpPr>
          <p:spPr>
            <a:xfrm>
              <a:off x="1887600" y="2053425"/>
              <a:ext cx="522100" cy="600750"/>
            </a:xfrm>
            <a:custGeom>
              <a:rect b="b" l="l" r="r" t="t"/>
              <a:pathLst>
                <a:path extrusionOk="0" h="24030" w="20884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60"/>
            <p:cNvSpPr/>
            <p:nvPr/>
          </p:nvSpPr>
          <p:spPr>
            <a:xfrm>
              <a:off x="2140975" y="1573500"/>
              <a:ext cx="15350" cy="344475"/>
            </a:xfrm>
            <a:custGeom>
              <a:rect b="b" l="l" r="r" t="t"/>
              <a:pathLst>
                <a:path extrusionOk="0" h="13779" w="614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60"/>
            <p:cNvSpPr/>
            <p:nvPr/>
          </p:nvSpPr>
          <p:spPr>
            <a:xfrm>
              <a:off x="2083275" y="1499550"/>
              <a:ext cx="129875" cy="129875"/>
            </a:xfrm>
            <a:custGeom>
              <a:rect b="b" l="l" r="r" t="t"/>
              <a:pathLst>
                <a:path extrusionOk="0" h="5195" w="5195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60"/>
            <p:cNvSpPr/>
            <p:nvPr/>
          </p:nvSpPr>
          <p:spPr>
            <a:xfrm>
              <a:off x="2076050" y="1492350"/>
              <a:ext cx="145200" cy="144300"/>
            </a:xfrm>
            <a:custGeom>
              <a:rect b="b" l="l" r="r" t="t"/>
              <a:pathLst>
                <a:path extrusionOk="0" h="5772" w="5808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60"/>
            <p:cNvSpPr/>
            <p:nvPr/>
          </p:nvSpPr>
          <p:spPr>
            <a:xfrm>
              <a:off x="2140975" y="2779950"/>
              <a:ext cx="15350" cy="345350"/>
            </a:xfrm>
            <a:custGeom>
              <a:rect b="b" l="l" r="r" t="t"/>
              <a:pathLst>
                <a:path extrusionOk="0" h="13814" w="614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60"/>
            <p:cNvSpPr/>
            <p:nvPr/>
          </p:nvSpPr>
          <p:spPr>
            <a:xfrm>
              <a:off x="2083275" y="3068475"/>
              <a:ext cx="129875" cy="129875"/>
            </a:xfrm>
            <a:custGeom>
              <a:rect b="b" l="l" r="r" t="t"/>
              <a:pathLst>
                <a:path extrusionOk="0" h="5195" w="5195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60"/>
            <p:cNvSpPr/>
            <p:nvPr/>
          </p:nvSpPr>
          <p:spPr>
            <a:xfrm>
              <a:off x="2076050" y="3061275"/>
              <a:ext cx="145200" cy="145175"/>
            </a:xfrm>
            <a:custGeom>
              <a:rect b="b" l="l" r="r" t="t"/>
              <a:pathLst>
                <a:path extrusionOk="0" h="5807" w="5808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60"/>
            <p:cNvSpPr/>
            <p:nvPr/>
          </p:nvSpPr>
          <p:spPr>
            <a:xfrm>
              <a:off x="1755975" y="2124425"/>
              <a:ext cx="147900" cy="90200"/>
            </a:xfrm>
            <a:custGeom>
              <a:rect b="b" l="l" r="r" t="t"/>
              <a:pathLst>
                <a:path extrusionOk="0" h="3608" w="5916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60"/>
            <p:cNvSpPr/>
            <p:nvPr/>
          </p:nvSpPr>
          <p:spPr>
            <a:xfrm>
              <a:off x="1897525" y="2348350"/>
              <a:ext cx="513075" cy="161125"/>
            </a:xfrm>
            <a:custGeom>
              <a:rect b="b" l="l" r="r" t="t"/>
              <a:pathLst>
                <a:path extrusionOk="0" h="6445" w="20523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60"/>
            <p:cNvSpPr/>
            <p:nvPr/>
          </p:nvSpPr>
          <p:spPr>
            <a:xfrm>
              <a:off x="2151800" y="2053200"/>
              <a:ext cx="15350" cy="310200"/>
            </a:xfrm>
            <a:custGeom>
              <a:rect b="b" l="l" r="r" t="t"/>
              <a:pathLst>
                <a:path extrusionOk="0" h="12408" w="614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60"/>
            <p:cNvSpPr/>
            <p:nvPr/>
          </p:nvSpPr>
          <p:spPr>
            <a:xfrm>
              <a:off x="2929950" y="9116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60"/>
            <p:cNvSpPr/>
            <p:nvPr/>
          </p:nvSpPr>
          <p:spPr>
            <a:xfrm>
              <a:off x="2496250" y="9116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60"/>
            <p:cNvSpPr/>
            <p:nvPr/>
          </p:nvSpPr>
          <p:spPr>
            <a:xfrm>
              <a:off x="2322225" y="9116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60"/>
            <p:cNvSpPr/>
            <p:nvPr/>
          </p:nvSpPr>
          <p:spPr>
            <a:xfrm>
              <a:off x="2647725" y="9847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60"/>
            <p:cNvSpPr/>
            <p:nvPr/>
          </p:nvSpPr>
          <p:spPr>
            <a:xfrm>
              <a:off x="2322225" y="9847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60"/>
            <p:cNvSpPr/>
            <p:nvPr/>
          </p:nvSpPr>
          <p:spPr>
            <a:xfrm>
              <a:off x="3024625" y="1067650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60"/>
            <p:cNvSpPr/>
            <p:nvPr/>
          </p:nvSpPr>
          <p:spPr>
            <a:xfrm>
              <a:off x="2800100" y="106765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60"/>
            <p:cNvSpPr/>
            <p:nvPr/>
          </p:nvSpPr>
          <p:spPr>
            <a:xfrm>
              <a:off x="2322225" y="1067650"/>
              <a:ext cx="384125" cy="15350"/>
            </a:xfrm>
            <a:custGeom>
              <a:rect b="b" l="l" r="r" t="t"/>
              <a:pathLst>
                <a:path extrusionOk="0" h="614" w="15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60"/>
            <p:cNvSpPr/>
            <p:nvPr/>
          </p:nvSpPr>
          <p:spPr>
            <a:xfrm>
              <a:off x="2699125" y="1151525"/>
              <a:ext cx="420200" cy="14450"/>
            </a:xfrm>
            <a:custGeom>
              <a:rect b="b" l="l" r="r" t="t"/>
              <a:pathLst>
                <a:path extrusionOk="0" h="578" w="16808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60"/>
            <p:cNvSpPr/>
            <p:nvPr/>
          </p:nvSpPr>
          <p:spPr>
            <a:xfrm>
              <a:off x="2322225" y="1151525"/>
              <a:ext cx="304775" cy="14450"/>
            </a:xfrm>
            <a:custGeom>
              <a:rect b="b" l="l" r="r" t="t"/>
              <a:pathLst>
                <a:path extrusionOk="0" h="578" w="12191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60"/>
            <p:cNvSpPr/>
            <p:nvPr/>
          </p:nvSpPr>
          <p:spPr>
            <a:xfrm>
              <a:off x="2929950" y="1234475"/>
              <a:ext cx="189375" cy="14450"/>
            </a:xfrm>
            <a:custGeom>
              <a:rect b="b" l="l" r="r" t="t"/>
              <a:pathLst>
                <a:path extrusionOk="0" h="578" w="7575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60"/>
            <p:cNvSpPr/>
            <p:nvPr/>
          </p:nvSpPr>
          <p:spPr>
            <a:xfrm>
              <a:off x="2496250" y="1234475"/>
              <a:ext cx="376925" cy="14450"/>
            </a:xfrm>
            <a:custGeom>
              <a:rect b="b" l="l" r="r" t="t"/>
              <a:pathLst>
                <a:path extrusionOk="0" h="578" w="15077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60"/>
            <p:cNvSpPr/>
            <p:nvPr/>
          </p:nvSpPr>
          <p:spPr>
            <a:xfrm>
              <a:off x="2322225" y="1234475"/>
              <a:ext cx="109125" cy="14450"/>
            </a:xfrm>
            <a:custGeom>
              <a:rect b="b" l="l" r="r" t="t"/>
              <a:pathLst>
                <a:path extrusionOk="0" h="578" w="4365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60"/>
            <p:cNvSpPr/>
            <p:nvPr/>
          </p:nvSpPr>
          <p:spPr>
            <a:xfrm>
              <a:off x="2647725" y="13066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60"/>
            <p:cNvSpPr/>
            <p:nvPr/>
          </p:nvSpPr>
          <p:spPr>
            <a:xfrm>
              <a:off x="2322225" y="13066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60"/>
            <p:cNvSpPr/>
            <p:nvPr/>
          </p:nvSpPr>
          <p:spPr>
            <a:xfrm>
              <a:off x="3024625" y="1390450"/>
              <a:ext cx="94700" cy="14450"/>
            </a:xfrm>
            <a:custGeom>
              <a:rect b="b" l="l" r="r" t="t"/>
              <a:pathLst>
                <a:path extrusionOk="0" h="578" w="3788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60"/>
            <p:cNvSpPr/>
            <p:nvPr/>
          </p:nvSpPr>
          <p:spPr>
            <a:xfrm>
              <a:off x="2800100" y="1390450"/>
              <a:ext cx="174050" cy="14450"/>
            </a:xfrm>
            <a:custGeom>
              <a:rect b="b" l="l" r="r" t="t"/>
              <a:pathLst>
                <a:path extrusionOk="0" h="578" w="6962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60"/>
            <p:cNvSpPr/>
            <p:nvPr/>
          </p:nvSpPr>
          <p:spPr>
            <a:xfrm>
              <a:off x="2322225" y="1390450"/>
              <a:ext cx="384125" cy="14450"/>
            </a:xfrm>
            <a:custGeom>
              <a:rect b="b" l="l" r="r" t="t"/>
              <a:pathLst>
                <a:path extrusionOk="0" h="578" w="15365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60"/>
            <p:cNvSpPr/>
            <p:nvPr/>
          </p:nvSpPr>
          <p:spPr>
            <a:xfrm>
              <a:off x="2699125" y="1473400"/>
              <a:ext cx="420200" cy="15375"/>
            </a:xfrm>
            <a:custGeom>
              <a:rect b="b" l="l" r="r" t="t"/>
              <a:pathLst>
                <a:path extrusionOk="0" h="615" w="16808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60"/>
            <p:cNvSpPr/>
            <p:nvPr/>
          </p:nvSpPr>
          <p:spPr>
            <a:xfrm>
              <a:off x="2322225" y="1473400"/>
              <a:ext cx="304775" cy="15375"/>
            </a:xfrm>
            <a:custGeom>
              <a:rect b="b" l="l" r="r" t="t"/>
              <a:pathLst>
                <a:path extrusionOk="0" h="615" w="12191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60"/>
            <p:cNvSpPr/>
            <p:nvPr/>
          </p:nvSpPr>
          <p:spPr>
            <a:xfrm>
              <a:off x="2929950" y="15563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60"/>
            <p:cNvSpPr/>
            <p:nvPr/>
          </p:nvSpPr>
          <p:spPr>
            <a:xfrm>
              <a:off x="2496250" y="15563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60"/>
            <p:cNvSpPr/>
            <p:nvPr/>
          </p:nvSpPr>
          <p:spPr>
            <a:xfrm>
              <a:off x="2322225" y="15563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60"/>
            <p:cNvSpPr/>
            <p:nvPr/>
          </p:nvSpPr>
          <p:spPr>
            <a:xfrm>
              <a:off x="2647725" y="16294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60"/>
            <p:cNvSpPr/>
            <p:nvPr/>
          </p:nvSpPr>
          <p:spPr>
            <a:xfrm>
              <a:off x="2322225" y="16294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60"/>
            <p:cNvSpPr/>
            <p:nvPr/>
          </p:nvSpPr>
          <p:spPr>
            <a:xfrm>
              <a:off x="3024625" y="1712350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60"/>
            <p:cNvSpPr/>
            <p:nvPr/>
          </p:nvSpPr>
          <p:spPr>
            <a:xfrm>
              <a:off x="2800100" y="171235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60"/>
            <p:cNvSpPr/>
            <p:nvPr/>
          </p:nvSpPr>
          <p:spPr>
            <a:xfrm>
              <a:off x="2322225" y="1712350"/>
              <a:ext cx="384125" cy="15350"/>
            </a:xfrm>
            <a:custGeom>
              <a:rect b="b" l="l" r="r" t="t"/>
              <a:pathLst>
                <a:path extrusionOk="0" h="614" w="15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60"/>
            <p:cNvSpPr/>
            <p:nvPr/>
          </p:nvSpPr>
          <p:spPr>
            <a:xfrm>
              <a:off x="2699125" y="1795300"/>
              <a:ext cx="420200" cy="15375"/>
            </a:xfrm>
            <a:custGeom>
              <a:rect b="b" l="l" r="r" t="t"/>
              <a:pathLst>
                <a:path extrusionOk="0" h="615" w="16808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60"/>
            <p:cNvSpPr/>
            <p:nvPr/>
          </p:nvSpPr>
          <p:spPr>
            <a:xfrm>
              <a:off x="2322225" y="1795300"/>
              <a:ext cx="304775" cy="15375"/>
            </a:xfrm>
            <a:custGeom>
              <a:rect b="b" l="l" r="r" t="t"/>
              <a:pathLst>
                <a:path extrusionOk="0" h="615" w="12191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60"/>
            <p:cNvSpPr/>
            <p:nvPr/>
          </p:nvSpPr>
          <p:spPr>
            <a:xfrm>
              <a:off x="2929950" y="1879175"/>
              <a:ext cx="189375" cy="14450"/>
            </a:xfrm>
            <a:custGeom>
              <a:rect b="b" l="l" r="r" t="t"/>
              <a:pathLst>
                <a:path extrusionOk="0" h="578" w="7575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60"/>
            <p:cNvSpPr/>
            <p:nvPr/>
          </p:nvSpPr>
          <p:spPr>
            <a:xfrm>
              <a:off x="2496250" y="1879175"/>
              <a:ext cx="376925" cy="14450"/>
            </a:xfrm>
            <a:custGeom>
              <a:rect b="b" l="l" r="r" t="t"/>
              <a:pathLst>
                <a:path extrusionOk="0" h="578" w="15077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60"/>
            <p:cNvSpPr/>
            <p:nvPr/>
          </p:nvSpPr>
          <p:spPr>
            <a:xfrm>
              <a:off x="2322225" y="1879175"/>
              <a:ext cx="109125" cy="14450"/>
            </a:xfrm>
            <a:custGeom>
              <a:rect b="b" l="l" r="r" t="t"/>
              <a:pathLst>
                <a:path extrusionOk="0" h="578" w="4365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3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p61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3205" name="Google Shape;3205;p61"/>
          <p:cNvSpPr txBox="1"/>
          <p:nvPr>
            <p:ph idx="1" type="subTitle"/>
          </p:nvPr>
        </p:nvSpPr>
        <p:spPr>
          <a:xfrm>
            <a:off x="5248656" y="36009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</a:t>
            </a:r>
            <a:endParaRPr/>
          </a:p>
        </p:txBody>
      </p:sp>
      <p:sp>
        <p:nvSpPr>
          <p:cNvPr id="3206" name="Google Shape;3206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07" name="Google Shape;3207;p6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00" y="388788"/>
            <a:ext cx="3438924" cy="212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8" name="Google Shape;3208;p6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875" y="2628313"/>
            <a:ext cx="3438963" cy="212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‹#›</a:t>
            </a:fld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29" name="Google Shape;1929;p35"/>
          <p:cNvSpPr txBox="1"/>
          <p:nvPr>
            <p:ph idx="1" type="subTitle"/>
          </p:nvPr>
        </p:nvSpPr>
        <p:spPr>
          <a:xfrm>
            <a:off x="3223257" y="2630427"/>
            <a:ext cx="26793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Maximizar a dimensão do grupo e indicar um qualquer encaminhamento.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35"/>
          <p:cNvSpPr txBox="1"/>
          <p:nvPr>
            <p:ph type="title"/>
          </p:nvPr>
        </p:nvSpPr>
        <p:spPr>
          <a:xfrm>
            <a:off x="2619753" y="1871475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1.1</a:t>
            </a:r>
            <a:endParaRPr sz="1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2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‹#›</a:t>
            </a:fld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214" name="Google Shape;3214;p62"/>
          <p:cNvSpPr txBox="1"/>
          <p:nvPr>
            <p:ph idx="1" type="subTitle"/>
          </p:nvPr>
        </p:nvSpPr>
        <p:spPr>
          <a:xfrm>
            <a:off x="3223257" y="2630427"/>
            <a:ext cx="26793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Determinar a dimensão máxima do grupo e um encaminhamento.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5" name="Google Shape;3215;p62"/>
          <p:cNvSpPr txBox="1"/>
          <p:nvPr>
            <p:ph type="title"/>
          </p:nvPr>
        </p:nvSpPr>
        <p:spPr>
          <a:xfrm>
            <a:off x="2619753" y="1871475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2.3</a:t>
            </a:r>
            <a:endParaRPr sz="1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9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Google Shape;3220;p63"/>
          <p:cNvSpPr txBox="1"/>
          <p:nvPr>
            <p:ph idx="3" type="subTitle"/>
          </p:nvPr>
        </p:nvSpPr>
        <p:spPr>
          <a:xfrm>
            <a:off x="5691398" y="1300817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Dominio</a:t>
            </a:r>
            <a:endParaRPr sz="1800"/>
          </a:p>
        </p:txBody>
      </p:sp>
      <p:sp>
        <p:nvSpPr>
          <p:cNvPr id="3221" name="Google Shape;3221;p63"/>
          <p:cNvSpPr txBox="1"/>
          <p:nvPr>
            <p:ph idx="4" type="subTitle"/>
          </p:nvPr>
        </p:nvSpPr>
        <p:spPr>
          <a:xfrm>
            <a:off x="1536176" y="1300829"/>
            <a:ext cx="20847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Dados de entrada</a:t>
            </a:r>
            <a:endParaRPr sz="1800"/>
          </a:p>
        </p:txBody>
      </p:sp>
      <p:sp>
        <p:nvSpPr>
          <p:cNvPr id="3222" name="Google Shape;3222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3" name="Google Shape;322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763" y="1744020"/>
            <a:ext cx="1577525" cy="1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4" name="Google Shape;322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783" y="2025921"/>
            <a:ext cx="1513800" cy="1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5" name="Google Shape;322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9770" y="2307826"/>
            <a:ext cx="2891204" cy="2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6" name="Google Shape;3226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2210" y="1744823"/>
            <a:ext cx="783069" cy="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7" name="Google Shape;3227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8306" y="1988597"/>
            <a:ext cx="1370900" cy="189817"/>
          </a:xfrm>
          <a:prstGeom prst="rect">
            <a:avLst/>
          </a:prstGeom>
          <a:noFill/>
          <a:ln>
            <a:noFill/>
          </a:ln>
        </p:spPr>
      </p:pic>
      <p:sp>
        <p:nvSpPr>
          <p:cNvPr id="3228" name="Google Shape;3228;p63"/>
          <p:cNvSpPr txBox="1"/>
          <p:nvPr>
            <p:ph idx="1" type="subTitle"/>
          </p:nvPr>
        </p:nvSpPr>
        <p:spPr>
          <a:xfrm>
            <a:off x="2929875" y="3409850"/>
            <a:ext cx="35043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Tamanho máximo do grupo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Encaminhamentos de fluxo que levam o grupo ao destino</a:t>
            </a:r>
            <a:endParaRPr/>
          </a:p>
        </p:txBody>
      </p:sp>
      <p:sp>
        <p:nvSpPr>
          <p:cNvPr id="3229" name="Google Shape;3229;p63"/>
          <p:cNvSpPr txBox="1"/>
          <p:nvPr>
            <p:ph idx="2" type="subTitle"/>
          </p:nvPr>
        </p:nvSpPr>
        <p:spPr>
          <a:xfrm>
            <a:off x="3773400" y="3041450"/>
            <a:ext cx="1597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Dados de saida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3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p64"/>
          <p:cNvSpPr txBox="1"/>
          <p:nvPr>
            <p:ph idx="1" type="subTitle"/>
          </p:nvPr>
        </p:nvSpPr>
        <p:spPr>
          <a:xfrm>
            <a:off x="3689551" y="254439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 Objetivo</a:t>
            </a:r>
            <a:endParaRPr/>
          </a:p>
        </p:txBody>
      </p:sp>
      <p:sp>
        <p:nvSpPr>
          <p:cNvPr id="3235" name="Google Shape;3235;p64"/>
          <p:cNvSpPr txBox="1"/>
          <p:nvPr>
            <p:ph idx="2" type="subTitle"/>
          </p:nvPr>
        </p:nvSpPr>
        <p:spPr>
          <a:xfrm>
            <a:off x="1051540" y="9051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Variáveis de decisão</a:t>
            </a:r>
            <a:endParaRPr/>
          </a:p>
        </p:txBody>
      </p:sp>
      <p:sp>
        <p:nvSpPr>
          <p:cNvPr id="3236" name="Google Shape;3236;p64"/>
          <p:cNvSpPr txBox="1"/>
          <p:nvPr>
            <p:ph idx="3" type="subTitle"/>
          </p:nvPr>
        </p:nvSpPr>
        <p:spPr>
          <a:xfrm>
            <a:off x="6333055" y="103164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Restrições</a:t>
            </a:r>
            <a:endParaRPr/>
          </a:p>
        </p:txBody>
      </p:sp>
      <p:sp>
        <p:nvSpPr>
          <p:cNvPr id="3237" name="Google Shape;3237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38" name="Google Shape;323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750" y="3036475"/>
            <a:ext cx="1264488" cy="2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9" name="Google Shape;323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938" y="1702812"/>
            <a:ext cx="1220125" cy="141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0" name="Google Shape;324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5388" y="1931375"/>
            <a:ext cx="1822400" cy="1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1" name="Google Shape;3241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987" y="2123600"/>
            <a:ext cx="2216024" cy="1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2" name="Google Shape;3242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4220" y="1502725"/>
            <a:ext cx="1322568" cy="1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3" name="Google Shape;3243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66392" y="1702800"/>
            <a:ext cx="2498233" cy="1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4" name="Google Shape;3244;p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9231" y="2359200"/>
            <a:ext cx="754707" cy="1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5" name="Google Shape;3245;p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76816" y="2544400"/>
            <a:ext cx="1659536" cy="1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6" name="Google Shape;3246;p6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30222" y="2729600"/>
            <a:ext cx="1407554" cy="1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0" name="Shape 3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" name="Google Shape;3251;p65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Algoritmo</a:t>
            </a:r>
            <a:endParaRPr/>
          </a:p>
        </p:txBody>
      </p:sp>
      <p:sp>
        <p:nvSpPr>
          <p:cNvPr id="3252" name="Google Shape;3252;p65"/>
          <p:cNvSpPr txBox="1"/>
          <p:nvPr>
            <p:ph idx="1" type="body"/>
          </p:nvPr>
        </p:nvSpPr>
        <p:spPr>
          <a:xfrm>
            <a:off x="4811950" y="1197450"/>
            <a:ext cx="38550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Enquanto houver caminhos que cheguem ao fim, com capacidade &gt; 0 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Encontrar</a:t>
            </a:r>
            <a:r>
              <a:rPr lang="en"/>
              <a:t> o caminho mais curto com capacidade &gt; 0 entre o </a:t>
            </a:r>
            <a:r>
              <a:rPr lang="en"/>
              <a:t>início</a:t>
            </a:r>
            <a:r>
              <a:rPr lang="en"/>
              <a:t> e o fim.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Calcular a capacidade máxima do caminho.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Aumentar o fluxo do caminho mais curto pela capacidade máx</a:t>
            </a:r>
            <a:r>
              <a:rPr lang="en"/>
              <a:t>ima do caminho</a:t>
            </a:r>
            <a:r>
              <a:rPr lang="en"/>
              <a:t> (diminuir a capacidade das arestas pela capacidade máxima).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Guardar o caminho e o </a:t>
            </a:r>
            <a:r>
              <a:rPr lang="en"/>
              <a:t>número</a:t>
            </a:r>
            <a:r>
              <a:rPr lang="en"/>
              <a:t> de pessoas enviadas.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3" name="Google Shape;3253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7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8" name="Google Shape;3258;p66"/>
          <p:cNvGrpSpPr/>
          <p:nvPr/>
        </p:nvGrpSpPr>
        <p:grpSpPr>
          <a:xfrm>
            <a:off x="565772" y="879645"/>
            <a:ext cx="635100" cy="734640"/>
            <a:chOff x="731647" y="573573"/>
            <a:chExt cx="635100" cy="734640"/>
          </a:xfrm>
        </p:grpSpPr>
        <p:grpSp>
          <p:nvGrpSpPr>
            <p:cNvPr id="3259" name="Google Shape;3259;p66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260" name="Google Shape;3260;p66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66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2" name="Google Shape;3262;p66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263" name="Google Shape;3263;p6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264" name="Google Shape;3264;p6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265" name="Google Shape;3265;p6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3266" name="Google Shape;3266;p66"/>
          <p:cNvGrpSpPr/>
          <p:nvPr/>
        </p:nvGrpSpPr>
        <p:grpSpPr>
          <a:xfrm>
            <a:off x="565772" y="2964261"/>
            <a:ext cx="635100" cy="734984"/>
            <a:chOff x="731647" y="2728277"/>
            <a:chExt cx="635100" cy="734984"/>
          </a:xfrm>
        </p:grpSpPr>
        <p:grpSp>
          <p:nvGrpSpPr>
            <p:cNvPr id="3267" name="Google Shape;3267;p66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3268" name="Google Shape;3268;p66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66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0" name="Google Shape;3270;p66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3271" name="Google Shape;3271;p6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272" name="Google Shape;3272;p6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273" name="Google Shape;3273;p6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274" name="Google Shape;3274;p66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da complexidade</a:t>
            </a:r>
            <a:endParaRPr/>
          </a:p>
        </p:txBody>
      </p:sp>
      <p:sp>
        <p:nvSpPr>
          <p:cNvPr id="3275" name="Google Shape;3275;p66"/>
          <p:cNvSpPr txBox="1"/>
          <p:nvPr>
            <p:ph idx="9" type="title"/>
          </p:nvPr>
        </p:nvSpPr>
        <p:spPr>
          <a:xfrm>
            <a:off x="647941" y="102844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76" name="Google Shape;3276;p66"/>
          <p:cNvSpPr txBox="1"/>
          <p:nvPr>
            <p:ph idx="14" type="title"/>
          </p:nvPr>
        </p:nvSpPr>
        <p:spPr>
          <a:xfrm>
            <a:off x="647941" y="3116345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77" name="Google Shape;3277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8" name="Google Shape;3278;p66"/>
          <p:cNvSpPr txBox="1"/>
          <p:nvPr>
            <p:ph idx="2" type="subTitle"/>
          </p:nvPr>
        </p:nvSpPr>
        <p:spPr>
          <a:xfrm>
            <a:off x="1219250" y="3463755"/>
            <a:ext cx="34302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Utilização de queue para pesquisa : O (V+E)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Guardar n caminhos de flow : </a:t>
            </a:r>
            <a:r>
              <a:rPr b="1" lang="en" sz="1400"/>
              <a:t>O (N(V))</a:t>
            </a:r>
            <a:endParaRPr b="1" sz="1400"/>
          </a:p>
        </p:txBody>
      </p:sp>
      <p:sp>
        <p:nvSpPr>
          <p:cNvPr id="3279" name="Google Shape;3279;p66"/>
          <p:cNvSpPr txBox="1"/>
          <p:nvPr>
            <p:ph idx="1" type="subTitle"/>
          </p:nvPr>
        </p:nvSpPr>
        <p:spPr>
          <a:xfrm>
            <a:off x="1310608" y="3015753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espacial</a:t>
            </a:r>
            <a:endParaRPr/>
          </a:p>
        </p:txBody>
      </p:sp>
      <p:sp>
        <p:nvSpPr>
          <p:cNvPr id="3280" name="Google Shape;3280;p66"/>
          <p:cNvSpPr txBox="1"/>
          <p:nvPr>
            <p:ph idx="2" type="subTitle"/>
          </p:nvPr>
        </p:nvSpPr>
        <p:spPr>
          <a:xfrm>
            <a:off x="1219250" y="1269554"/>
            <a:ext cx="3612900" cy="1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Calcular o caminho mais curto entre dois nós : </a:t>
            </a:r>
            <a:r>
              <a:rPr lang="en" sz="1500"/>
              <a:t>(V + E)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Calcular a capacidade máxima do caminho : O (V)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Aumentar o fluxo do caminho : O(V)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Repetir até não ser </a:t>
            </a:r>
            <a:r>
              <a:rPr lang="en" sz="1500"/>
              <a:t>possível</a:t>
            </a:r>
            <a:r>
              <a:rPr lang="en" sz="1500"/>
              <a:t> enviar mais fluxo : </a:t>
            </a:r>
            <a:r>
              <a:rPr b="1" lang="en" sz="1500"/>
              <a:t>O(V . E^2)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81" name="Google Shape;3281;p66"/>
          <p:cNvSpPr txBox="1"/>
          <p:nvPr>
            <p:ph idx="1" type="subTitle"/>
          </p:nvPr>
        </p:nvSpPr>
        <p:spPr>
          <a:xfrm>
            <a:off x="1310608" y="92532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temporal</a:t>
            </a:r>
            <a:endParaRPr/>
          </a:p>
        </p:txBody>
      </p:sp>
      <p:grpSp>
        <p:nvGrpSpPr>
          <p:cNvPr id="3282" name="Google Shape;3282;p66"/>
          <p:cNvGrpSpPr/>
          <p:nvPr/>
        </p:nvGrpSpPr>
        <p:grpSpPr>
          <a:xfrm>
            <a:off x="5031538" y="1473874"/>
            <a:ext cx="3366629" cy="3106395"/>
            <a:chOff x="3831152" y="807450"/>
            <a:chExt cx="4097650" cy="3780909"/>
          </a:xfrm>
        </p:grpSpPr>
        <p:pic>
          <p:nvPicPr>
            <p:cNvPr id="3283" name="Google Shape;3283;p66"/>
            <p:cNvPicPr preferRelativeResize="0"/>
            <p:nvPr/>
          </p:nvPicPr>
          <p:blipFill rotWithShape="1">
            <a:blip r:embed="rId3">
              <a:alphaModFix/>
            </a:blip>
            <a:srcRect b="1689" l="0" r="3175" t="-1689"/>
            <a:stretch/>
          </p:blipFill>
          <p:spPr>
            <a:xfrm>
              <a:off x="4696641" y="1580762"/>
              <a:ext cx="2741302" cy="158931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84" name="Google Shape;3284;p66"/>
            <p:cNvGrpSpPr/>
            <p:nvPr/>
          </p:nvGrpSpPr>
          <p:grpSpPr>
            <a:xfrm>
              <a:off x="3831152" y="807450"/>
              <a:ext cx="4097650" cy="3780909"/>
              <a:chOff x="1230400" y="410075"/>
              <a:chExt cx="5124625" cy="4728500"/>
            </a:xfrm>
          </p:grpSpPr>
          <p:sp>
            <p:nvSpPr>
              <p:cNvPr id="3285" name="Google Shape;3285;p66"/>
              <p:cNvSpPr/>
              <p:nvPr/>
            </p:nvSpPr>
            <p:spPr>
              <a:xfrm>
                <a:off x="1384675" y="410150"/>
                <a:ext cx="4970350" cy="3655600"/>
              </a:xfrm>
              <a:custGeom>
                <a:rect b="b" l="l" r="r" t="t"/>
                <a:pathLst>
                  <a:path extrusionOk="0" h="146224" w="198814">
                    <a:moveTo>
                      <a:pt x="173002" y="38507"/>
                    </a:moveTo>
                    <a:lnTo>
                      <a:pt x="173002" y="118161"/>
                    </a:lnTo>
                    <a:lnTo>
                      <a:pt x="37835" y="118161"/>
                    </a:lnTo>
                    <a:lnTo>
                      <a:pt x="37835" y="38507"/>
                    </a:lnTo>
                    <a:close/>
                    <a:moveTo>
                      <a:pt x="144780" y="0"/>
                    </a:moveTo>
                    <a:cubicBezTo>
                      <a:pt x="136124" y="0"/>
                      <a:pt x="127640" y="2694"/>
                      <a:pt x="120221" y="7391"/>
                    </a:cubicBezTo>
                    <a:cubicBezTo>
                      <a:pt x="110674" y="13402"/>
                      <a:pt x="103216" y="21213"/>
                      <a:pt x="91516" y="22724"/>
                    </a:cubicBezTo>
                    <a:cubicBezTo>
                      <a:pt x="84957" y="23559"/>
                      <a:pt x="78300" y="23746"/>
                      <a:pt x="71643" y="23746"/>
                    </a:cubicBezTo>
                    <a:cubicBezTo>
                      <a:pt x="66261" y="23746"/>
                      <a:pt x="60878" y="23624"/>
                      <a:pt x="55546" y="23624"/>
                    </a:cubicBezTo>
                    <a:cubicBezTo>
                      <a:pt x="24881" y="23624"/>
                      <a:pt x="1" y="55833"/>
                      <a:pt x="6205" y="89392"/>
                    </a:cubicBezTo>
                    <a:cubicBezTo>
                      <a:pt x="12441" y="122951"/>
                      <a:pt x="41756" y="146223"/>
                      <a:pt x="66636" y="146223"/>
                    </a:cubicBezTo>
                    <a:cubicBezTo>
                      <a:pt x="89009" y="146223"/>
                      <a:pt x="107395" y="132787"/>
                      <a:pt x="128643" y="129187"/>
                    </a:cubicBezTo>
                    <a:cubicBezTo>
                      <a:pt x="139186" y="127419"/>
                      <a:pt x="149761" y="129508"/>
                      <a:pt x="160176" y="126840"/>
                    </a:cubicBezTo>
                    <a:cubicBezTo>
                      <a:pt x="172295" y="123722"/>
                      <a:pt x="183674" y="116297"/>
                      <a:pt x="190392" y="105560"/>
                    </a:cubicBezTo>
                    <a:cubicBezTo>
                      <a:pt x="194956" y="98232"/>
                      <a:pt x="197207" y="90163"/>
                      <a:pt x="197817" y="81870"/>
                    </a:cubicBezTo>
                    <a:cubicBezTo>
                      <a:pt x="198814" y="68594"/>
                      <a:pt x="195728" y="54740"/>
                      <a:pt x="191613" y="42397"/>
                    </a:cubicBezTo>
                    <a:cubicBezTo>
                      <a:pt x="185474" y="24074"/>
                      <a:pt x="173548" y="5270"/>
                      <a:pt x="153490" y="930"/>
                    </a:cubicBezTo>
                    <a:cubicBezTo>
                      <a:pt x="150590" y="302"/>
                      <a:pt x="147676" y="0"/>
                      <a:pt x="144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66"/>
              <p:cNvSpPr/>
              <p:nvPr/>
            </p:nvSpPr>
            <p:spPr>
              <a:xfrm>
                <a:off x="1515675" y="410075"/>
                <a:ext cx="4819275" cy="3654050"/>
              </a:xfrm>
              <a:custGeom>
                <a:rect b="b" l="l" r="r" t="t"/>
                <a:pathLst>
                  <a:path extrusionOk="0" h="146162" w="192771">
                    <a:moveTo>
                      <a:pt x="139507" y="1"/>
                    </a:moveTo>
                    <a:cubicBezTo>
                      <a:pt x="130860" y="1"/>
                      <a:pt x="122406" y="2701"/>
                      <a:pt x="114981" y="7394"/>
                    </a:cubicBezTo>
                    <a:cubicBezTo>
                      <a:pt x="105434" y="13405"/>
                      <a:pt x="97976" y="21216"/>
                      <a:pt x="86276" y="22727"/>
                    </a:cubicBezTo>
                    <a:cubicBezTo>
                      <a:pt x="79686" y="23563"/>
                      <a:pt x="73032" y="23756"/>
                      <a:pt x="66346" y="23756"/>
                    </a:cubicBezTo>
                    <a:cubicBezTo>
                      <a:pt x="60978" y="23756"/>
                      <a:pt x="55610" y="23627"/>
                      <a:pt x="50306" y="23627"/>
                    </a:cubicBezTo>
                    <a:cubicBezTo>
                      <a:pt x="22855" y="23627"/>
                      <a:pt x="32" y="49471"/>
                      <a:pt x="0" y="78948"/>
                    </a:cubicBezTo>
                    <a:cubicBezTo>
                      <a:pt x="0" y="82387"/>
                      <a:pt x="322" y="85891"/>
                      <a:pt x="965" y="89395"/>
                    </a:cubicBezTo>
                    <a:cubicBezTo>
                      <a:pt x="2893" y="99777"/>
                      <a:pt x="7040" y="109196"/>
                      <a:pt x="12601" y="117232"/>
                    </a:cubicBezTo>
                    <a:cubicBezTo>
                      <a:pt x="13469" y="115850"/>
                      <a:pt x="14337" y="114500"/>
                      <a:pt x="15140" y="113278"/>
                    </a:cubicBezTo>
                    <a:cubicBezTo>
                      <a:pt x="14305" y="112796"/>
                      <a:pt x="13565" y="112153"/>
                      <a:pt x="13276" y="111285"/>
                    </a:cubicBezTo>
                    <a:cubicBezTo>
                      <a:pt x="13179" y="111028"/>
                      <a:pt x="13147" y="110803"/>
                      <a:pt x="13147" y="110546"/>
                    </a:cubicBezTo>
                    <a:cubicBezTo>
                      <a:pt x="13147" y="109582"/>
                      <a:pt x="13758" y="108681"/>
                      <a:pt x="14787" y="108456"/>
                    </a:cubicBezTo>
                    <a:cubicBezTo>
                      <a:pt x="14915" y="108424"/>
                      <a:pt x="15044" y="108424"/>
                      <a:pt x="15205" y="108424"/>
                    </a:cubicBezTo>
                    <a:cubicBezTo>
                      <a:pt x="15976" y="108424"/>
                      <a:pt x="16812" y="108810"/>
                      <a:pt x="17583" y="109389"/>
                    </a:cubicBezTo>
                    <a:cubicBezTo>
                      <a:pt x="17648" y="109260"/>
                      <a:pt x="17744" y="109132"/>
                      <a:pt x="17808" y="109035"/>
                    </a:cubicBezTo>
                    <a:cubicBezTo>
                      <a:pt x="18194" y="108392"/>
                      <a:pt x="18451" y="107910"/>
                      <a:pt x="18515" y="107749"/>
                    </a:cubicBezTo>
                    <a:cubicBezTo>
                      <a:pt x="19158" y="106303"/>
                      <a:pt x="20958" y="102445"/>
                      <a:pt x="21183" y="101963"/>
                    </a:cubicBezTo>
                    <a:cubicBezTo>
                      <a:pt x="21183" y="101835"/>
                      <a:pt x="21183" y="101610"/>
                      <a:pt x="21183" y="101256"/>
                    </a:cubicBezTo>
                    <a:cubicBezTo>
                      <a:pt x="21183" y="99617"/>
                      <a:pt x="21151" y="95599"/>
                      <a:pt x="20958" y="92288"/>
                    </a:cubicBezTo>
                    <a:cubicBezTo>
                      <a:pt x="20894" y="91323"/>
                      <a:pt x="20862" y="90456"/>
                      <a:pt x="20862" y="89716"/>
                    </a:cubicBezTo>
                    <a:cubicBezTo>
                      <a:pt x="20862" y="89073"/>
                      <a:pt x="20894" y="88495"/>
                      <a:pt x="20926" y="87980"/>
                    </a:cubicBezTo>
                    <a:cubicBezTo>
                      <a:pt x="20444" y="87370"/>
                      <a:pt x="20316" y="86791"/>
                      <a:pt x="20316" y="86309"/>
                    </a:cubicBezTo>
                    <a:cubicBezTo>
                      <a:pt x="20316" y="85859"/>
                      <a:pt x="20444" y="85505"/>
                      <a:pt x="20508" y="85312"/>
                    </a:cubicBezTo>
                    <a:cubicBezTo>
                      <a:pt x="20573" y="85184"/>
                      <a:pt x="20766" y="85055"/>
                      <a:pt x="21055" y="84927"/>
                    </a:cubicBezTo>
                    <a:cubicBezTo>
                      <a:pt x="21023" y="84573"/>
                      <a:pt x="20991" y="84220"/>
                      <a:pt x="20991" y="83962"/>
                    </a:cubicBezTo>
                    <a:cubicBezTo>
                      <a:pt x="20991" y="83705"/>
                      <a:pt x="21055" y="83352"/>
                      <a:pt x="21151" y="82902"/>
                    </a:cubicBezTo>
                    <a:cubicBezTo>
                      <a:pt x="21216" y="82452"/>
                      <a:pt x="21344" y="81873"/>
                      <a:pt x="21505" y="81262"/>
                    </a:cubicBezTo>
                    <a:cubicBezTo>
                      <a:pt x="21826" y="80041"/>
                      <a:pt x="22212" y="78562"/>
                      <a:pt x="22630" y="77148"/>
                    </a:cubicBezTo>
                    <a:cubicBezTo>
                      <a:pt x="23337" y="74673"/>
                      <a:pt x="24044" y="72358"/>
                      <a:pt x="24205" y="71812"/>
                    </a:cubicBezTo>
                    <a:cubicBezTo>
                      <a:pt x="24044" y="71587"/>
                      <a:pt x="23659" y="71040"/>
                      <a:pt x="23241" y="70430"/>
                    </a:cubicBezTo>
                    <a:cubicBezTo>
                      <a:pt x="22694" y="69626"/>
                      <a:pt x="22051" y="68726"/>
                      <a:pt x="21730" y="68276"/>
                    </a:cubicBezTo>
                    <a:cubicBezTo>
                      <a:pt x="21666" y="68147"/>
                      <a:pt x="21601" y="68083"/>
                      <a:pt x="21569" y="68051"/>
                    </a:cubicBezTo>
                    <a:cubicBezTo>
                      <a:pt x="21473" y="67922"/>
                      <a:pt x="21441" y="67794"/>
                      <a:pt x="21441" y="67633"/>
                    </a:cubicBezTo>
                    <a:cubicBezTo>
                      <a:pt x="21441" y="67504"/>
                      <a:pt x="21473" y="67376"/>
                      <a:pt x="21569" y="67279"/>
                    </a:cubicBezTo>
                    <a:cubicBezTo>
                      <a:pt x="21633" y="67151"/>
                      <a:pt x="21794" y="67086"/>
                      <a:pt x="21955" y="67086"/>
                    </a:cubicBezTo>
                    <a:cubicBezTo>
                      <a:pt x="22083" y="67086"/>
                      <a:pt x="22180" y="67119"/>
                      <a:pt x="22308" y="67183"/>
                    </a:cubicBezTo>
                    <a:lnTo>
                      <a:pt x="21666" y="65929"/>
                    </a:lnTo>
                    <a:lnTo>
                      <a:pt x="21633" y="65833"/>
                    </a:lnTo>
                    <a:lnTo>
                      <a:pt x="21633" y="65801"/>
                    </a:lnTo>
                    <a:cubicBezTo>
                      <a:pt x="21633" y="65769"/>
                      <a:pt x="21633" y="65640"/>
                      <a:pt x="21666" y="65511"/>
                    </a:cubicBezTo>
                    <a:cubicBezTo>
                      <a:pt x="21698" y="65383"/>
                      <a:pt x="21762" y="65254"/>
                      <a:pt x="21891" y="65094"/>
                    </a:cubicBezTo>
                    <a:cubicBezTo>
                      <a:pt x="21987" y="65029"/>
                      <a:pt x="22116" y="64965"/>
                      <a:pt x="22276" y="64965"/>
                    </a:cubicBezTo>
                    <a:cubicBezTo>
                      <a:pt x="22341" y="64965"/>
                      <a:pt x="22405" y="64965"/>
                      <a:pt x="22469" y="64997"/>
                    </a:cubicBezTo>
                    <a:cubicBezTo>
                      <a:pt x="22566" y="64997"/>
                      <a:pt x="22630" y="65061"/>
                      <a:pt x="22726" y="65094"/>
                    </a:cubicBezTo>
                    <a:lnTo>
                      <a:pt x="22726" y="65094"/>
                    </a:lnTo>
                    <a:lnTo>
                      <a:pt x="22437" y="64483"/>
                    </a:lnTo>
                    <a:cubicBezTo>
                      <a:pt x="22437" y="64451"/>
                      <a:pt x="22405" y="64386"/>
                      <a:pt x="22437" y="64322"/>
                    </a:cubicBezTo>
                    <a:cubicBezTo>
                      <a:pt x="22437" y="64322"/>
                      <a:pt x="22469" y="64226"/>
                      <a:pt x="22501" y="64097"/>
                    </a:cubicBezTo>
                    <a:cubicBezTo>
                      <a:pt x="22566" y="64001"/>
                      <a:pt x="22662" y="63840"/>
                      <a:pt x="22823" y="63743"/>
                    </a:cubicBezTo>
                    <a:cubicBezTo>
                      <a:pt x="22919" y="63647"/>
                      <a:pt x="23080" y="63615"/>
                      <a:pt x="23209" y="63615"/>
                    </a:cubicBezTo>
                    <a:lnTo>
                      <a:pt x="23241" y="63615"/>
                    </a:lnTo>
                    <a:cubicBezTo>
                      <a:pt x="23401" y="63615"/>
                      <a:pt x="23562" y="63647"/>
                      <a:pt x="23723" y="63743"/>
                    </a:cubicBezTo>
                    <a:cubicBezTo>
                      <a:pt x="23819" y="63808"/>
                      <a:pt x="23916" y="63904"/>
                      <a:pt x="23980" y="64001"/>
                    </a:cubicBezTo>
                    <a:cubicBezTo>
                      <a:pt x="24076" y="64097"/>
                      <a:pt x="24141" y="64193"/>
                      <a:pt x="24237" y="64354"/>
                    </a:cubicBezTo>
                    <a:cubicBezTo>
                      <a:pt x="24366" y="64547"/>
                      <a:pt x="24494" y="64772"/>
                      <a:pt x="24623" y="64997"/>
                    </a:cubicBezTo>
                    <a:lnTo>
                      <a:pt x="24494" y="64161"/>
                    </a:lnTo>
                    <a:cubicBezTo>
                      <a:pt x="24494" y="64097"/>
                      <a:pt x="24494" y="64033"/>
                      <a:pt x="24526" y="64001"/>
                    </a:cubicBezTo>
                    <a:cubicBezTo>
                      <a:pt x="24526" y="63968"/>
                      <a:pt x="24591" y="63872"/>
                      <a:pt x="24687" y="63776"/>
                    </a:cubicBezTo>
                    <a:cubicBezTo>
                      <a:pt x="24719" y="63776"/>
                      <a:pt x="24719" y="63743"/>
                      <a:pt x="24751" y="63743"/>
                    </a:cubicBezTo>
                    <a:lnTo>
                      <a:pt x="24751" y="36485"/>
                    </a:lnTo>
                    <a:cubicBezTo>
                      <a:pt x="24751" y="33592"/>
                      <a:pt x="27098" y="31213"/>
                      <a:pt x="30023" y="31213"/>
                    </a:cubicBezTo>
                    <a:lnTo>
                      <a:pt x="170366" y="31213"/>
                    </a:lnTo>
                    <a:cubicBezTo>
                      <a:pt x="173259" y="31213"/>
                      <a:pt x="175637" y="33592"/>
                      <a:pt x="175637" y="36485"/>
                    </a:cubicBezTo>
                    <a:lnTo>
                      <a:pt x="175637" y="116364"/>
                    </a:lnTo>
                    <a:cubicBezTo>
                      <a:pt x="179334" y="113278"/>
                      <a:pt x="182580" y="109678"/>
                      <a:pt x="185152" y="105563"/>
                    </a:cubicBezTo>
                    <a:cubicBezTo>
                      <a:pt x="189716" y="98235"/>
                      <a:pt x="191967" y="90166"/>
                      <a:pt x="192577" y="81873"/>
                    </a:cubicBezTo>
                    <a:cubicBezTo>
                      <a:pt x="192706" y="80169"/>
                      <a:pt x="192770" y="78466"/>
                      <a:pt x="192770" y="76762"/>
                    </a:cubicBezTo>
                    <a:cubicBezTo>
                      <a:pt x="192770" y="65094"/>
                      <a:pt x="189974" y="53168"/>
                      <a:pt x="186373" y="42400"/>
                    </a:cubicBezTo>
                    <a:cubicBezTo>
                      <a:pt x="180234" y="24077"/>
                      <a:pt x="168308" y="5273"/>
                      <a:pt x="148250" y="933"/>
                    </a:cubicBezTo>
                    <a:cubicBezTo>
                      <a:pt x="145325" y="322"/>
                      <a:pt x="142432" y="1"/>
                      <a:pt x="139507" y="1"/>
                    </a:cubicBezTo>
                    <a:close/>
                    <a:moveTo>
                      <a:pt x="23016" y="127229"/>
                    </a:moveTo>
                    <a:cubicBezTo>
                      <a:pt x="22823" y="127454"/>
                      <a:pt x="22630" y="127679"/>
                      <a:pt x="22469" y="127840"/>
                    </a:cubicBezTo>
                    <a:cubicBezTo>
                      <a:pt x="22308" y="128032"/>
                      <a:pt x="22148" y="128193"/>
                      <a:pt x="22019" y="128354"/>
                    </a:cubicBezTo>
                    <a:cubicBezTo>
                      <a:pt x="22919" y="129222"/>
                      <a:pt x="23819" y="130058"/>
                      <a:pt x="24751" y="130861"/>
                    </a:cubicBezTo>
                    <a:lnTo>
                      <a:pt x="24751" y="127550"/>
                    </a:lnTo>
                    <a:cubicBezTo>
                      <a:pt x="24173" y="127518"/>
                      <a:pt x="23562" y="127422"/>
                      <a:pt x="23016" y="127229"/>
                    </a:cubicBezTo>
                    <a:close/>
                    <a:moveTo>
                      <a:pt x="64064" y="144523"/>
                    </a:moveTo>
                    <a:cubicBezTo>
                      <a:pt x="64032" y="145069"/>
                      <a:pt x="63968" y="145616"/>
                      <a:pt x="63903" y="146162"/>
                    </a:cubicBezTo>
                    <a:cubicBezTo>
                      <a:pt x="67921" y="145969"/>
                      <a:pt x="71779" y="145391"/>
                      <a:pt x="75572" y="144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66"/>
              <p:cNvSpPr/>
              <p:nvPr/>
            </p:nvSpPr>
            <p:spPr>
              <a:xfrm>
                <a:off x="1972925" y="4531000"/>
                <a:ext cx="4095225" cy="240325"/>
              </a:xfrm>
              <a:custGeom>
                <a:rect b="b" l="l" r="r" t="t"/>
                <a:pathLst>
                  <a:path extrusionOk="0" h="9613" w="163809">
                    <a:moveTo>
                      <a:pt x="81904" y="1"/>
                    </a:moveTo>
                    <a:cubicBezTo>
                      <a:pt x="36677" y="1"/>
                      <a:pt x="0" y="2155"/>
                      <a:pt x="0" y="4823"/>
                    </a:cubicBezTo>
                    <a:cubicBezTo>
                      <a:pt x="0" y="7458"/>
                      <a:pt x="36677" y="9612"/>
                      <a:pt x="81904" y="9612"/>
                    </a:cubicBezTo>
                    <a:cubicBezTo>
                      <a:pt x="127131" y="9612"/>
                      <a:pt x="163808" y="7458"/>
                      <a:pt x="163808" y="4823"/>
                    </a:cubicBezTo>
                    <a:cubicBezTo>
                      <a:pt x="163808" y="2155"/>
                      <a:pt x="127131" y="1"/>
                      <a:pt x="81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66"/>
              <p:cNvSpPr/>
              <p:nvPr/>
            </p:nvSpPr>
            <p:spPr>
              <a:xfrm>
                <a:off x="1972925" y="4535825"/>
                <a:ext cx="4095225" cy="235500"/>
              </a:xfrm>
              <a:custGeom>
                <a:rect b="b" l="l" r="r" t="t"/>
                <a:pathLst>
                  <a:path extrusionOk="0" h="9420" w="163809">
                    <a:moveTo>
                      <a:pt x="58310" y="1"/>
                    </a:moveTo>
                    <a:lnTo>
                      <a:pt x="58310" y="1"/>
                    </a:lnTo>
                    <a:cubicBezTo>
                      <a:pt x="53489" y="97"/>
                      <a:pt x="48892" y="226"/>
                      <a:pt x="44488" y="354"/>
                    </a:cubicBezTo>
                    <a:cubicBezTo>
                      <a:pt x="41917" y="1062"/>
                      <a:pt x="39924" y="1126"/>
                      <a:pt x="39924" y="1126"/>
                    </a:cubicBezTo>
                    <a:lnTo>
                      <a:pt x="39924" y="1094"/>
                    </a:lnTo>
                    <a:cubicBezTo>
                      <a:pt x="39924" y="1062"/>
                      <a:pt x="39924" y="837"/>
                      <a:pt x="39956" y="483"/>
                    </a:cubicBezTo>
                    <a:lnTo>
                      <a:pt x="39956" y="483"/>
                    </a:lnTo>
                    <a:cubicBezTo>
                      <a:pt x="37609" y="579"/>
                      <a:pt x="35391" y="676"/>
                      <a:pt x="33206" y="740"/>
                    </a:cubicBezTo>
                    <a:cubicBezTo>
                      <a:pt x="33238" y="901"/>
                      <a:pt x="33238" y="1029"/>
                      <a:pt x="33238" y="1158"/>
                    </a:cubicBezTo>
                    <a:cubicBezTo>
                      <a:pt x="33238" y="1383"/>
                      <a:pt x="33206" y="1512"/>
                      <a:pt x="33206" y="1512"/>
                    </a:cubicBezTo>
                    <a:cubicBezTo>
                      <a:pt x="33206" y="1512"/>
                      <a:pt x="31791" y="1415"/>
                      <a:pt x="29830" y="901"/>
                    </a:cubicBezTo>
                    <a:cubicBezTo>
                      <a:pt x="11605" y="1801"/>
                      <a:pt x="0" y="3119"/>
                      <a:pt x="0" y="4630"/>
                    </a:cubicBezTo>
                    <a:cubicBezTo>
                      <a:pt x="0" y="7265"/>
                      <a:pt x="36677" y="9419"/>
                      <a:pt x="81904" y="9419"/>
                    </a:cubicBezTo>
                    <a:cubicBezTo>
                      <a:pt x="127131" y="9419"/>
                      <a:pt x="163808" y="7265"/>
                      <a:pt x="163808" y="4630"/>
                    </a:cubicBezTo>
                    <a:cubicBezTo>
                      <a:pt x="163808" y="2444"/>
                      <a:pt x="139218" y="612"/>
                      <a:pt x="105498" y="1"/>
                    </a:cubicBezTo>
                    <a:lnTo>
                      <a:pt x="105498" y="1"/>
                    </a:lnTo>
                    <a:lnTo>
                      <a:pt x="106430" y="1190"/>
                    </a:lnTo>
                    <a:cubicBezTo>
                      <a:pt x="106495" y="1287"/>
                      <a:pt x="106527" y="1415"/>
                      <a:pt x="106463" y="1512"/>
                    </a:cubicBezTo>
                    <a:cubicBezTo>
                      <a:pt x="106430" y="1608"/>
                      <a:pt x="106302" y="1672"/>
                      <a:pt x="106205" y="1672"/>
                    </a:cubicBezTo>
                    <a:lnTo>
                      <a:pt x="57603" y="1672"/>
                    </a:lnTo>
                    <a:cubicBezTo>
                      <a:pt x="57475" y="1672"/>
                      <a:pt x="57378" y="1608"/>
                      <a:pt x="57314" y="1512"/>
                    </a:cubicBezTo>
                    <a:cubicBezTo>
                      <a:pt x="57282" y="1415"/>
                      <a:pt x="57282" y="1287"/>
                      <a:pt x="57346" y="1190"/>
                    </a:cubicBezTo>
                    <a:lnTo>
                      <a:pt x="583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66"/>
              <p:cNvSpPr/>
              <p:nvPr/>
            </p:nvSpPr>
            <p:spPr>
              <a:xfrm>
                <a:off x="2121600" y="3176250"/>
                <a:ext cx="133425" cy="207225"/>
              </a:xfrm>
              <a:custGeom>
                <a:rect b="b" l="l" r="r" t="t"/>
                <a:pathLst>
                  <a:path extrusionOk="0" h="8289" w="5337">
                    <a:moveTo>
                      <a:pt x="2783" y="0"/>
                    </a:moveTo>
                    <a:cubicBezTo>
                      <a:pt x="2420" y="0"/>
                      <a:pt x="2050" y="99"/>
                      <a:pt x="1704" y="317"/>
                    </a:cubicBezTo>
                    <a:cubicBezTo>
                      <a:pt x="161" y="1249"/>
                      <a:pt x="0" y="4528"/>
                      <a:pt x="386" y="6103"/>
                    </a:cubicBezTo>
                    <a:cubicBezTo>
                      <a:pt x="418" y="6230"/>
                      <a:pt x="1209" y="8289"/>
                      <a:pt x="1222" y="8289"/>
                    </a:cubicBezTo>
                    <a:cubicBezTo>
                      <a:pt x="1222" y="8289"/>
                      <a:pt x="1222" y="8289"/>
                      <a:pt x="1222" y="8289"/>
                    </a:cubicBezTo>
                    <a:cubicBezTo>
                      <a:pt x="1254" y="8289"/>
                      <a:pt x="3729" y="6328"/>
                      <a:pt x="4372" y="5042"/>
                    </a:cubicBezTo>
                    <a:cubicBezTo>
                      <a:pt x="4918" y="3949"/>
                      <a:pt x="5336" y="2438"/>
                      <a:pt x="4758" y="1281"/>
                    </a:cubicBezTo>
                    <a:cubicBezTo>
                      <a:pt x="4379" y="502"/>
                      <a:pt x="3600" y="0"/>
                      <a:pt x="27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66"/>
              <p:cNvSpPr/>
              <p:nvPr/>
            </p:nvSpPr>
            <p:spPr>
              <a:xfrm>
                <a:off x="1502000" y="3626850"/>
                <a:ext cx="143875" cy="202650"/>
              </a:xfrm>
              <a:custGeom>
                <a:rect b="b" l="l" r="r" t="t"/>
                <a:pathLst>
                  <a:path extrusionOk="0" h="8106" w="5755">
                    <a:moveTo>
                      <a:pt x="2641" y="1"/>
                    </a:moveTo>
                    <a:cubicBezTo>
                      <a:pt x="1856" y="1"/>
                      <a:pt x="1101" y="408"/>
                      <a:pt x="740" y="1194"/>
                    </a:cubicBezTo>
                    <a:cubicBezTo>
                      <a:pt x="1" y="2833"/>
                      <a:pt x="1640" y="5662"/>
                      <a:pt x="2862" y="6755"/>
                    </a:cubicBezTo>
                    <a:cubicBezTo>
                      <a:pt x="2957" y="6850"/>
                      <a:pt x="4683" y="8105"/>
                      <a:pt x="4756" y="8105"/>
                    </a:cubicBezTo>
                    <a:cubicBezTo>
                      <a:pt x="4757" y="8105"/>
                      <a:pt x="4758" y="8105"/>
                      <a:pt x="4758" y="8105"/>
                    </a:cubicBezTo>
                    <a:cubicBezTo>
                      <a:pt x="4758" y="8105"/>
                      <a:pt x="5755" y="5083"/>
                      <a:pt x="5594" y="3669"/>
                    </a:cubicBezTo>
                    <a:cubicBezTo>
                      <a:pt x="5433" y="2479"/>
                      <a:pt x="4919" y="969"/>
                      <a:pt x="3826" y="326"/>
                    </a:cubicBezTo>
                    <a:cubicBezTo>
                      <a:pt x="3455" y="108"/>
                      <a:pt x="3044" y="1"/>
                      <a:pt x="2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66"/>
              <p:cNvSpPr/>
              <p:nvPr/>
            </p:nvSpPr>
            <p:spPr>
              <a:xfrm>
                <a:off x="2656800" y="3458200"/>
                <a:ext cx="462900" cy="1053550"/>
              </a:xfrm>
              <a:custGeom>
                <a:rect b="b" l="l" r="r" t="t"/>
                <a:pathLst>
                  <a:path extrusionOk="0" h="42142" w="18516">
                    <a:moveTo>
                      <a:pt x="9161" y="0"/>
                    </a:moveTo>
                    <a:cubicBezTo>
                      <a:pt x="9161" y="0"/>
                      <a:pt x="0" y="9483"/>
                      <a:pt x="32" y="21119"/>
                    </a:cubicBezTo>
                    <a:cubicBezTo>
                      <a:pt x="97" y="32755"/>
                      <a:pt x="9354" y="42141"/>
                      <a:pt x="9354" y="42141"/>
                    </a:cubicBezTo>
                    <a:cubicBezTo>
                      <a:pt x="9354" y="42141"/>
                      <a:pt x="18515" y="32659"/>
                      <a:pt x="18483" y="21023"/>
                    </a:cubicBezTo>
                    <a:cubicBezTo>
                      <a:pt x="18419" y="9386"/>
                      <a:pt x="9161" y="0"/>
                      <a:pt x="9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66"/>
              <p:cNvSpPr/>
              <p:nvPr/>
            </p:nvSpPr>
            <p:spPr>
              <a:xfrm>
                <a:off x="1230400" y="3120375"/>
                <a:ext cx="1581525" cy="1453250"/>
              </a:xfrm>
              <a:custGeom>
                <a:rect b="b" l="l" r="r" t="t"/>
                <a:pathLst>
                  <a:path extrusionOk="0" h="58130" w="63261">
                    <a:moveTo>
                      <a:pt x="47092" y="44790"/>
                    </a:moveTo>
                    <a:cubicBezTo>
                      <a:pt x="47542" y="46879"/>
                      <a:pt x="48377" y="49354"/>
                      <a:pt x="49920" y="51508"/>
                    </a:cubicBezTo>
                    <a:cubicBezTo>
                      <a:pt x="49085" y="51122"/>
                      <a:pt x="48217" y="50672"/>
                      <a:pt x="47252" y="50190"/>
                    </a:cubicBezTo>
                    <a:cubicBezTo>
                      <a:pt x="46545" y="49836"/>
                      <a:pt x="45806" y="49451"/>
                      <a:pt x="45066" y="49033"/>
                    </a:cubicBezTo>
                    <a:cubicBezTo>
                      <a:pt x="45195" y="48743"/>
                      <a:pt x="46288" y="46300"/>
                      <a:pt x="46352" y="44918"/>
                    </a:cubicBezTo>
                    <a:cubicBezTo>
                      <a:pt x="46609" y="44886"/>
                      <a:pt x="46867" y="44822"/>
                      <a:pt x="47092" y="44790"/>
                    </a:cubicBezTo>
                    <a:close/>
                    <a:moveTo>
                      <a:pt x="26617" y="1"/>
                    </a:moveTo>
                    <a:cubicBezTo>
                      <a:pt x="26474" y="1"/>
                      <a:pt x="26334" y="15"/>
                      <a:pt x="26198" y="44"/>
                    </a:cubicBezTo>
                    <a:cubicBezTo>
                      <a:pt x="24912" y="334"/>
                      <a:pt x="24301" y="1684"/>
                      <a:pt x="24687" y="2873"/>
                    </a:cubicBezTo>
                    <a:cubicBezTo>
                      <a:pt x="25073" y="4095"/>
                      <a:pt x="26423" y="4898"/>
                      <a:pt x="27580" y="5316"/>
                    </a:cubicBezTo>
                    <a:cubicBezTo>
                      <a:pt x="28119" y="5496"/>
                      <a:pt x="28966" y="5550"/>
                      <a:pt x="29781" y="5550"/>
                    </a:cubicBezTo>
                    <a:cubicBezTo>
                      <a:pt x="30715" y="5550"/>
                      <a:pt x="31608" y="5479"/>
                      <a:pt x="31952" y="5445"/>
                    </a:cubicBezTo>
                    <a:cubicBezTo>
                      <a:pt x="32337" y="5830"/>
                      <a:pt x="32755" y="6216"/>
                      <a:pt x="33205" y="6698"/>
                    </a:cubicBezTo>
                    <a:cubicBezTo>
                      <a:pt x="33977" y="7502"/>
                      <a:pt x="34845" y="8402"/>
                      <a:pt x="35712" y="9463"/>
                    </a:cubicBezTo>
                    <a:cubicBezTo>
                      <a:pt x="35937" y="9752"/>
                      <a:pt x="36195" y="10041"/>
                      <a:pt x="36420" y="10363"/>
                    </a:cubicBezTo>
                    <a:cubicBezTo>
                      <a:pt x="35937" y="9945"/>
                      <a:pt x="35230" y="9366"/>
                      <a:pt x="35134" y="9334"/>
                    </a:cubicBezTo>
                    <a:cubicBezTo>
                      <a:pt x="34248" y="8744"/>
                      <a:pt x="32587" y="8167"/>
                      <a:pt x="31151" y="8167"/>
                    </a:cubicBezTo>
                    <a:cubicBezTo>
                      <a:pt x="30397" y="8167"/>
                      <a:pt x="29706" y="8326"/>
                      <a:pt x="29219" y="8723"/>
                    </a:cubicBezTo>
                    <a:cubicBezTo>
                      <a:pt x="28223" y="9559"/>
                      <a:pt x="28287" y="11038"/>
                      <a:pt x="29187" y="11938"/>
                    </a:cubicBezTo>
                    <a:cubicBezTo>
                      <a:pt x="29864" y="12615"/>
                      <a:pt x="30924" y="12837"/>
                      <a:pt x="31928" y="12837"/>
                    </a:cubicBezTo>
                    <a:cubicBezTo>
                      <a:pt x="32258" y="12837"/>
                      <a:pt x="32581" y="12813"/>
                      <a:pt x="32884" y="12774"/>
                    </a:cubicBezTo>
                    <a:cubicBezTo>
                      <a:pt x="34137" y="12581"/>
                      <a:pt x="36355" y="11166"/>
                      <a:pt x="36838" y="10877"/>
                    </a:cubicBezTo>
                    <a:cubicBezTo>
                      <a:pt x="37352" y="11552"/>
                      <a:pt x="37898" y="12227"/>
                      <a:pt x="38380" y="12999"/>
                    </a:cubicBezTo>
                    <a:cubicBezTo>
                      <a:pt x="39248" y="14317"/>
                      <a:pt x="40084" y="15731"/>
                      <a:pt x="40759" y="17306"/>
                    </a:cubicBezTo>
                    <a:cubicBezTo>
                      <a:pt x="40791" y="17403"/>
                      <a:pt x="40823" y="17499"/>
                      <a:pt x="40856" y="17595"/>
                    </a:cubicBezTo>
                    <a:cubicBezTo>
                      <a:pt x="40631" y="17338"/>
                      <a:pt x="39377" y="16052"/>
                      <a:pt x="39248" y="15956"/>
                    </a:cubicBezTo>
                    <a:cubicBezTo>
                      <a:pt x="38324" y="15221"/>
                      <a:pt x="36421" y="14364"/>
                      <a:pt x="34879" y="14364"/>
                    </a:cubicBezTo>
                    <a:cubicBezTo>
                      <a:pt x="34330" y="14364"/>
                      <a:pt x="33827" y="14473"/>
                      <a:pt x="33430" y="14735"/>
                    </a:cubicBezTo>
                    <a:cubicBezTo>
                      <a:pt x="32337" y="15442"/>
                      <a:pt x="32273" y="16920"/>
                      <a:pt x="33044" y="17917"/>
                    </a:cubicBezTo>
                    <a:cubicBezTo>
                      <a:pt x="33805" y="18860"/>
                      <a:pt x="35257" y="19141"/>
                      <a:pt x="36446" y="19141"/>
                    </a:cubicBezTo>
                    <a:cubicBezTo>
                      <a:pt x="36513" y="19141"/>
                      <a:pt x="36579" y="19140"/>
                      <a:pt x="36645" y="19138"/>
                    </a:cubicBezTo>
                    <a:cubicBezTo>
                      <a:pt x="38027" y="19074"/>
                      <a:pt x="40759" y="17692"/>
                      <a:pt x="40888" y="17628"/>
                    </a:cubicBezTo>
                    <a:cubicBezTo>
                      <a:pt x="41498" y="19106"/>
                      <a:pt x="42013" y="20681"/>
                      <a:pt x="42431" y="22288"/>
                    </a:cubicBezTo>
                    <a:cubicBezTo>
                      <a:pt x="42752" y="23478"/>
                      <a:pt x="43009" y="24667"/>
                      <a:pt x="43266" y="25889"/>
                    </a:cubicBezTo>
                    <a:cubicBezTo>
                      <a:pt x="42977" y="25567"/>
                      <a:pt x="41788" y="24378"/>
                      <a:pt x="41691" y="24281"/>
                    </a:cubicBezTo>
                    <a:cubicBezTo>
                      <a:pt x="40767" y="23547"/>
                      <a:pt x="38864" y="22690"/>
                      <a:pt x="37322" y="22690"/>
                    </a:cubicBezTo>
                    <a:cubicBezTo>
                      <a:pt x="36773" y="22690"/>
                      <a:pt x="36270" y="22798"/>
                      <a:pt x="35873" y="23060"/>
                    </a:cubicBezTo>
                    <a:cubicBezTo>
                      <a:pt x="34780" y="23767"/>
                      <a:pt x="34684" y="25246"/>
                      <a:pt x="35487" y="26242"/>
                    </a:cubicBezTo>
                    <a:cubicBezTo>
                      <a:pt x="36248" y="27186"/>
                      <a:pt x="37700" y="27466"/>
                      <a:pt x="38862" y="27466"/>
                    </a:cubicBezTo>
                    <a:cubicBezTo>
                      <a:pt x="38927" y="27466"/>
                      <a:pt x="38992" y="27465"/>
                      <a:pt x="39055" y="27464"/>
                    </a:cubicBezTo>
                    <a:cubicBezTo>
                      <a:pt x="40438" y="27399"/>
                      <a:pt x="43074" y="26082"/>
                      <a:pt x="43299" y="25985"/>
                    </a:cubicBezTo>
                    <a:cubicBezTo>
                      <a:pt x="43395" y="26532"/>
                      <a:pt x="43524" y="27078"/>
                      <a:pt x="43652" y="27624"/>
                    </a:cubicBezTo>
                    <a:cubicBezTo>
                      <a:pt x="44006" y="29425"/>
                      <a:pt x="44391" y="31225"/>
                      <a:pt x="44777" y="32993"/>
                    </a:cubicBezTo>
                    <a:cubicBezTo>
                      <a:pt x="44938" y="33603"/>
                      <a:pt x="45099" y="34214"/>
                      <a:pt x="45259" y="34793"/>
                    </a:cubicBezTo>
                    <a:cubicBezTo>
                      <a:pt x="44809" y="34343"/>
                      <a:pt x="43974" y="33507"/>
                      <a:pt x="43909" y="33443"/>
                    </a:cubicBezTo>
                    <a:cubicBezTo>
                      <a:pt x="42989" y="32687"/>
                      <a:pt x="41099" y="31846"/>
                      <a:pt x="39561" y="31846"/>
                    </a:cubicBezTo>
                    <a:cubicBezTo>
                      <a:pt x="39004" y="31846"/>
                      <a:pt x="38493" y="31956"/>
                      <a:pt x="38091" y="32221"/>
                    </a:cubicBezTo>
                    <a:cubicBezTo>
                      <a:pt x="36998" y="32928"/>
                      <a:pt x="36902" y="34407"/>
                      <a:pt x="37705" y="35371"/>
                    </a:cubicBezTo>
                    <a:cubicBezTo>
                      <a:pt x="38470" y="36319"/>
                      <a:pt x="39904" y="36627"/>
                      <a:pt x="41093" y="36627"/>
                    </a:cubicBezTo>
                    <a:cubicBezTo>
                      <a:pt x="41154" y="36627"/>
                      <a:pt x="41214" y="36626"/>
                      <a:pt x="41273" y="36625"/>
                    </a:cubicBezTo>
                    <a:cubicBezTo>
                      <a:pt x="42495" y="36561"/>
                      <a:pt x="44745" y="35500"/>
                      <a:pt x="45356" y="35211"/>
                    </a:cubicBezTo>
                    <a:cubicBezTo>
                      <a:pt x="45645" y="36207"/>
                      <a:pt x="45934" y="37171"/>
                      <a:pt x="46288" y="38136"/>
                    </a:cubicBezTo>
                    <a:cubicBezTo>
                      <a:pt x="46417" y="38554"/>
                      <a:pt x="46545" y="38971"/>
                      <a:pt x="46738" y="39357"/>
                    </a:cubicBezTo>
                    <a:cubicBezTo>
                      <a:pt x="46802" y="39550"/>
                      <a:pt x="46899" y="39775"/>
                      <a:pt x="46995" y="39968"/>
                    </a:cubicBezTo>
                    <a:cubicBezTo>
                      <a:pt x="46770" y="39936"/>
                      <a:pt x="46642" y="39936"/>
                      <a:pt x="46642" y="39936"/>
                    </a:cubicBezTo>
                    <a:lnTo>
                      <a:pt x="46642" y="39936"/>
                    </a:lnTo>
                    <a:cubicBezTo>
                      <a:pt x="46642" y="39936"/>
                      <a:pt x="46609" y="40514"/>
                      <a:pt x="46674" y="41414"/>
                    </a:cubicBezTo>
                    <a:cubicBezTo>
                      <a:pt x="45633" y="40696"/>
                      <a:pt x="44248" y="40034"/>
                      <a:pt x="43094" y="40034"/>
                    </a:cubicBezTo>
                    <a:cubicBezTo>
                      <a:pt x="42751" y="40034"/>
                      <a:pt x="42428" y="40093"/>
                      <a:pt x="42141" y="40225"/>
                    </a:cubicBezTo>
                    <a:cubicBezTo>
                      <a:pt x="40952" y="40772"/>
                      <a:pt x="40663" y="42218"/>
                      <a:pt x="41273" y="43311"/>
                    </a:cubicBezTo>
                    <a:cubicBezTo>
                      <a:pt x="41370" y="43440"/>
                      <a:pt x="41466" y="43568"/>
                      <a:pt x="41563" y="43697"/>
                    </a:cubicBezTo>
                    <a:cubicBezTo>
                      <a:pt x="41756" y="45143"/>
                      <a:pt x="42591" y="46718"/>
                      <a:pt x="43299" y="47522"/>
                    </a:cubicBezTo>
                    <a:cubicBezTo>
                      <a:pt x="43363" y="47618"/>
                      <a:pt x="44263" y="48454"/>
                      <a:pt x="44745" y="48872"/>
                    </a:cubicBezTo>
                    <a:cubicBezTo>
                      <a:pt x="44295" y="48615"/>
                      <a:pt x="43845" y="48390"/>
                      <a:pt x="43363" y="48101"/>
                    </a:cubicBezTo>
                    <a:cubicBezTo>
                      <a:pt x="42688" y="47747"/>
                      <a:pt x="41981" y="47297"/>
                      <a:pt x="41273" y="46911"/>
                    </a:cubicBezTo>
                    <a:cubicBezTo>
                      <a:pt x="40920" y="46686"/>
                      <a:pt x="40566" y="46461"/>
                      <a:pt x="40213" y="46236"/>
                    </a:cubicBezTo>
                    <a:cubicBezTo>
                      <a:pt x="39859" y="46011"/>
                      <a:pt x="39538" y="45754"/>
                      <a:pt x="39184" y="45529"/>
                    </a:cubicBezTo>
                    <a:cubicBezTo>
                      <a:pt x="38670" y="45143"/>
                      <a:pt x="38188" y="44757"/>
                      <a:pt x="37673" y="44340"/>
                    </a:cubicBezTo>
                    <a:cubicBezTo>
                      <a:pt x="38091" y="43697"/>
                      <a:pt x="39313" y="41704"/>
                      <a:pt x="39505" y="40547"/>
                    </a:cubicBezTo>
                    <a:cubicBezTo>
                      <a:pt x="39698" y="39325"/>
                      <a:pt x="39570" y="37750"/>
                      <a:pt x="38702" y="36850"/>
                    </a:cubicBezTo>
                    <a:cubicBezTo>
                      <a:pt x="38240" y="36388"/>
                      <a:pt x="37627" y="36138"/>
                      <a:pt x="37026" y="36138"/>
                    </a:cubicBezTo>
                    <a:cubicBezTo>
                      <a:pt x="36455" y="36138"/>
                      <a:pt x="35895" y="36364"/>
                      <a:pt x="35487" y="36850"/>
                    </a:cubicBezTo>
                    <a:cubicBezTo>
                      <a:pt x="34330" y="38264"/>
                      <a:pt x="35198" y="41414"/>
                      <a:pt x="36034" y="42797"/>
                    </a:cubicBezTo>
                    <a:cubicBezTo>
                      <a:pt x="36066" y="42829"/>
                      <a:pt x="36291" y="43118"/>
                      <a:pt x="36548" y="43407"/>
                    </a:cubicBezTo>
                    <a:cubicBezTo>
                      <a:pt x="36066" y="43022"/>
                      <a:pt x="35584" y="42604"/>
                      <a:pt x="35134" y="42186"/>
                    </a:cubicBezTo>
                    <a:cubicBezTo>
                      <a:pt x="33784" y="40997"/>
                      <a:pt x="32466" y="39711"/>
                      <a:pt x="31148" y="38457"/>
                    </a:cubicBezTo>
                    <a:cubicBezTo>
                      <a:pt x="30859" y="38200"/>
                      <a:pt x="30569" y="37943"/>
                      <a:pt x="30312" y="37654"/>
                    </a:cubicBezTo>
                    <a:cubicBezTo>
                      <a:pt x="30666" y="37107"/>
                      <a:pt x="31984" y="34953"/>
                      <a:pt x="32177" y="33732"/>
                    </a:cubicBezTo>
                    <a:cubicBezTo>
                      <a:pt x="32369" y="32543"/>
                      <a:pt x="32273" y="30967"/>
                      <a:pt x="31373" y="30035"/>
                    </a:cubicBezTo>
                    <a:cubicBezTo>
                      <a:pt x="30935" y="29581"/>
                      <a:pt x="30334" y="29340"/>
                      <a:pt x="29739" y="29340"/>
                    </a:cubicBezTo>
                    <a:cubicBezTo>
                      <a:pt x="29153" y="29340"/>
                      <a:pt x="28573" y="29573"/>
                      <a:pt x="28159" y="30067"/>
                    </a:cubicBezTo>
                    <a:cubicBezTo>
                      <a:pt x="27001" y="31450"/>
                      <a:pt x="27869" y="34632"/>
                      <a:pt x="28737" y="35982"/>
                    </a:cubicBezTo>
                    <a:cubicBezTo>
                      <a:pt x="28769" y="36046"/>
                      <a:pt x="29026" y="36368"/>
                      <a:pt x="29316" y="36721"/>
                    </a:cubicBezTo>
                    <a:cubicBezTo>
                      <a:pt x="28576" y="36046"/>
                      <a:pt x="27837" y="35371"/>
                      <a:pt x="27066" y="34761"/>
                    </a:cubicBezTo>
                    <a:cubicBezTo>
                      <a:pt x="25748" y="33635"/>
                      <a:pt x="24398" y="32607"/>
                      <a:pt x="23015" y="31707"/>
                    </a:cubicBezTo>
                    <a:cubicBezTo>
                      <a:pt x="23144" y="31514"/>
                      <a:pt x="24751" y="29039"/>
                      <a:pt x="24976" y="27657"/>
                    </a:cubicBezTo>
                    <a:cubicBezTo>
                      <a:pt x="25137" y="26467"/>
                      <a:pt x="25041" y="24892"/>
                      <a:pt x="24140" y="23992"/>
                    </a:cubicBezTo>
                    <a:cubicBezTo>
                      <a:pt x="23696" y="23531"/>
                      <a:pt x="23090" y="23280"/>
                      <a:pt x="22493" y="23280"/>
                    </a:cubicBezTo>
                    <a:cubicBezTo>
                      <a:pt x="21925" y="23280"/>
                      <a:pt x="21365" y="23507"/>
                      <a:pt x="20958" y="23992"/>
                    </a:cubicBezTo>
                    <a:cubicBezTo>
                      <a:pt x="19769" y="25406"/>
                      <a:pt x="20637" y="28557"/>
                      <a:pt x="21505" y="29939"/>
                    </a:cubicBezTo>
                    <a:cubicBezTo>
                      <a:pt x="21569" y="30035"/>
                      <a:pt x="22501" y="31192"/>
                      <a:pt x="22855" y="31578"/>
                    </a:cubicBezTo>
                    <a:lnTo>
                      <a:pt x="22790" y="31546"/>
                    </a:lnTo>
                    <a:cubicBezTo>
                      <a:pt x="21344" y="30646"/>
                      <a:pt x="19801" y="29939"/>
                      <a:pt x="18354" y="29328"/>
                    </a:cubicBezTo>
                    <a:cubicBezTo>
                      <a:pt x="16876" y="28750"/>
                      <a:pt x="15429" y="28299"/>
                      <a:pt x="14111" y="27946"/>
                    </a:cubicBezTo>
                    <a:cubicBezTo>
                      <a:pt x="12794" y="27560"/>
                      <a:pt x="11540" y="27303"/>
                      <a:pt x="10447" y="27078"/>
                    </a:cubicBezTo>
                    <a:cubicBezTo>
                      <a:pt x="9836" y="26982"/>
                      <a:pt x="9290" y="26885"/>
                      <a:pt x="8775" y="26789"/>
                    </a:cubicBezTo>
                    <a:lnTo>
                      <a:pt x="8808" y="26789"/>
                    </a:lnTo>
                    <a:cubicBezTo>
                      <a:pt x="8840" y="26757"/>
                      <a:pt x="7008" y="25567"/>
                      <a:pt x="6879" y="25503"/>
                    </a:cubicBezTo>
                    <a:cubicBezTo>
                      <a:pt x="6051" y="25089"/>
                      <a:pt x="4680" y="24736"/>
                      <a:pt x="3408" y="24736"/>
                    </a:cubicBezTo>
                    <a:cubicBezTo>
                      <a:pt x="2407" y="24736"/>
                      <a:pt x="1466" y="24955"/>
                      <a:pt x="900" y="25535"/>
                    </a:cubicBezTo>
                    <a:cubicBezTo>
                      <a:pt x="0" y="26467"/>
                      <a:pt x="225" y="27946"/>
                      <a:pt x="1222" y="28717"/>
                    </a:cubicBezTo>
                    <a:cubicBezTo>
                      <a:pt x="1813" y="29194"/>
                      <a:pt x="2608" y="29365"/>
                      <a:pt x="3405" y="29365"/>
                    </a:cubicBezTo>
                    <a:cubicBezTo>
                      <a:pt x="3951" y="29365"/>
                      <a:pt x="4499" y="29285"/>
                      <a:pt x="4982" y="29167"/>
                    </a:cubicBezTo>
                    <a:cubicBezTo>
                      <a:pt x="6172" y="28846"/>
                      <a:pt x="8197" y="27271"/>
                      <a:pt x="8711" y="26853"/>
                    </a:cubicBezTo>
                    <a:cubicBezTo>
                      <a:pt x="9225" y="26949"/>
                      <a:pt x="9804" y="27078"/>
                      <a:pt x="10415" y="27207"/>
                    </a:cubicBezTo>
                    <a:cubicBezTo>
                      <a:pt x="11508" y="27432"/>
                      <a:pt x="12729" y="27721"/>
                      <a:pt x="14047" y="28139"/>
                    </a:cubicBezTo>
                    <a:cubicBezTo>
                      <a:pt x="14401" y="28235"/>
                      <a:pt x="14786" y="28364"/>
                      <a:pt x="15140" y="28492"/>
                    </a:cubicBezTo>
                    <a:cubicBezTo>
                      <a:pt x="14497" y="28396"/>
                      <a:pt x="13597" y="28332"/>
                      <a:pt x="13501" y="28332"/>
                    </a:cubicBezTo>
                    <a:cubicBezTo>
                      <a:pt x="11893" y="28364"/>
                      <a:pt x="8775" y="29360"/>
                      <a:pt x="8229" y="31096"/>
                    </a:cubicBezTo>
                    <a:cubicBezTo>
                      <a:pt x="7843" y="32350"/>
                      <a:pt x="8743" y="33539"/>
                      <a:pt x="9965" y="33796"/>
                    </a:cubicBezTo>
                    <a:cubicBezTo>
                      <a:pt x="10127" y="33830"/>
                      <a:pt x="10292" y="33845"/>
                      <a:pt x="10457" y="33845"/>
                    </a:cubicBezTo>
                    <a:cubicBezTo>
                      <a:pt x="11569" y="33845"/>
                      <a:pt x="12717" y="33146"/>
                      <a:pt x="13501" y="32446"/>
                    </a:cubicBezTo>
                    <a:cubicBezTo>
                      <a:pt x="14433" y="31610"/>
                      <a:pt x="15526" y="29200"/>
                      <a:pt x="15783" y="28685"/>
                    </a:cubicBezTo>
                    <a:cubicBezTo>
                      <a:pt x="16587" y="28942"/>
                      <a:pt x="17390" y="29264"/>
                      <a:pt x="18226" y="29617"/>
                    </a:cubicBezTo>
                    <a:cubicBezTo>
                      <a:pt x="19672" y="30228"/>
                      <a:pt x="21151" y="30967"/>
                      <a:pt x="22598" y="31900"/>
                    </a:cubicBezTo>
                    <a:cubicBezTo>
                      <a:pt x="22662" y="31964"/>
                      <a:pt x="22726" y="32028"/>
                      <a:pt x="22823" y="32060"/>
                    </a:cubicBezTo>
                    <a:cubicBezTo>
                      <a:pt x="22501" y="31964"/>
                      <a:pt x="20733" y="31610"/>
                      <a:pt x="20605" y="31578"/>
                    </a:cubicBezTo>
                    <a:cubicBezTo>
                      <a:pt x="20472" y="31568"/>
                      <a:pt x="20329" y="31562"/>
                      <a:pt x="20178" y="31562"/>
                    </a:cubicBezTo>
                    <a:cubicBezTo>
                      <a:pt x="18486" y="31562"/>
                      <a:pt x="15725" y="32230"/>
                      <a:pt x="15076" y="33764"/>
                    </a:cubicBezTo>
                    <a:cubicBezTo>
                      <a:pt x="14561" y="34986"/>
                      <a:pt x="15301" y="36271"/>
                      <a:pt x="16490" y="36625"/>
                    </a:cubicBezTo>
                    <a:cubicBezTo>
                      <a:pt x="16752" y="36708"/>
                      <a:pt x="17024" y="36744"/>
                      <a:pt x="17300" y="36744"/>
                    </a:cubicBezTo>
                    <a:cubicBezTo>
                      <a:pt x="18311" y="36744"/>
                      <a:pt x="19372" y="36248"/>
                      <a:pt x="20155" y="35693"/>
                    </a:cubicBezTo>
                    <a:cubicBezTo>
                      <a:pt x="21280" y="34889"/>
                      <a:pt x="22823" y="32221"/>
                      <a:pt x="22887" y="32093"/>
                    </a:cubicBezTo>
                    <a:cubicBezTo>
                      <a:pt x="24205" y="32993"/>
                      <a:pt x="25491" y="34021"/>
                      <a:pt x="26744" y="35146"/>
                    </a:cubicBezTo>
                    <a:cubicBezTo>
                      <a:pt x="27644" y="35950"/>
                      <a:pt x="28544" y="36786"/>
                      <a:pt x="29412" y="37654"/>
                    </a:cubicBezTo>
                    <a:cubicBezTo>
                      <a:pt x="28994" y="37557"/>
                      <a:pt x="27355" y="37204"/>
                      <a:pt x="27226" y="37204"/>
                    </a:cubicBezTo>
                    <a:cubicBezTo>
                      <a:pt x="27073" y="37188"/>
                      <a:pt x="26905" y="37180"/>
                      <a:pt x="26727" y="37180"/>
                    </a:cubicBezTo>
                    <a:cubicBezTo>
                      <a:pt x="25029" y="37180"/>
                      <a:pt x="22337" y="37877"/>
                      <a:pt x="21698" y="39389"/>
                    </a:cubicBezTo>
                    <a:cubicBezTo>
                      <a:pt x="21183" y="40579"/>
                      <a:pt x="21923" y="41864"/>
                      <a:pt x="23112" y="42250"/>
                    </a:cubicBezTo>
                    <a:cubicBezTo>
                      <a:pt x="23366" y="42330"/>
                      <a:pt x="23629" y="42366"/>
                      <a:pt x="23896" y="42366"/>
                    </a:cubicBezTo>
                    <a:cubicBezTo>
                      <a:pt x="24915" y="42366"/>
                      <a:pt x="25987" y="41846"/>
                      <a:pt x="26776" y="41286"/>
                    </a:cubicBezTo>
                    <a:cubicBezTo>
                      <a:pt x="27901" y="40514"/>
                      <a:pt x="29380" y="37943"/>
                      <a:pt x="29476" y="37718"/>
                    </a:cubicBezTo>
                    <a:cubicBezTo>
                      <a:pt x="29894" y="38136"/>
                      <a:pt x="30280" y="38521"/>
                      <a:pt x="30698" y="38907"/>
                    </a:cubicBezTo>
                    <a:cubicBezTo>
                      <a:pt x="31984" y="40193"/>
                      <a:pt x="33269" y="41511"/>
                      <a:pt x="34620" y="42765"/>
                    </a:cubicBezTo>
                    <a:cubicBezTo>
                      <a:pt x="35070" y="43182"/>
                      <a:pt x="35520" y="43600"/>
                      <a:pt x="36002" y="44018"/>
                    </a:cubicBezTo>
                    <a:cubicBezTo>
                      <a:pt x="35359" y="43857"/>
                      <a:pt x="34234" y="43632"/>
                      <a:pt x="34105" y="43600"/>
                    </a:cubicBezTo>
                    <a:cubicBezTo>
                      <a:pt x="33973" y="43590"/>
                      <a:pt x="33830" y="43584"/>
                      <a:pt x="33679" y="43584"/>
                    </a:cubicBezTo>
                    <a:cubicBezTo>
                      <a:pt x="31986" y="43584"/>
                      <a:pt x="29225" y="44252"/>
                      <a:pt x="28576" y="45786"/>
                    </a:cubicBezTo>
                    <a:cubicBezTo>
                      <a:pt x="28062" y="47008"/>
                      <a:pt x="28801" y="48293"/>
                      <a:pt x="30023" y="48647"/>
                    </a:cubicBezTo>
                    <a:cubicBezTo>
                      <a:pt x="30285" y="48730"/>
                      <a:pt x="30557" y="48767"/>
                      <a:pt x="30832" y="48767"/>
                    </a:cubicBezTo>
                    <a:cubicBezTo>
                      <a:pt x="31842" y="48767"/>
                      <a:pt x="32898" y="48270"/>
                      <a:pt x="33655" y="47715"/>
                    </a:cubicBezTo>
                    <a:cubicBezTo>
                      <a:pt x="34652" y="47008"/>
                      <a:pt x="35937" y="44886"/>
                      <a:pt x="36291" y="44275"/>
                    </a:cubicBezTo>
                    <a:cubicBezTo>
                      <a:pt x="37095" y="44950"/>
                      <a:pt x="37866" y="45625"/>
                      <a:pt x="38670" y="46236"/>
                    </a:cubicBezTo>
                    <a:cubicBezTo>
                      <a:pt x="39023" y="46493"/>
                      <a:pt x="39377" y="46750"/>
                      <a:pt x="39730" y="46975"/>
                    </a:cubicBezTo>
                    <a:cubicBezTo>
                      <a:pt x="40084" y="47233"/>
                      <a:pt x="40438" y="47458"/>
                      <a:pt x="40759" y="47683"/>
                    </a:cubicBezTo>
                    <a:cubicBezTo>
                      <a:pt x="41498" y="48133"/>
                      <a:pt x="42173" y="48551"/>
                      <a:pt x="42881" y="48968"/>
                    </a:cubicBezTo>
                    <a:cubicBezTo>
                      <a:pt x="43202" y="49161"/>
                      <a:pt x="43556" y="49354"/>
                      <a:pt x="43877" y="49547"/>
                    </a:cubicBezTo>
                    <a:cubicBezTo>
                      <a:pt x="43266" y="49322"/>
                      <a:pt x="42302" y="48936"/>
                      <a:pt x="42206" y="48936"/>
                    </a:cubicBezTo>
                    <a:cubicBezTo>
                      <a:pt x="41747" y="48815"/>
                      <a:pt x="41145" y="48745"/>
                      <a:pt x="40498" y="48745"/>
                    </a:cubicBezTo>
                    <a:cubicBezTo>
                      <a:pt x="38919" y="48745"/>
                      <a:pt x="37071" y="49160"/>
                      <a:pt x="36387" y="50254"/>
                    </a:cubicBezTo>
                    <a:cubicBezTo>
                      <a:pt x="35712" y="51347"/>
                      <a:pt x="36259" y="52729"/>
                      <a:pt x="37384" y="53276"/>
                    </a:cubicBezTo>
                    <a:cubicBezTo>
                      <a:pt x="37776" y="53477"/>
                      <a:pt x="38219" y="53562"/>
                      <a:pt x="38676" y="53562"/>
                    </a:cubicBezTo>
                    <a:cubicBezTo>
                      <a:pt x="39530" y="53562"/>
                      <a:pt x="40433" y="53267"/>
                      <a:pt x="41145" y="52890"/>
                    </a:cubicBezTo>
                    <a:cubicBezTo>
                      <a:pt x="42334" y="52311"/>
                      <a:pt x="44134" y="50093"/>
                      <a:pt x="44327" y="49804"/>
                    </a:cubicBezTo>
                    <a:cubicBezTo>
                      <a:pt x="45163" y="50286"/>
                      <a:pt x="45999" y="50736"/>
                      <a:pt x="46770" y="51154"/>
                    </a:cubicBezTo>
                    <a:cubicBezTo>
                      <a:pt x="48827" y="52247"/>
                      <a:pt x="50627" y="53147"/>
                      <a:pt x="52010" y="53790"/>
                    </a:cubicBezTo>
                    <a:cubicBezTo>
                      <a:pt x="56542" y="57712"/>
                      <a:pt x="62907" y="58130"/>
                      <a:pt x="62907" y="58130"/>
                    </a:cubicBezTo>
                    <a:cubicBezTo>
                      <a:pt x="62907" y="58130"/>
                      <a:pt x="63260" y="50511"/>
                      <a:pt x="58760" y="45465"/>
                    </a:cubicBezTo>
                    <a:cubicBezTo>
                      <a:pt x="57121" y="43632"/>
                      <a:pt x="55096" y="42411"/>
                      <a:pt x="53135" y="41607"/>
                    </a:cubicBezTo>
                    <a:cubicBezTo>
                      <a:pt x="53263" y="41447"/>
                      <a:pt x="53392" y="41318"/>
                      <a:pt x="53488" y="41189"/>
                    </a:cubicBezTo>
                    <a:cubicBezTo>
                      <a:pt x="54131" y="40161"/>
                      <a:pt x="54710" y="38682"/>
                      <a:pt x="54292" y="37493"/>
                    </a:cubicBezTo>
                    <a:cubicBezTo>
                      <a:pt x="53976" y="36593"/>
                      <a:pt x="53145" y="35969"/>
                      <a:pt x="52244" y="35969"/>
                    </a:cubicBezTo>
                    <a:cubicBezTo>
                      <a:pt x="51954" y="35969"/>
                      <a:pt x="51656" y="36034"/>
                      <a:pt x="51367" y="36175"/>
                    </a:cubicBezTo>
                    <a:cubicBezTo>
                      <a:pt x="50113" y="36753"/>
                      <a:pt x="49502" y="38746"/>
                      <a:pt x="49374" y="40386"/>
                    </a:cubicBezTo>
                    <a:cubicBezTo>
                      <a:pt x="48892" y="40257"/>
                      <a:pt x="48442" y="40193"/>
                      <a:pt x="48056" y="40129"/>
                    </a:cubicBezTo>
                    <a:cubicBezTo>
                      <a:pt x="47895" y="39743"/>
                      <a:pt x="47734" y="39389"/>
                      <a:pt x="47542" y="39004"/>
                    </a:cubicBezTo>
                    <a:cubicBezTo>
                      <a:pt x="47381" y="38618"/>
                      <a:pt x="47252" y="38232"/>
                      <a:pt x="47092" y="37814"/>
                    </a:cubicBezTo>
                    <a:cubicBezTo>
                      <a:pt x="46867" y="37236"/>
                      <a:pt x="46674" y="36625"/>
                      <a:pt x="46481" y="36014"/>
                    </a:cubicBezTo>
                    <a:cubicBezTo>
                      <a:pt x="47188" y="35693"/>
                      <a:pt x="49310" y="34728"/>
                      <a:pt x="50113" y="33860"/>
                    </a:cubicBezTo>
                    <a:cubicBezTo>
                      <a:pt x="50917" y="32960"/>
                      <a:pt x="51688" y="31578"/>
                      <a:pt x="51463" y="30325"/>
                    </a:cubicBezTo>
                    <a:cubicBezTo>
                      <a:pt x="51245" y="29262"/>
                      <a:pt x="50358" y="28477"/>
                      <a:pt x="49330" y="28477"/>
                    </a:cubicBezTo>
                    <a:cubicBezTo>
                      <a:pt x="49144" y="28477"/>
                      <a:pt x="48955" y="28503"/>
                      <a:pt x="48763" y="28557"/>
                    </a:cubicBezTo>
                    <a:cubicBezTo>
                      <a:pt x="47027" y="29071"/>
                      <a:pt x="45999" y="32189"/>
                      <a:pt x="45967" y="33828"/>
                    </a:cubicBezTo>
                    <a:cubicBezTo>
                      <a:pt x="45967" y="33860"/>
                      <a:pt x="45999" y="34214"/>
                      <a:pt x="46031" y="34632"/>
                    </a:cubicBezTo>
                    <a:cubicBezTo>
                      <a:pt x="45870" y="34021"/>
                      <a:pt x="45677" y="33410"/>
                      <a:pt x="45516" y="32800"/>
                    </a:cubicBezTo>
                    <a:cubicBezTo>
                      <a:pt x="45066" y="31064"/>
                      <a:pt x="44681" y="29296"/>
                      <a:pt x="44263" y="27496"/>
                    </a:cubicBezTo>
                    <a:cubicBezTo>
                      <a:pt x="44166" y="27110"/>
                      <a:pt x="44102" y="26757"/>
                      <a:pt x="44006" y="26371"/>
                    </a:cubicBezTo>
                    <a:cubicBezTo>
                      <a:pt x="44616" y="26114"/>
                      <a:pt x="46899" y="25053"/>
                      <a:pt x="47734" y="24153"/>
                    </a:cubicBezTo>
                    <a:cubicBezTo>
                      <a:pt x="48538" y="23253"/>
                      <a:pt x="49342" y="21871"/>
                      <a:pt x="49085" y="20617"/>
                    </a:cubicBezTo>
                    <a:cubicBezTo>
                      <a:pt x="48896" y="19568"/>
                      <a:pt x="48032" y="18789"/>
                      <a:pt x="47021" y="18789"/>
                    </a:cubicBezTo>
                    <a:cubicBezTo>
                      <a:pt x="46824" y="18789"/>
                      <a:pt x="46621" y="18818"/>
                      <a:pt x="46417" y="18881"/>
                    </a:cubicBezTo>
                    <a:cubicBezTo>
                      <a:pt x="44681" y="19395"/>
                      <a:pt x="43652" y="22481"/>
                      <a:pt x="43620" y="24121"/>
                    </a:cubicBezTo>
                    <a:cubicBezTo>
                      <a:pt x="43620" y="24185"/>
                      <a:pt x="43652" y="24603"/>
                      <a:pt x="43684" y="25053"/>
                    </a:cubicBezTo>
                    <a:cubicBezTo>
                      <a:pt x="43459" y="24089"/>
                      <a:pt x="43202" y="23124"/>
                      <a:pt x="42945" y="22160"/>
                    </a:cubicBezTo>
                    <a:cubicBezTo>
                      <a:pt x="42463" y="20521"/>
                      <a:pt x="41884" y="18913"/>
                      <a:pt x="41209" y="17370"/>
                    </a:cubicBezTo>
                    <a:cubicBezTo>
                      <a:pt x="41434" y="17306"/>
                      <a:pt x="44166" y="16117"/>
                      <a:pt x="45066" y="15088"/>
                    </a:cubicBezTo>
                    <a:cubicBezTo>
                      <a:pt x="45870" y="14188"/>
                      <a:pt x="46674" y="12838"/>
                      <a:pt x="46417" y="11584"/>
                    </a:cubicBezTo>
                    <a:cubicBezTo>
                      <a:pt x="46226" y="10522"/>
                      <a:pt x="45343" y="9737"/>
                      <a:pt x="44315" y="9737"/>
                    </a:cubicBezTo>
                    <a:cubicBezTo>
                      <a:pt x="44130" y="9737"/>
                      <a:pt x="43940" y="9762"/>
                      <a:pt x="43749" y="9816"/>
                    </a:cubicBezTo>
                    <a:cubicBezTo>
                      <a:pt x="42013" y="10331"/>
                      <a:pt x="40984" y="13449"/>
                      <a:pt x="40952" y="15088"/>
                    </a:cubicBezTo>
                    <a:cubicBezTo>
                      <a:pt x="40952" y="15185"/>
                      <a:pt x="41081" y="16663"/>
                      <a:pt x="41145" y="17210"/>
                    </a:cubicBezTo>
                    <a:lnTo>
                      <a:pt x="41113" y="17145"/>
                    </a:lnTo>
                    <a:cubicBezTo>
                      <a:pt x="40406" y="15570"/>
                      <a:pt x="39538" y="14156"/>
                      <a:pt x="38638" y="12838"/>
                    </a:cubicBezTo>
                    <a:cubicBezTo>
                      <a:pt x="37738" y="11520"/>
                      <a:pt x="36773" y="10363"/>
                      <a:pt x="35873" y="9334"/>
                    </a:cubicBezTo>
                    <a:cubicBezTo>
                      <a:pt x="34973" y="8273"/>
                      <a:pt x="34073" y="7373"/>
                      <a:pt x="33269" y="6602"/>
                    </a:cubicBezTo>
                    <a:cubicBezTo>
                      <a:pt x="32852" y="6184"/>
                      <a:pt x="32434" y="5798"/>
                      <a:pt x="32048" y="5445"/>
                    </a:cubicBezTo>
                    <a:lnTo>
                      <a:pt x="32112" y="5445"/>
                    </a:lnTo>
                    <a:cubicBezTo>
                      <a:pt x="32144" y="5445"/>
                      <a:pt x="31244" y="3420"/>
                      <a:pt x="31180" y="3291"/>
                    </a:cubicBezTo>
                    <a:cubicBezTo>
                      <a:pt x="30438" y="2015"/>
                      <a:pt x="28328" y="1"/>
                      <a:pt x="26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66"/>
              <p:cNvSpPr/>
              <p:nvPr/>
            </p:nvSpPr>
            <p:spPr>
              <a:xfrm>
                <a:off x="2969400" y="4123575"/>
                <a:ext cx="426750" cy="440400"/>
              </a:xfrm>
              <a:custGeom>
                <a:rect b="b" l="l" r="r" t="t"/>
                <a:pathLst>
                  <a:path extrusionOk="0" h="17616" w="17070">
                    <a:moveTo>
                      <a:pt x="17005" y="1"/>
                    </a:moveTo>
                    <a:lnTo>
                      <a:pt x="17005" y="1"/>
                    </a:lnTo>
                    <a:cubicBezTo>
                      <a:pt x="17004" y="1"/>
                      <a:pt x="9354" y="226"/>
                      <a:pt x="4694" y="5112"/>
                    </a:cubicBezTo>
                    <a:cubicBezTo>
                      <a:pt x="0" y="9965"/>
                      <a:pt x="65" y="17616"/>
                      <a:pt x="65" y="17616"/>
                    </a:cubicBezTo>
                    <a:cubicBezTo>
                      <a:pt x="65" y="17616"/>
                      <a:pt x="7715" y="17359"/>
                      <a:pt x="12376" y="12505"/>
                    </a:cubicBezTo>
                    <a:cubicBezTo>
                      <a:pt x="17069" y="7651"/>
                      <a:pt x="17005" y="1"/>
                      <a:pt x="17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66"/>
              <p:cNvSpPr/>
              <p:nvPr/>
            </p:nvSpPr>
            <p:spPr>
              <a:xfrm>
                <a:off x="1515675" y="3626950"/>
                <a:ext cx="126175" cy="202525"/>
              </a:xfrm>
              <a:custGeom>
                <a:rect b="b" l="l" r="r" t="t"/>
                <a:pathLst>
                  <a:path extrusionOk="0" h="8101" w="5047">
                    <a:moveTo>
                      <a:pt x="2090" y="0"/>
                    </a:moveTo>
                    <a:cubicBezTo>
                      <a:pt x="1318" y="0"/>
                      <a:pt x="547" y="386"/>
                      <a:pt x="193" y="1190"/>
                    </a:cubicBezTo>
                    <a:cubicBezTo>
                      <a:pt x="65" y="1479"/>
                      <a:pt x="0" y="1800"/>
                      <a:pt x="0" y="2154"/>
                    </a:cubicBezTo>
                    <a:cubicBezTo>
                      <a:pt x="0" y="3761"/>
                      <a:pt x="1318" y="5851"/>
                      <a:pt x="2315" y="6751"/>
                    </a:cubicBezTo>
                    <a:cubicBezTo>
                      <a:pt x="2411" y="6847"/>
                      <a:pt x="4147" y="8101"/>
                      <a:pt x="4211" y="8101"/>
                    </a:cubicBezTo>
                    <a:cubicBezTo>
                      <a:pt x="4211" y="8101"/>
                      <a:pt x="5047" y="5529"/>
                      <a:pt x="5047" y="4018"/>
                    </a:cubicBezTo>
                    <a:cubicBezTo>
                      <a:pt x="5047" y="3890"/>
                      <a:pt x="5047" y="3761"/>
                      <a:pt x="5047" y="3665"/>
                    </a:cubicBezTo>
                    <a:cubicBezTo>
                      <a:pt x="4886" y="2475"/>
                      <a:pt x="4372" y="965"/>
                      <a:pt x="3279" y="322"/>
                    </a:cubicBezTo>
                    <a:cubicBezTo>
                      <a:pt x="2893" y="97"/>
                      <a:pt x="2508" y="0"/>
                      <a:pt x="20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66"/>
              <p:cNvSpPr/>
              <p:nvPr/>
            </p:nvSpPr>
            <p:spPr>
              <a:xfrm>
                <a:off x="2659200" y="4023125"/>
                <a:ext cx="458100" cy="488625"/>
              </a:xfrm>
              <a:custGeom>
                <a:rect b="b" l="l" r="r" t="t"/>
                <a:pathLst>
                  <a:path extrusionOk="0" h="19545" w="18324">
                    <a:moveTo>
                      <a:pt x="1" y="1"/>
                    </a:moveTo>
                    <a:cubicBezTo>
                      <a:pt x="772" y="10930"/>
                      <a:pt x="9258" y="19544"/>
                      <a:pt x="9258" y="19544"/>
                    </a:cubicBezTo>
                    <a:cubicBezTo>
                      <a:pt x="9258" y="19544"/>
                      <a:pt x="17616" y="10898"/>
                      <a:pt x="18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66"/>
              <p:cNvSpPr/>
              <p:nvPr/>
            </p:nvSpPr>
            <p:spPr>
              <a:xfrm>
                <a:off x="1239225" y="3702475"/>
                <a:ext cx="1564650" cy="871150"/>
              </a:xfrm>
              <a:custGeom>
                <a:rect b="b" l="l" r="r" t="t"/>
                <a:pathLst>
                  <a:path extrusionOk="0" h="34846" w="62586">
                    <a:moveTo>
                      <a:pt x="46739" y="21506"/>
                    </a:moveTo>
                    <a:cubicBezTo>
                      <a:pt x="47189" y="23595"/>
                      <a:pt x="48024" y="26070"/>
                      <a:pt x="49567" y="28224"/>
                    </a:cubicBezTo>
                    <a:cubicBezTo>
                      <a:pt x="48732" y="27838"/>
                      <a:pt x="47864" y="27388"/>
                      <a:pt x="46899" y="26906"/>
                    </a:cubicBezTo>
                    <a:cubicBezTo>
                      <a:pt x="46192" y="26552"/>
                      <a:pt x="45453" y="26167"/>
                      <a:pt x="44713" y="25749"/>
                    </a:cubicBezTo>
                    <a:cubicBezTo>
                      <a:pt x="44842" y="25459"/>
                      <a:pt x="45935" y="23016"/>
                      <a:pt x="45999" y="21634"/>
                    </a:cubicBezTo>
                    <a:cubicBezTo>
                      <a:pt x="46256" y="21602"/>
                      <a:pt x="46514" y="21538"/>
                      <a:pt x="46739" y="21506"/>
                    </a:cubicBezTo>
                    <a:close/>
                    <a:moveTo>
                      <a:pt x="22148" y="1"/>
                    </a:moveTo>
                    <a:cubicBezTo>
                      <a:pt x="21570" y="1"/>
                      <a:pt x="21023" y="226"/>
                      <a:pt x="20605" y="708"/>
                    </a:cubicBezTo>
                    <a:cubicBezTo>
                      <a:pt x="20187" y="1190"/>
                      <a:pt x="20027" y="1897"/>
                      <a:pt x="20027" y="2669"/>
                    </a:cubicBezTo>
                    <a:cubicBezTo>
                      <a:pt x="20027" y="4083"/>
                      <a:pt x="20605" y="5755"/>
                      <a:pt x="21152" y="6655"/>
                    </a:cubicBezTo>
                    <a:cubicBezTo>
                      <a:pt x="21216" y="6751"/>
                      <a:pt x="22148" y="7908"/>
                      <a:pt x="22502" y="8294"/>
                    </a:cubicBezTo>
                    <a:lnTo>
                      <a:pt x="22437" y="8262"/>
                    </a:lnTo>
                    <a:cubicBezTo>
                      <a:pt x="20991" y="7362"/>
                      <a:pt x="19448" y="6655"/>
                      <a:pt x="18001" y="6044"/>
                    </a:cubicBezTo>
                    <a:cubicBezTo>
                      <a:pt x="16523" y="5466"/>
                      <a:pt x="15076" y="5015"/>
                      <a:pt x="13758" y="4662"/>
                    </a:cubicBezTo>
                    <a:cubicBezTo>
                      <a:pt x="12441" y="4276"/>
                      <a:pt x="11187" y="4019"/>
                      <a:pt x="10094" y="3794"/>
                    </a:cubicBezTo>
                    <a:cubicBezTo>
                      <a:pt x="9483" y="3698"/>
                      <a:pt x="8937" y="3601"/>
                      <a:pt x="8422" y="3505"/>
                    </a:cubicBezTo>
                    <a:lnTo>
                      <a:pt x="8455" y="3505"/>
                    </a:lnTo>
                    <a:cubicBezTo>
                      <a:pt x="8455" y="3440"/>
                      <a:pt x="6655" y="2283"/>
                      <a:pt x="6526" y="2219"/>
                    </a:cubicBezTo>
                    <a:cubicBezTo>
                      <a:pt x="5690" y="1801"/>
                      <a:pt x="4340" y="1447"/>
                      <a:pt x="3054" y="1447"/>
                    </a:cubicBezTo>
                    <a:cubicBezTo>
                      <a:pt x="2058" y="1447"/>
                      <a:pt x="1126" y="1672"/>
                      <a:pt x="547" y="2251"/>
                    </a:cubicBezTo>
                    <a:cubicBezTo>
                      <a:pt x="161" y="2637"/>
                      <a:pt x="1" y="3151"/>
                      <a:pt x="1" y="3665"/>
                    </a:cubicBezTo>
                    <a:cubicBezTo>
                      <a:pt x="1" y="4308"/>
                      <a:pt x="290" y="4983"/>
                      <a:pt x="869" y="5433"/>
                    </a:cubicBezTo>
                    <a:cubicBezTo>
                      <a:pt x="1447" y="5916"/>
                      <a:pt x="2251" y="6076"/>
                      <a:pt x="3054" y="6076"/>
                    </a:cubicBezTo>
                    <a:cubicBezTo>
                      <a:pt x="3601" y="6076"/>
                      <a:pt x="4147" y="5980"/>
                      <a:pt x="4629" y="5883"/>
                    </a:cubicBezTo>
                    <a:cubicBezTo>
                      <a:pt x="5819" y="5562"/>
                      <a:pt x="7844" y="3987"/>
                      <a:pt x="8358" y="3569"/>
                    </a:cubicBezTo>
                    <a:cubicBezTo>
                      <a:pt x="8872" y="3665"/>
                      <a:pt x="9451" y="3794"/>
                      <a:pt x="10062" y="3923"/>
                    </a:cubicBezTo>
                    <a:cubicBezTo>
                      <a:pt x="11155" y="4148"/>
                      <a:pt x="12376" y="4437"/>
                      <a:pt x="13694" y="4855"/>
                    </a:cubicBezTo>
                    <a:cubicBezTo>
                      <a:pt x="14048" y="4951"/>
                      <a:pt x="14433" y="5080"/>
                      <a:pt x="14787" y="5208"/>
                    </a:cubicBezTo>
                    <a:cubicBezTo>
                      <a:pt x="14144" y="5112"/>
                      <a:pt x="13244" y="5048"/>
                      <a:pt x="13148" y="5048"/>
                    </a:cubicBezTo>
                    <a:cubicBezTo>
                      <a:pt x="11540" y="5080"/>
                      <a:pt x="8422" y="6076"/>
                      <a:pt x="7876" y="7812"/>
                    </a:cubicBezTo>
                    <a:cubicBezTo>
                      <a:pt x="7812" y="8005"/>
                      <a:pt x="7780" y="8230"/>
                      <a:pt x="7780" y="8423"/>
                    </a:cubicBezTo>
                    <a:cubicBezTo>
                      <a:pt x="7780" y="9419"/>
                      <a:pt x="8583" y="10319"/>
                      <a:pt x="9612" y="10512"/>
                    </a:cubicBezTo>
                    <a:cubicBezTo>
                      <a:pt x="9773" y="10544"/>
                      <a:pt x="9933" y="10544"/>
                      <a:pt x="10094" y="10544"/>
                    </a:cubicBezTo>
                    <a:cubicBezTo>
                      <a:pt x="11219" y="10544"/>
                      <a:pt x="12376" y="9869"/>
                      <a:pt x="13148" y="9162"/>
                    </a:cubicBezTo>
                    <a:cubicBezTo>
                      <a:pt x="14080" y="8326"/>
                      <a:pt x="15173" y="5916"/>
                      <a:pt x="15430" y="5401"/>
                    </a:cubicBezTo>
                    <a:cubicBezTo>
                      <a:pt x="16234" y="5658"/>
                      <a:pt x="17037" y="5980"/>
                      <a:pt x="17873" y="6333"/>
                    </a:cubicBezTo>
                    <a:cubicBezTo>
                      <a:pt x="19319" y="6944"/>
                      <a:pt x="20798" y="7683"/>
                      <a:pt x="22245" y="8616"/>
                    </a:cubicBezTo>
                    <a:cubicBezTo>
                      <a:pt x="22309" y="8680"/>
                      <a:pt x="22373" y="8744"/>
                      <a:pt x="22470" y="8776"/>
                    </a:cubicBezTo>
                    <a:cubicBezTo>
                      <a:pt x="22148" y="8680"/>
                      <a:pt x="20380" y="8326"/>
                      <a:pt x="20252" y="8294"/>
                    </a:cubicBezTo>
                    <a:lnTo>
                      <a:pt x="19769" y="8294"/>
                    </a:lnTo>
                    <a:cubicBezTo>
                      <a:pt x="18066" y="8294"/>
                      <a:pt x="15366" y="8969"/>
                      <a:pt x="14723" y="10480"/>
                    </a:cubicBezTo>
                    <a:cubicBezTo>
                      <a:pt x="14594" y="10769"/>
                      <a:pt x="14530" y="11027"/>
                      <a:pt x="14530" y="11284"/>
                    </a:cubicBezTo>
                    <a:cubicBezTo>
                      <a:pt x="14530" y="12216"/>
                      <a:pt x="15205" y="13052"/>
                      <a:pt x="16137" y="13341"/>
                    </a:cubicBezTo>
                    <a:cubicBezTo>
                      <a:pt x="16394" y="13437"/>
                      <a:pt x="16651" y="13469"/>
                      <a:pt x="16941" y="13469"/>
                    </a:cubicBezTo>
                    <a:cubicBezTo>
                      <a:pt x="17937" y="13469"/>
                      <a:pt x="19030" y="12955"/>
                      <a:pt x="19802" y="12409"/>
                    </a:cubicBezTo>
                    <a:cubicBezTo>
                      <a:pt x="20927" y="11605"/>
                      <a:pt x="22470" y="8937"/>
                      <a:pt x="22534" y="8809"/>
                    </a:cubicBezTo>
                    <a:cubicBezTo>
                      <a:pt x="23852" y="9709"/>
                      <a:pt x="25138" y="10737"/>
                      <a:pt x="26391" y="11862"/>
                    </a:cubicBezTo>
                    <a:cubicBezTo>
                      <a:pt x="27291" y="12666"/>
                      <a:pt x="28191" y="13502"/>
                      <a:pt x="29059" y="14370"/>
                    </a:cubicBezTo>
                    <a:cubicBezTo>
                      <a:pt x="28641" y="14273"/>
                      <a:pt x="27002" y="13920"/>
                      <a:pt x="26873" y="13920"/>
                    </a:cubicBezTo>
                    <a:cubicBezTo>
                      <a:pt x="26713" y="13887"/>
                      <a:pt x="26552" y="13887"/>
                      <a:pt x="26391" y="13887"/>
                    </a:cubicBezTo>
                    <a:cubicBezTo>
                      <a:pt x="24688" y="13887"/>
                      <a:pt x="21987" y="14562"/>
                      <a:pt x="21345" y="16105"/>
                    </a:cubicBezTo>
                    <a:cubicBezTo>
                      <a:pt x="21216" y="16363"/>
                      <a:pt x="21184" y="16620"/>
                      <a:pt x="21184" y="16877"/>
                    </a:cubicBezTo>
                    <a:cubicBezTo>
                      <a:pt x="21184" y="17809"/>
                      <a:pt x="21827" y="18677"/>
                      <a:pt x="22759" y="18966"/>
                    </a:cubicBezTo>
                    <a:cubicBezTo>
                      <a:pt x="23016" y="19030"/>
                      <a:pt x="23305" y="19063"/>
                      <a:pt x="23562" y="19063"/>
                    </a:cubicBezTo>
                    <a:cubicBezTo>
                      <a:pt x="24591" y="19063"/>
                      <a:pt x="25652" y="18580"/>
                      <a:pt x="26423" y="18002"/>
                    </a:cubicBezTo>
                    <a:cubicBezTo>
                      <a:pt x="27548" y="17230"/>
                      <a:pt x="29027" y="14659"/>
                      <a:pt x="29123" y="14434"/>
                    </a:cubicBezTo>
                    <a:cubicBezTo>
                      <a:pt x="29541" y="14852"/>
                      <a:pt x="29927" y="15237"/>
                      <a:pt x="30345" y="15623"/>
                    </a:cubicBezTo>
                    <a:cubicBezTo>
                      <a:pt x="31631" y="16909"/>
                      <a:pt x="32916" y="18227"/>
                      <a:pt x="34267" y="19481"/>
                    </a:cubicBezTo>
                    <a:cubicBezTo>
                      <a:pt x="34717" y="19898"/>
                      <a:pt x="35167" y="20316"/>
                      <a:pt x="35649" y="20734"/>
                    </a:cubicBezTo>
                    <a:cubicBezTo>
                      <a:pt x="35006" y="20573"/>
                      <a:pt x="33881" y="20348"/>
                      <a:pt x="33752" y="20316"/>
                    </a:cubicBezTo>
                    <a:lnTo>
                      <a:pt x="33302" y="20316"/>
                    </a:lnTo>
                    <a:cubicBezTo>
                      <a:pt x="31599" y="20316"/>
                      <a:pt x="28866" y="20991"/>
                      <a:pt x="28223" y="22502"/>
                    </a:cubicBezTo>
                    <a:cubicBezTo>
                      <a:pt x="28127" y="22759"/>
                      <a:pt x="28063" y="23049"/>
                      <a:pt x="28063" y="23306"/>
                    </a:cubicBezTo>
                    <a:cubicBezTo>
                      <a:pt x="28063" y="24238"/>
                      <a:pt x="28706" y="25074"/>
                      <a:pt x="29670" y="25363"/>
                    </a:cubicBezTo>
                    <a:cubicBezTo>
                      <a:pt x="29927" y="25459"/>
                      <a:pt x="30184" y="25492"/>
                      <a:pt x="30441" y="25492"/>
                    </a:cubicBezTo>
                    <a:cubicBezTo>
                      <a:pt x="31470" y="25492"/>
                      <a:pt x="32531" y="24977"/>
                      <a:pt x="33302" y="24431"/>
                    </a:cubicBezTo>
                    <a:cubicBezTo>
                      <a:pt x="34299" y="23724"/>
                      <a:pt x="35584" y="21602"/>
                      <a:pt x="35938" y="20991"/>
                    </a:cubicBezTo>
                    <a:cubicBezTo>
                      <a:pt x="36742" y="21666"/>
                      <a:pt x="37513" y="22341"/>
                      <a:pt x="38317" y="22952"/>
                    </a:cubicBezTo>
                    <a:cubicBezTo>
                      <a:pt x="38670" y="23209"/>
                      <a:pt x="39024" y="23466"/>
                      <a:pt x="39377" y="23691"/>
                    </a:cubicBezTo>
                    <a:cubicBezTo>
                      <a:pt x="39731" y="23949"/>
                      <a:pt x="40085" y="24174"/>
                      <a:pt x="40406" y="24399"/>
                    </a:cubicBezTo>
                    <a:cubicBezTo>
                      <a:pt x="41145" y="24849"/>
                      <a:pt x="41820" y="25267"/>
                      <a:pt x="42528" y="25684"/>
                    </a:cubicBezTo>
                    <a:cubicBezTo>
                      <a:pt x="42849" y="25877"/>
                      <a:pt x="43203" y="26070"/>
                      <a:pt x="43524" y="26263"/>
                    </a:cubicBezTo>
                    <a:cubicBezTo>
                      <a:pt x="42913" y="26038"/>
                      <a:pt x="41949" y="25652"/>
                      <a:pt x="41853" y="25652"/>
                    </a:cubicBezTo>
                    <a:cubicBezTo>
                      <a:pt x="41403" y="25524"/>
                      <a:pt x="40792" y="25459"/>
                      <a:pt x="40149" y="25459"/>
                    </a:cubicBezTo>
                    <a:cubicBezTo>
                      <a:pt x="38574" y="25459"/>
                      <a:pt x="36710" y="25845"/>
                      <a:pt x="36034" y="26970"/>
                    </a:cubicBezTo>
                    <a:cubicBezTo>
                      <a:pt x="35842" y="27292"/>
                      <a:pt x="35745" y="27645"/>
                      <a:pt x="35745" y="28031"/>
                    </a:cubicBezTo>
                    <a:cubicBezTo>
                      <a:pt x="35745" y="28835"/>
                      <a:pt x="36227" y="29606"/>
                      <a:pt x="37031" y="29992"/>
                    </a:cubicBezTo>
                    <a:cubicBezTo>
                      <a:pt x="37417" y="30185"/>
                      <a:pt x="37867" y="30281"/>
                      <a:pt x="38317" y="30281"/>
                    </a:cubicBezTo>
                    <a:cubicBezTo>
                      <a:pt x="39152" y="30281"/>
                      <a:pt x="40085" y="29992"/>
                      <a:pt x="40792" y="29606"/>
                    </a:cubicBezTo>
                    <a:cubicBezTo>
                      <a:pt x="41981" y="29027"/>
                      <a:pt x="43781" y="26809"/>
                      <a:pt x="43974" y="26520"/>
                    </a:cubicBezTo>
                    <a:cubicBezTo>
                      <a:pt x="44810" y="27002"/>
                      <a:pt x="45646" y="27452"/>
                      <a:pt x="46417" y="27870"/>
                    </a:cubicBezTo>
                    <a:cubicBezTo>
                      <a:pt x="48474" y="28963"/>
                      <a:pt x="50274" y="29863"/>
                      <a:pt x="51657" y="30506"/>
                    </a:cubicBezTo>
                    <a:cubicBezTo>
                      <a:pt x="56189" y="34428"/>
                      <a:pt x="62554" y="34846"/>
                      <a:pt x="62554" y="34846"/>
                    </a:cubicBezTo>
                    <a:cubicBezTo>
                      <a:pt x="62554" y="34846"/>
                      <a:pt x="62586" y="34717"/>
                      <a:pt x="62586" y="34492"/>
                    </a:cubicBezTo>
                    <a:cubicBezTo>
                      <a:pt x="62586" y="32917"/>
                      <a:pt x="62329" y="26552"/>
                      <a:pt x="58407" y="22181"/>
                    </a:cubicBezTo>
                    <a:cubicBezTo>
                      <a:pt x="56768" y="20348"/>
                      <a:pt x="54743" y="19127"/>
                      <a:pt x="52782" y="18323"/>
                    </a:cubicBezTo>
                    <a:cubicBezTo>
                      <a:pt x="52910" y="18163"/>
                      <a:pt x="53039" y="18034"/>
                      <a:pt x="53135" y="17905"/>
                    </a:cubicBezTo>
                    <a:cubicBezTo>
                      <a:pt x="53617" y="17134"/>
                      <a:pt x="54067" y="16073"/>
                      <a:pt x="54067" y="15109"/>
                    </a:cubicBezTo>
                    <a:cubicBezTo>
                      <a:pt x="54067" y="14787"/>
                      <a:pt x="54035" y="14498"/>
                      <a:pt x="53939" y="14209"/>
                    </a:cubicBezTo>
                    <a:cubicBezTo>
                      <a:pt x="53714" y="13566"/>
                      <a:pt x="53232" y="13084"/>
                      <a:pt x="52653" y="12827"/>
                    </a:cubicBezTo>
                    <a:lnTo>
                      <a:pt x="51110" y="12827"/>
                    </a:lnTo>
                    <a:cubicBezTo>
                      <a:pt x="51078" y="12859"/>
                      <a:pt x="51046" y="12859"/>
                      <a:pt x="51014" y="12891"/>
                    </a:cubicBezTo>
                    <a:cubicBezTo>
                      <a:pt x="49760" y="13469"/>
                      <a:pt x="49149" y="15462"/>
                      <a:pt x="49021" y="17102"/>
                    </a:cubicBezTo>
                    <a:cubicBezTo>
                      <a:pt x="48539" y="16973"/>
                      <a:pt x="48089" y="16909"/>
                      <a:pt x="47703" y="16845"/>
                    </a:cubicBezTo>
                    <a:cubicBezTo>
                      <a:pt x="47542" y="16459"/>
                      <a:pt x="47381" y="16105"/>
                      <a:pt x="47189" y="15720"/>
                    </a:cubicBezTo>
                    <a:cubicBezTo>
                      <a:pt x="47028" y="15334"/>
                      <a:pt x="46899" y="14948"/>
                      <a:pt x="46739" y="14530"/>
                    </a:cubicBezTo>
                    <a:cubicBezTo>
                      <a:pt x="46514" y="13984"/>
                      <a:pt x="46353" y="13405"/>
                      <a:pt x="46160" y="12827"/>
                    </a:cubicBezTo>
                    <a:lnTo>
                      <a:pt x="45260" y="12827"/>
                    </a:lnTo>
                    <a:cubicBezTo>
                      <a:pt x="45485" y="13534"/>
                      <a:pt x="45678" y="14209"/>
                      <a:pt x="45935" y="14852"/>
                    </a:cubicBezTo>
                    <a:cubicBezTo>
                      <a:pt x="46064" y="15270"/>
                      <a:pt x="46192" y="15687"/>
                      <a:pt x="46385" y="16073"/>
                    </a:cubicBezTo>
                    <a:cubicBezTo>
                      <a:pt x="46449" y="16266"/>
                      <a:pt x="46546" y="16491"/>
                      <a:pt x="46642" y="16684"/>
                    </a:cubicBezTo>
                    <a:cubicBezTo>
                      <a:pt x="46417" y="16652"/>
                      <a:pt x="46289" y="16652"/>
                      <a:pt x="46289" y="16652"/>
                    </a:cubicBezTo>
                    <a:cubicBezTo>
                      <a:pt x="46289" y="16652"/>
                      <a:pt x="46289" y="16780"/>
                      <a:pt x="46289" y="17005"/>
                    </a:cubicBezTo>
                    <a:cubicBezTo>
                      <a:pt x="46289" y="17263"/>
                      <a:pt x="46289" y="17648"/>
                      <a:pt x="46321" y="18130"/>
                    </a:cubicBezTo>
                    <a:cubicBezTo>
                      <a:pt x="45292" y="17391"/>
                      <a:pt x="43910" y="16748"/>
                      <a:pt x="42753" y="16748"/>
                    </a:cubicBezTo>
                    <a:cubicBezTo>
                      <a:pt x="42399" y="16748"/>
                      <a:pt x="42078" y="16813"/>
                      <a:pt x="41788" y="16941"/>
                    </a:cubicBezTo>
                    <a:cubicBezTo>
                      <a:pt x="41017" y="17295"/>
                      <a:pt x="40599" y="18066"/>
                      <a:pt x="40599" y="18838"/>
                    </a:cubicBezTo>
                    <a:cubicBezTo>
                      <a:pt x="40599" y="19256"/>
                      <a:pt x="40728" y="19641"/>
                      <a:pt x="40920" y="20027"/>
                    </a:cubicBezTo>
                    <a:cubicBezTo>
                      <a:pt x="41017" y="20156"/>
                      <a:pt x="41113" y="20284"/>
                      <a:pt x="41210" y="20413"/>
                    </a:cubicBezTo>
                    <a:cubicBezTo>
                      <a:pt x="41403" y="21859"/>
                      <a:pt x="42238" y="23434"/>
                      <a:pt x="42946" y="24238"/>
                    </a:cubicBezTo>
                    <a:cubicBezTo>
                      <a:pt x="43010" y="24334"/>
                      <a:pt x="43910" y="25170"/>
                      <a:pt x="44392" y="25588"/>
                    </a:cubicBezTo>
                    <a:cubicBezTo>
                      <a:pt x="43942" y="25331"/>
                      <a:pt x="43492" y="25106"/>
                      <a:pt x="43010" y="24817"/>
                    </a:cubicBezTo>
                    <a:cubicBezTo>
                      <a:pt x="42335" y="24463"/>
                      <a:pt x="41628" y="24013"/>
                      <a:pt x="40920" y="23627"/>
                    </a:cubicBezTo>
                    <a:cubicBezTo>
                      <a:pt x="40567" y="23402"/>
                      <a:pt x="40213" y="23177"/>
                      <a:pt x="39860" y="22952"/>
                    </a:cubicBezTo>
                    <a:cubicBezTo>
                      <a:pt x="39506" y="22727"/>
                      <a:pt x="39185" y="22470"/>
                      <a:pt x="38831" y="22245"/>
                    </a:cubicBezTo>
                    <a:cubicBezTo>
                      <a:pt x="38317" y="21859"/>
                      <a:pt x="37835" y="21473"/>
                      <a:pt x="37320" y="21056"/>
                    </a:cubicBezTo>
                    <a:cubicBezTo>
                      <a:pt x="37738" y="20413"/>
                      <a:pt x="38960" y="18420"/>
                      <a:pt x="39152" y="17263"/>
                    </a:cubicBezTo>
                    <a:cubicBezTo>
                      <a:pt x="39185" y="16941"/>
                      <a:pt x="39217" y="16588"/>
                      <a:pt x="39217" y="16234"/>
                    </a:cubicBezTo>
                    <a:cubicBezTo>
                      <a:pt x="39217" y="15270"/>
                      <a:pt x="38992" y="14241"/>
                      <a:pt x="38349" y="13566"/>
                    </a:cubicBezTo>
                    <a:cubicBezTo>
                      <a:pt x="37899" y="13084"/>
                      <a:pt x="37288" y="12859"/>
                      <a:pt x="36677" y="12859"/>
                    </a:cubicBezTo>
                    <a:cubicBezTo>
                      <a:pt x="36131" y="12859"/>
                      <a:pt x="35552" y="13084"/>
                      <a:pt x="35134" y="13566"/>
                    </a:cubicBezTo>
                    <a:cubicBezTo>
                      <a:pt x="34717" y="14048"/>
                      <a:pt x="34556" y="14755"/>
                      <a:pt x="34556" y="15527"/>
                    </a:cubicBezTo>
                    <a:cubicBezTo>
                      <a:pt x="34556" y="16941"/>
                      <a:pt x="35134" y="18613"/>
                      <a:pt x="35681" y="19513"/>
                    </a:cubicBezTo>
                    <a:cubicBezTo>
                      <a:pt x="35713" y="19545"/>
                      <a:pt x="35938" y="19834"/>
                      <a:pt x="36195" y="20123"/>
                    </a:cubicBezTo>
                    <a:cubicBezTo>
                      <a:pt x="35713" y="19738"/>
                      <a:pt x="35231" y="19320"/>
                      <a:pt x="34781" y="18902"/>
                    </a:cubicBezTo>
                    <a:cubicBezTo>
                      <a:pt x="33431" y="17713"/>
                      <a:pt x="32113" y="16427"/>
                      <a:pt x="30795" y="15173"/>
                    </a:cubicBezTo>
                    <a:cubicBezTo>
                      <a:pt x="30506" y="14916"/>
                      <a:pt x="30216" y="14659"/>
                      <a:pt x="29959" y="14370"/>
                    </a:cubicBezTo>
                    <a:cubicBezTo>
                      <a:pt x="30313" y="13823"/>
                      <a:pt x="31631" y="11669"/>
                      <a:pt x="31824" y="10448"/>
                    </a:cubicBezTo>
                    <a:cubicBezTo>
                      <a:pt x="31888" y="10159"/>
                      <a:pt x="31888" y="9805"/>
                      <a:pt x="31888" y="9451"/>
                    </a:cubicBezTo>
                    <a:cubicBezTo>
                      <a:pt x="31920" y="8487"/>
                      <a:pt x="31663" y="7458"/>
                      <a:pt x="31020" y="6751"/>
                    </a:cubicBezTo>
                    <a:cubicBezTo>
                      <a:pt x="30570" y="6301"/>
                      <a:pt x="29959" y="6076"/>
                      <a:pt x="29381" y="6076"/>
                    </a:cubicBezTo>
                    <a:cubicBezTo>
                      <a:pt x="28802" y="6076"/>
                      <a:pt x="28223" y="6301"/>
                      <a:pt x="27806" y="6783"/>
                    </a:cubicBezTo>
                    <a:cubicBezTo>
                      <a:pt x="27420" y="7266"/>
                      <a:pt x="27259" y="7973"/>
                      <a:pt x="27259" y="8744"/>
                    </a:cubicBezTo>
                    <a:cubicBezTo>
                      <a:pt x="27259" y="10159"/>
                      <a:pt x="27806" y="11830"/>
                      <a:pt x="28384" y="12698"/>
                    </a:cubicBezTo>
                    <a:cubicBezTo>
                      <a:pt x="28416" y="12762"/>
                      <a:pt x="28673" y="13084"/>
                      <a:pt x="28963" y="13437"/>
                    </a:cubicBezTo>
                    <a:cubicBezTo>
                      <a:pt x="28223" y="12762"/>
                      <a:pt x="27484" y="12087"/>
                      <a:pt x="26713" y="11477"/>
                    </a:cubicBezTo>
                    <a:cubicBezTo>
                      <a:pt x="25395" y="10351"/>
                      <a:pt x="24045" y="9323"/>
                      <a:pt x="22662" y="8423"/>
                    </a:cubicBezTo>
                    <a:cubicBezTo>
                      <a:pt x="22791" y="8230"/>
                      <a:pt x="24398" y="5755"/>
                      <a:pt x="24623" y="4373"/>
                    </a:cubicBezTo>
                    <a:cubicBezTo>
                      <a:pt x="24655" y="4083"/>
                      <a:pt x="24688" y="3730"/>
                      <a:pt x="24688" y="3408"/>
                    </a:cubicBezTo>
                    <a:cubicBezTo>
                      <a:pt x="24688" y="2412"/>
                      <a:pt x="24463" y="1383"/>
                      <a:pt x="23787" y="708"/>
                    </a:cubicBezTo>
                    <a:cubicBezTo>
                      <a:pt x="23337" y="226"/>
                      <a:pt x="22759" y="1"/>
                      <a:pt x="221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66"/>
              <p:cNvSpPr/>
              <p:nvPr/>
            </p:nvSpPr>
            <p:spPr>
              <a:xfrm>
                <a:off x="2159350" y="3969275"/>
                <a:ext cx="152725" cy="66725"/>
              </a:xfrm>
              <a:custGeom>
                <a:rect b="b" l="l" r="r" t="t"/>
                <a:pathLst>
                  <a:path extrusionOk="0" h="2669" w="6109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515"/>
                      <a:pt x="194" y="1030"/>
                      <a:pt x="547" y="1415"/>
                    </a:cubicBezTo>
                    <a:cubicBezTo>
                      <a:pt x="1287" y="2347"/>
                      <a:pt x="2701" y="2669"/>
                      <a:pt x="3890" y="2669"/>
                    </a:cubicBezTo>
                    <a:lnTo>
                      <a:pt x="4115" y="2669"/>
                    </a:lnTo>
                    <a:cubicBezTo>
                      <a:pt x="4662" y="2637"/>
                      <a:pt x="5401" y="2412"/>
                      <a:pt x="6108" y="2155"/>
                    </a:cubicBezTo>
                    <a:lnTo>
                      <a:pt x="4276" y="2155"/>
                    </a:lnTo>
                    <a:cubicBezTo>
                      <a:pt x="2508" y="2155"/>
                      <a:pt x="965" y="1319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66"/>
              <p:cNvSpPr/>
              <p:nvPr/>
            </p:nvSpPr>
            <p:spPr>
              <a:xfrm>
                <a:off x="2104725" y="3692850"/>
                <a:ext cx="29750" cy="98050"/>
              </a:xfrm>
              <a:custGeom>
                <a:rect b="b" l="l" r="r" t="t"/>
                <a:pathLst>
                  <a:path extrusionOk="0" h="3922" w="1190">
                    <a:moveTo>
                      <a:pt x="1189" y="0"/>
                    </a:moveTo>
                    <a:cubicBezTo>
                      <a:pt x="1093" y="32"/>
                      <a:pt x="997" y="97"/>
                      <a:pt x="900" y="161"/>
                    </a:cubicBezTo>
                    <a:cubicBezTo>
                      <a:pt x="289" y="547"/>
                      <a:pt x="0" y="1222"/>
                      <a:pt x="0" y="1865"/>
                    </a:cubicBezTo>
                    <a:cubicBezTo>
                      <a:pt x="0" y="2379"/>
                      <a:pt x="161" y="2893"/>
                      <a:pt x="514" y="3343"/>
                    </a:cubicBezTo>
                    <a:cubicBezTo>
                      <a:pt x="707" y="3568"/>
                      <a:pt x="932" y="3761"/>
                      <a:pt x="1189" y="3922"/>
                    </a:cubicBezTo>
                    <a:lnTo>
                      <a:pt x="1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66"/>
              <p:cNvSpPr/>
              <p:nvPr/>
            </p:nvSpPr>
            <p:spPr>
              <a:xfrm>
                <a:off x="2091050" y="3538550"/>
                <a:ext cx="43425" cy="60300"/>
              </a:xfrm>
              <a:custGeom>
                <a:rect b="b" l="l" r="r" t="t"/>
                <a:pathLst>
                  <a:path extrusionOk="0" h="2412" w="1737">
                    <a:moveTo>
                      <a:pt x="1736" y="0"/>
                    </a:moveTo>
                    <a:cubicBezTo>
                      <a:pt x="1094" y="772"/>
                      <a:pt x="483" y="1479"/>
                      <a:pt x="1" y="2090"/>
                    </a:cubicBezTo>
                    <a:cubicBezTo>
                      <a:pt x="547" y="2283"/>
                      <a:pt x="1158" y="2379"/>
                      <a:pt x="1736" y="2411"/>
                    </a:cubicBezTo>
                    <a:lnTo>
                      <a:pt x="1736" y="1576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66"/>
              <p:cNvSpPr/>
              <p:nvPr/>
            </p:nvSpPr>
            <p:spPr>
              <a:xfrm>
                <a:off x="1844350" y="3120675"/>
                <a:ext cx="110925" cy="121375"/>
              </a:xfrm>
              <a:custGeom>
                <a:rect b="b" l="l" r="r" t="t"/>
                <a:pathLst>
                  <a:path extrusionOk="0" h="4855" w="4437">
                    <a:moveTo>
                      <a:pt x="2058" y="0"/>
                    </a:moveTo>
                    <a:cubicBezTo>
                      <a:pt x="1897" y="0"/>
                      <a:pt x="1768" y="0"/>
                      <a:pt x="1640" y="32"/>
                    </a:cubicBezTo>
                    <a:cubicBezTo>
                      <a:pt x="611" y="257"/>
                      <a:pt x="0" y="1158"/>
                      <a:pt x="0" y="2122"/>
                    </a:cubicBezTo>
                    <a:cubicBezTo>
                      <a:pt x="0" y="2379"/>
                      <a:pt x="32" y="2604"/>
                      <a:pt x="129" y="2861"/>
                    </a:cubicBezTo>
                    <a:cubicBezTo>
                      <a:pt x="418" y="3729"/>
                      <a:pt x="1158" y="4372"/>
                      <a:pt x="1993" y="4854"/>
                    </a:cubicBezTo>
                    <a:cubicBezTo>
                      <a:pt x="2958" y="3311"/>
                      <a:pt x="3826" y="1961"/>
                      <a:pt x="4436" y="965"/>
                    </a:cubicBezTo>
                    <a:cubicBezTo>
                      <a:pt x="3665" y="386"/>
                      <a:pt x="2829" y="0"/>
                      <a:pt x="20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66"/>
              <p:cNvSpPr/>
              <p:nvPr/>
            </p:nvSpPr>
            <p:spPr>
              <a:xfrm>
                <a:off x="2971000" y="4123575"/>
                <a:ext cx="423525" cy="440400"/>
              </a:xfrm>
              <a:custGeom>
                <a:rect b="b" l="l" r="r" t="t"/>
                <a:pathLst>
                  <a:path extrusionOk="0" h="17616" w="16941">
                    <a:moveTo>
                      <a:pt x="16941" y="1"/>
                    </a:moveTo>
                    <a:cubicBezTo>
                      <a:pt x="16941" y="1"/>
                      <a:pt x="9290" y="226"/>
                      <a:pt x="4630" y="5112"/>
                    </a:cubicBezTo>
                    <a:cubicBezTo>
                      <a:pt x="65" y="9837"/>
                      <a:pt x="1" y="17230"/>
                      <a:pt x="1" y="17584"/>
                    </a:cubicBezTo>
                    <a:lnTo>
                      <a:pt x="1" y="17616"/>
                    </a:lnTo>
                    <a:cubicBezTo>
                      <a:pt x="1" y="17616"/>
                      <a:pt x="7651" y="17359"/>
                      <a:pt x="12312" y="12505"/>
                    </a:cubicBezTo>
                    <a:cubicBezTo>
                      <a:pt x="16877" y="7780"/>
                      <a:pt x="16941" y="354"/>
                      <a:pt x="16941" y="33"/>
                    </a:cubicBezTo>
                    <a:lnTo>
                      <a:pt x="169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66"/>
              <p:cNvSpPr/>
              <p:nvPr/>
            </p:nvSpPr>
            <p:spPr>
              <a:xfrm>
                <a:off x="2693750" y="3458200"/>
                <a:ext cx="388975" cy="1053550"/>
              </a:xfrm>
              <a:custGeom>
                <a:rect b="b" l="l" r="r" t="t"/>
                <a:pathLst>
                  <a:path extrusionOk="0" h="42142" w="15559">
                    <a:moveTo>
                      <a:pt x="7458" y="0"/>
                    </a:moveTo>
                    <a:lnTo>
                      <a:pt x="7523" y="14465"/>
                    </a:lnTo>
                    <a:lnTo>
                      <a:pt x="2733" y="10318"/>
                    </a:lnTo>
                    <a:lnTo>
                      <a:pt x="2412" y="10672"/>
                    </a:lnTo>
                    <a:lnTo>
                      <a:pt x="7523" y="15108"/>
                    </a:lnTo>
                    <a:lnTo>
                      <a:pt x="7555" y="25426"/>
                    </a:lnTo>
                    <a:lnTo>
                      <a:pt x="322" y="19030"/>
                    </a:lnTo>
                    <a:lnTo>
                      <a:pt x="1" y="19383"/>
                    </a:lnTo>
                    <a:lnTo>
                      <a:pt x="7555" y="26069"/>
                    </a:lnTo>
                    <a:lnTo>
                      <a:pt x="7587" y="35455"/>
                    </a:lnTo>
                    <a:lnTo>
                      <a:pt x="2155" y="31212"/>
                    </a:lnTo>
                    <a:lnTo>
                      <a:pt x="1865" y="31566"/>
                    </a:lnTo>
                    <a:lnTo>
                      <a:pt x="7619" y="36098"/>
                    </a:lnTo>
                    <a:lnTo>
                      <a:pt x="7619" y="42141"/>
                    </a:lnTo>
                    <a:lnTo>
                      <a:pt x="8101" y="42141"/>
                    </a:lnTo>
                    <a:lnTo>
                      <a:pt x="8069" y="31534"/>
                    </a:lnTo>
                    <a:lnTo>
                      <a:pt x="15559" y="24783"/>
                    </a:lnTo>
                    <a:lnTo>
                      <a:pt x="15237" y="24430"/>
                    </a:lnTo>
                    <a:lnTo>
                      <a:pt x="8069" y="30891"/>
                    </a:lnTo>
                    <a:lnTo>
                      <a:pt x="8037" y="22051"/>
                    </a:lnTo>
                    <a:lnTo>
                      <a:pt x="8069" y="22083"/>
                    </a:lnTo>
                    <a:lnTo>
                      <a:pt x="14402" y="12794"/>
                    </a:lnTo>
                    <a:lnTo>
                      <a:pt x="14016" y="12536"/>
                    </a:lnTo>
                    <a:lnTo>
                      <a:pt x="8037" y="21280"/>
                    </a:lnTo>
                    <a:lnTo>
                      <a:pt x="79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66"/>
              <p:cNvSpPr/>
              <p:nvPr/>
            </p:nvSpPr>
            <p:spPr>
              <a:xfrm>
                <a:off x="2391600" y="4114750"/>
                <a:ext cx="416300" cy="462900"/>
              </a:xfrm>
              <a:custGeom>
                <a:rect b="b" l="l" r="r" t="t"/>
                <a:pathLst>
                  <a:path extrusionOk="0" h="18516" w="16652">
                    <a:moveTo>
                      <a:pt x="354" y="0"/>
                    </a:moveTo>
                    <a:lnTo>
                      <a:pt x="1" y="322"/>
                    </a:lnTo>
                    <a:lnTo>
                      <a:pt x="5433" y="6397"/>
                    </a:lnTo>
                    <a:lnTo>
                      <a:pt x="1994" y="6429"/>
                    </a:lnTo>
                    <a:lnTo>
                      <a:pt x="1994" y="6911"/>
                    </a:lnTo>
                    <a:lnTo>
                      <a:pt x="5851" y="6879"/>
                    </a:lnTo>
                    <a:lnTo>
                      <a:pt x="9676" y="11122"/>
                    </a:lnTo>
                    <a:lnTo>
                      <a:pt x="4308" y="11122"/>
                    </a:lnTo>
                    <a:lnTo>
                      <a:pt x="4308" y="11604"/>
                    </a:lnTo>
                    <a:lnTo>
                      <a:pt x="10094" y="11604"/>
                    </a:lnTo>
                    <a:lnTo>
                      <a:pt x="13566" y="15494"/>
                    </a:lnTo>
                    <a:lnTo>
                      <a:pt x="9773" y="15719"/>
                    </a:lnTo>
                    <a:lnTo>
                      <a:pt x="9805" y="16201"/>
                    </a:lnTo>
                    <a:lnTo>
                      <a:pt x="13983" y="15944"/>
                    </a:lnTo>
                    <a:lnTo>
                      <a:pt x="16298" y="18515"/>
                    </a:lnTo>
                    <a:lnTo>
                      <a:pt x="16651" y="18194"/>
                    </a:lnTo>
                    <a:lnTo>
                      <a:pt x="12569" y="13661"/>
                    </a:lnTo>
                    <a:lnTo>
                      <a:pt x="13244" y="7875"/>
                    </a:lnTo>
                    <a:lnTo>
                      <a:pt x="12762" y="7843"/>
                    </a:lnTo>
                    <a:lnTo>
                      <a:pt x="12151" y="13179"/>
                    </a:lnTo>
                    <a:lnTo>
                      <a:pt x="8937" y="9579"/>
                    </a:lnTo>
                    <a:lnTo>
                      <a:pt x="8133" y="3118"/>
                    </a:lnTo>
                    <a:lnTo>
                      <a:pt x="7651" y="3150"/>
                    </a:lnTo>
                    <a:lnTo>
                      <a:pt x="8390" y="8936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66"/>
              <p:cNvSpPr/>
              <p:nvPr/>
            </p:nvSpPr>
            <p:spPr>
              <a:xfrm>
                <a:off x="2967000" y="4119550"/>
                <a:ext cx="431550" cy="448450"/>
              </a:xfrm>
              <a:custGeom>
                <a:rect b="b" l="l" r="r" t="t"/>
                <a:pathLst>
                  <a:path extrusionOk="0" h="17938" w="17262">
                    <a:moveTo>
                      <a:pt x="16940" y="1"/>
                    </a:moveTo>
                    <a:lnTo>
                      <a:pt x="11283" y="5883"/>
                    </a:lnTo>
                    <a:lnTo>
                      <a:pt x="10961" y="2444"/>
                    </a:lnTo>
                    <a:lnTo>
                      <a:pt x="10479" y="2476"/>
                    </a:lnTo>
                    <a:lnTo>
                      <a:pt x="10833" y="6333"/>
                    </a:lnTo>
                    <a:lnTo>
                      <a:pt x="6879" y="10448"/>
                    </a:lnTo>
                    <a:lnTo>
                      <a:pt x="6461" y="5080"/>
                    </a:lnTo>
                    <a:lnTo>
                      <a:pt x="5979" y="5112"/>
                    </a:lnTo>
                    <a:lnTo>
                      <a:pt x="6429" y="10930"/>
                    </a:lnTo>
                    <a:lnTo>
                      <a:pt x="2797" y="14659"/>
                    </a:lnTo>
                    <a:lnTo>
                      <a:pt x="2314" y="10898"/>
                    </a:lnTo>
                    <a:lnTo>
                      <a:pt x="1832" y="10962"/>
                    </a:lnTo>
                    <a:lnTo>
                      <a:pt x="2379" y="15109"/>
                    </a:lnTo>
                    <a:lnTo>
                      <a:pt x="0" y="17584"/>
                    </a:lnTo>
                    <a:lnTo>
                      <a:pt x="321" y="17938"/>
                    </a:lnTo>
                    <a:lnTo>
                      <a:pt x="4565" y="13534"/>
                    </a:lnTo>
                    <a:lnTo>
                      <a:pt x="10351" y="13759"/>
                    </a:lnTo>
                    <a:lnTo>
                      <a:pt x="10383" y="13277"/>
                    </a:lnTo>
                    <a:lnTo>
                      <a:pt x="5015" y="13084"/>
                    </a:lnTo>
                    <a:lnTo>
                      <a:pt x="8358" y="9580"/>
                    </a:lnTo>
                    <a:lnTo>
                      <a:pt x="8358" y="9612"/>
                    </a:lnTo>
                    <a:lnTo>
                      <a:pt x="14754" y="8294"/>
                    </a:lnTo>
                    <a:lnTo>
                      <a:pt x="14658" y="7844"/>
                    </a:lnTo>
                    <a:lnTo>
                      <a:pt x="8936" y="9001"/>
                    </a:lnTo>
                    <a:lnTo>
                      <a:pt x="17262" y="322"/>
                    </a:lnTo>
                    <a:lnTo>
                      <a:pt x="169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66"/>
              <p:cNvSpPr/>
              <p:nvPr/>
            </p:nvSpPr>
            <p:spPr>
              <a:xfrm>
                <a:off x="3413000" y="3916250"/>
                <a:ext cx="1215075" cy="654150"/>
              </a:xfrm>
              <a:custGeom>
                <a:rect b="b" l="l" r="r" t="t"/>
                <a:pathLst>
                  <a:path extrusionOk="0" h="26166" w="48603">
                    <a:moveTo>
                      <a:pt x="5593" y="0"/>
                    </a:moveTo>
                    <a:lnTo>
                      <a:pt x="5593" y="12697"/>
                    </a:lnTo>
                    <a:cubicBezTo>
                      <a:pt x="5593" y="16812"/>
                      <a:pt x="4211" y="20862"/>
                      <a:pt x="1640" y="24109"/>
                    </a:cubicBezTo>
                    <a:lnTo>
                      <a:pt x="0" y="26166"/>
                    </a:lnTo>
                    <a:lnTo>
                      <a:pt x="48602" y="26166"/>
                    </a:lnTo>
                    <a:lnTo>
                      <a:pt x="46963" y="24109"/>
                    </a:lnTo>
                    <a:cubicBezTo>
                      <a:pt x="44392" y="20862"/>
                      <a:pt x="42977" y="16812"/>
                      <a:pt x="42977" y="12697"/>
                    </a:cubicBezTo>
                    <a:lnTo>
                      <a:pt x="429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66"/>
              <p:cNvSpPr/>
              <p:nvPr/>
            </p:nvSpPr>
            <p:spPr>
              <a:xfrm>
                <a:off x="3404950" y="3908200"/>
                <a:ext cx="1231150" cy="669450"/>
              </a:xfrm>
              <a:custGeom>
                <a:rect b="b" l="l" r="r" t="t"/>
                <a:pathLst>
                  <a:path extrusionOk="0" h="26778" w="49246">
                    <a:moveTo>
                      <a:pt x="43010" y="612"/>
                    </a:moveTo>
                    <a:lnTo>
                      <a:pt x="43010" y="13019"/>
                    </a:lnTo>
                    <a:cubicBezTo>
                      <a:pt x="43010" y="17230"/>
                      <a:pt x="44456" y="21313"/>
                      <a:pt x="47060" y="24591"/>
                    </a:cubicBezTo>
                    <a:lnTo>
                      <a:pt x="48314" y="26199"/>
                    </a:lnTo>
                    <a:lnTo>
                      <a:pt x="901" y="26199"/>
                    </a:lnTo>
                    <a:lnTo>
                      <a:pt x="2187" y="24591"/>
                    </a:lnTo>
                    <a:cubicBezTo>
                      <a:pt x="4790" y="21313"/>
                      <a:pt x="6205" y="17230"/>
                      <a:pt x="6205" y="13019"/>
                    </a:cubicBezTo>
                    <a:lnTo>
                      <a:pt x="6205" y="612"/>
                    </a:lnTo>
                    <a:close/>
                    <a:moveTo>
                      <a:pt x="5915" y="1"/>
                    </a:moveTo>
                    <a:cubicBezTo>
                      <a:pt x="5851" y="1"/>
                      <a:pt x="5755" y="33"/>
                      <a:pt x="5722" y="97"/>
                    </a:cubicBezTo>
                    <a:cubicBezTo>
                      <a:pt x="5658" y="162"/>
                      <a:pt x="5626" y="226"/>
                      <a:pt x="5626" y="322"/>
                    </a:cubicBezTo>
                    <a:lnTo>
                      <a:pt x="5626" y="13019"/>
                    </a:lnTo>
                    <a:cubicBezTo>
                      <a:pt x="5626" y="17070"/>
                      <a:pt x="4244" y="21056"/>
                      <a:pt x="1704" y="24238"/>
                    </a:cubicBezTo>
                    <a:lnTo>
                      <a:pt x="65" y="26295"/>
                    </a:lnTo>
                    <a:cubicBezTo>
                      <a:pt x="1" y="26392"/>
                      <a:pt x="1" y="26520"/>
                      <a:pt x="33" y="26617"/>
                    </a:cubicBezTo>
                    <a:cubicBezTo>
                      <a:pt x="97" y="26713"/>
                      <a:pt x="194" y="26777"/>
                      <a:pt x="322" y="26777"/>
                    </a:cubicBezTo>
                    <a:lnTo>
                      <a:pt x="48924" y="26777"/>
                    </a:lnTo>
                    <a:cubicBezTo>
                      <a:pt x="49021" y="26777"/>
                      <a:pt x="49149" y="26713"/>
                      <a:pt x="49182" y="26617"/>
                    </a:cubicBezTo>
                    <a:cubicBezTo>
                      <a:pt x="49246" y="26520"/>
                      <a:pt x="49214" y="26392"/>
                      <a:pt x="49149" y="26295"/>
                    </a:cubicBezTo>
                    <a:lnTo>
                      <a:pt x="47510" y="24238"/>
                    </a:lnTo>
                    <a:cubicBezTo>
                      <a:pt x="44971" y="21056"/>
                      <a:pt x="43621" y="17070"/>
                      <a:pt x="43621" y="13019"/>
                    </a:cubicBezTo>
                    <a:lnTo>
                      <a:pt x="43621" y="322"/>
                    </a:lnTo>
                    <a:cubicBezTo>
                      <a:pt x="43621" y="226"/>
                      <a:pt x="43589" y="162"/>
                      <a:pt x="43524" y="97"/>
                    </a:cubicBezTo>
                    <a:cubicBezTo>
                      <a:pt x="43460" y="33"/>
                      <a:pt x="43396" y="1"/>
                      <a:pt x="43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66"/>
              <p:cNvSpPr/>
              <p:nvPr/>
            </p:nvSpPr>
            <p:spPr>
              <a:xfrm>
                <a:off x="3503800" y="4023125"/>
                <a:ext cx="1032675" cy="432375"/>
              </a:xfrm>
              <a:custGeom>
                <a:rect b="b" l="l" r="r" t="t"/>
                <a:pathLst>
                  <a:path extrusionOk="0" h="17295" w="41307">
                    <a:moveTo>
                      <a:pt x="2251" y="1"/>
                    </a:moveTo>
                    <a:lnTo>
                      <a:pt x="2251" y="8422"/>
                    </a:lnTo>
                    <a:cubicBezTo>
                      <a:pt x="2251" y="11540"/>
                      <a:pt x="1479" y="14594"/>
                      <a:pt x="0" y="17294"/>
                    </a:cubicBezTo>
                    <a:lnTo>
                      <a:pt x="41306" y="17294"/>
                    </a:lnTo>
                    <a:cubicBezTo>
                      <a:pt x="39860" y="14594"/>
                      <a:pt x="39056" y="11540"/>
                      <a:pt x="39056" y="8422"/>
                    </a:cubicBezTo>
                    <a:lnTo>
                      <a:pt x="390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66"/>
              <p:cNvSpPr/>
              <p:nvPr/>
            </p:nvSpPr>
            <p:spPr>
              <a:xfrm>
                <a:off x="3495775" y="4023125"/>
                <a:ext cx="1049525" cy="432375"/>
              </a:xfrm>
              <a:custGeom>
                <a:rect b="b" l="l" r="r" t="t"/>
                <a:pathLst>
                  <a:path extrusionOk="0" h="17295" w="41981">
                    <a:moveTo>
                      <a:pt x="2282" y="1"/>
                    </a:moveTo>
                    <a:lnTo>
                      <a:pt x="2282" y="6140"/>
                    </a:lnTo>
                    <a:lnTo>
                      <a:pt x="2282" y="8422"/>
                    </a:lnTo>
                    <a:cubicBezTo>
                      <a:pt x="2282" y="11540"/>
                      <a:pt x="1479" y="14594"/>
                      <a:pt x="0" y="17294"/>
                    </a:cubicBezTo>
                    <a:lnTo>
                      <a:pt x="321" y="17294"/>
                    </a:lnTo>
                    <a:cubicBezTo>
                      <a:pt x="1800" y="14594"/>
                      <a:pt x="2572" y="11540"/>
                      <a:pt x="2572" y="8422"/>
                    </a:cubicBezTo>
                    <a:lnTo>
                      <a:pt x="2572" y="1"/>
                    </a:lnTo>
                    <a:close/>
                    <a:moveTo>
                      <a:pt x="39377" y="1"/>
                    </a:moveTo>
                    <a:lnTo>
                      <a:pt x="39377" y="8422"/>
                    </a:lnTo>
                    <a:cubicBezTo>
                      <a:pt x="39377" y="11540"/>
                      <a:pt x="40181" y="14594"/>
                      <a:pt x="41627" y="17294"/>
                    </a:cubicBezTo>
                    <a:lnTo>
                      <a:pt x="41981" y="17294"/>
                    </a:lnTo>
                    <a:cubicBezTo>
                      <a:pt x="40470" y="14594"/>
                      <a:pt x="39666" y="11540"/>
                      <a:pt x="39666" y="8422"/>
                    </a:cubicBezTo>
                    <a:lnTo>
                      <a:pt x="39666" y="6140"/>
                    </a:lnTo>
                    <a:lnTo>
                      <a:pt x="396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66"/>
              <p:cNvSpPr/>
              <p:nvPr/>
            </p:nvSpPr>
            <p:spPr>
              <a:xfrm>
                <a:off x="3552825" y="3963650"/>
                <a:ext cx="934625" cy="134250"/>
              </a:xfrm>
              <a:custGeom>
                <a:rect b="b" l="l" r="r" t="t"/>
                <a:pathLst>
                  <a:path extrusionOk="0" h="5370" w="37385">
                    <a:moveTo>
                      <a:pt x="0" y="1"/>
                    </a:moveTo>
                    <a:lnTo>
                      <a:pt x="0" y="5369"/>
                    </a:lnTo>
                    <a:lnTo>
                      <a:pt x="37384" y="5369"/>
                    </a:lnTo>
                    <a:lnTo>
                      <a:pt x="37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66"/>
              <p:cNvSpPr/>
              <p:nvPr/>
            </p:nvSpPr>
            <p:spPr>
              <a:xfrm>
                <a:off x="3545600" y="3956425"/>
                <a:ext cx="949875" cy="148700"/>
              </a:xfrm>
              <a:custGeom>
                <a:rect b="b" l="l" r="r" t="t"/>
                <a:pathLst>
                  <a:path extrusionOk="0" h="5948" w="37995">
                    <a:moveTo>
                      <a:pt x="37384" y="579"/>
                    </a:moveTo>
                    <a:lnTo>
                      <a:pt x="37384" y="5369"/>
                    </a:lnTo>
                    <a:lnTo>
                      <a:pt x="579" y="5369"/>
                    </a:lnTo>
                    <a:lnTo>
                      <a:pt x="579" y="579"/>
                    </a:lnTo>
                    <a:close/>
                    <a:moveTo>
                      <a:pt x="289" y="1"/>
                    </a:moveTo>
                    <a:cubicBezTo>
                      <a:pt x="225" y="1"/>
                      <a:pt x="129" y="33"/>
                      <a:pt x="96" y="97"/>
                    </a:cubicBezTo>
                    <a:cubicBezTo>
                      <a:pt x="32" y="129"/>
                      <a:pt x="0" y="226"/>
                      <a:pt x="0" y="290"/>
                    </a:cubicBezTo>
                    <a:lnTo>
                      <a:pt x="0" y="5658"/>
                    </a:lnTo>
                    <a:cubicBezTo>
                      <a:pt x="0" y="5722"/>
                      <a:pt x="32" y="5819"/>
                      <a:pt x="96" y="5851"/>
                    </a:cubicBezTo>
                    <a:cubicBezTo>
                      <a:pt x="129" y="5915"/>
                      <a:pt x="225" y="5947"/>
                      <a:pt x="289" y="5947"/>
                    </a:cubicBezTo>
                    <a:lnTo>
                      <a:pt x="37673" y="5947"/>
                    </a:lnTo>
                    <a:cubicBezTo>
                      <a:pt x="37770" y="5947"/>
                      <a:pt x="37834" y="5915"/>
                      <a:pt x="37898" y="5851"/>
                    </a:cubicBezTo>
                    <a:cubicBezTo>
                      <a:pt x="37963" y="5819"/>
                      <a:pt x="37995" y="5722"/>
                      <a:pt x="37995" y="5658"/>
                    </a:cubicBezTo>
                    <a:lnTo>
                      <a:pt x="37995" y="290"/>
                    </a:lnTo>
                    <a:cubicBezTo>
                      <a:pt x="37995" y="226"/>
                      <a:pt x="37963" y="129"/>
                      <a:pt x="37898" y="97"/>
                    </a:cubicBezTo>
                    <a:cubicBezTo>
                      <a:pt x="37834" y="33"/>
                      <a:pt x="37770" y="1"/>
                      <a:pt x="37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66"/>
              <p:cNvSpPr/>
              <p:nvPr/>
            </p:nvSpPr>
            <p:spPr>
              <a:xfrm>
                <a:off x="2141675" y="3577925"/>
                <a:ext cx="3757700" cy="438000"/>
              </a:xfrm>
              <a:custGeom>
                <a:rect b="b" l="l" r="r" t="t"/>
                <a:pathLst>
                  <a:path extrusionOk="0" h="17520" w="150308">
                    <a:moveTo>
                      <a:pt x="1" y="1"/>
                    </a:moveTo>
                    <a:lnTo>
                      <a:pt x="1" y="12537"/>
                    </a:lnTo>
                    <a:cubicBezTo>
                      <a:pt x="1" y="15301"/>
                      <a:pt x="2219" y="17519"/>
                      <a:pt x="4983" y="17519"/>
                    </a:cubicBezTo>
                    <a:lnTo>
                      <a:pt x="145326" y="17519"/>
                    </a:lnTo>
                    <a:cubicBezTo>
                      <a:pt x="148058" y="17519"/>
                      <a:pt x="150308" y="15301"/>
                      <a:pt x="150308" y="12537"/>
                    </a:cubicBezTo>
                    <a:lnTo>
                      <a:pt x="1503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66"/>
              <p:cNvSpPr/>
              <p:nvPr/>
            </p:nvSpPr>
            <p:spPr>
              <a:xfrm>
                <a:off x="2134450" y="3570700"/>
                <a:ext cx="3772175" cy="452450"/>
              </a:xfrm>
              <a:custGeom>
                <a:rect b="b" l="l" r="r" t="t"/>
                <a:pathLst>
                  <a:path extrusionOk="0" h="18098" w="150887">
                    <a:moveTo>
                      <a:pt x="150308" y="579"/>
                    </a:moveTo>
                    <a:lnTo>
                      <a:pt x="150308" y="12826"/>
                    </a:lnTo>
                    <a:cubicBezTo>
                      <a:pt x="150308" y="14144"/>
                      <a:pt x="149761" y="15301"/>
                      <a:pt x="148925" y="16137"/>
                    </a:cubicBezTo>
                    <a:cubicBezTo>
                      <a:pt x="148057" y="17005"/>
                      <a:pt x="146900" y="17519"/>
                      <a:pt x="145615" y="17519"/>
                    </a:cubicBezTo>
                    <a:lnTo>
                      <a:pt x="5272" y="17519"/>
                    </a:lnTo>
                    <a:cubicBezTo>
                      <a:pt x="3986" y="17519"/>
                      <a:pt x="2797" y="17005"/>
                      <a:pt x="1961" y="16137"/>
                    </a:cubicBezTo>
                    <a:cubicBezTo>
                      <a:pt x="1093" y="15301"/>
                      <a:pt x="579" y="14144"/>
                      <a:pt x="579" y="12826"/>
                    </a:cubicBezTo>
                    <a:lnTo>
                      <a:pt x="579" y="579"/>
                    </a:lnTo>
                    <a:close/>
                    <a:moveTo>
                      <a:pt x="290" y="0"/>
                    </a:moveTo>
                    <a:cubicBezTo>
                      <a:pt x="193" y="0"/>
                      <a:pt x="129" y="32"/>
                      <a:pt x="65" y="97"/>
                    </a:cubicBezTo>
                    <a:cubicBezTo>
                      <a:pt x="33" y="129"/>
                      <a:pt x="0" y="225"/>
                      <a:pt x="0" y="290"/>
                    </a:cubicBezTo>
                    <a:lnTo>
                      <a:pt x="0" y="12826"/>
                    </a:lnTo>
                    <a:cubicBezTo>
                      <a:pt x="0" y="15751"/>
                      <a:pt x="2347" y="18098"/>
                      <a:pt x="5272" y="18098"/>
                    </a:cubicBezTo>
                    <a:lnTo>
                      <a:pt x="145615" y="18098"/>
                    </a:lnTo>
                    <a:cubicBezTo>
                      <a:pt x="148508" y="18098"/>
                      <a:pt x="150886" y="15751"/>
                      <a:pt x="150886" y="12826"/>
                    </a:cubicBezTo>
                    <a:lnTo>
                      <a:pt x="150886" y="290"/>
                    </a:lnTo>
                    <a:cubicBezTo>
                      <a:pt x="150886" y="225"/>
                      <a:pt x="150854" y="129"/>
                      <a:pt x="150790" y="97"/>
                    </a:cubicBezTo>
                    <a:cubicBezTo>
                      <a:pt x="150725" y="32"/>
                      <a:pt x="150661" y="0"/>
                      <a:pt x="1505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66"/>
              <p:cNvSpPr/>
              <p:nvPr/>
            </p:nvSpPr>
            <p:spPr>
              <a:xfrm>
                <a:off x="2141675" y="1197625"/>
                <a:ext cx="3757700" cy="2818300"/>
              </a:xfrm>
              <a:custGeom>
                <a:rect b="b" l="l" r="r" t="t"/>
                <a:pathLst>
                  <a:path extrusionOk="0" h="112732" w="150308">
                    <a:moveTo>
                      <a:pt x="142722" y="7008"/>
                    </a:moveTo>
                    <a:lnTo>
                      <a:pt x="142722" y="86662"/>
                    </a:lnTo>
                    <a:lnTo>
                      <a:pt x="7555" y="86662"/>
                    </a:lnTo>
                    <a:lnTo>
                      <a:pt x="7555" y="7008"/>
                    </a:lnTo>
                    <a:close/>
                    <a:moveTo>
                      <a:pt x="4983" y="1"/>
                    </a:moveTo>
                    <a:cubicBezTo>
                      <a:pt x="2219" y="1"/>
                      <a:pt x="1" y="2251"/>
                      <a:pt x="1" y="4983"/>
                    </a:cubicBezTo>
                    <a:lnTo>
                      <a:pt x="1" y="107749"/>
                    </a:lnTo>
                    <a:cubicBezTo>
                      <a:pt x="1" y="110513"/>
                      <a:pt x="2219" y="112731"/>
                      <a:pt x="4983" y="112731"/>
                    </a:cubicBezTo>
                    <a:lnTo>
                      <a:pt x="145326" y="112731"/>
                    </a:lnTo>
                    <a:cubicBezTo>
                      <a:pt x="148058" y="112731"/>
                      <a:pt x="150308" y="110513"/>
                      <a:pt x="150308" y="107749"/>
                    </a:cubicBezTo>
                    <a:lnTo>
                      <a:pt x="150308" y="4983"/>
                    </a:lnTo>
                    <a:cubicBezTo>
                      <a:pt x="150308" y="2251"/>
                      <a:pt x="148058" y="1"/>
                      <a:pt x="145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66"/>
              <p:cNvSpPr/>
              <p:nvPr/>
            </p:nvSpPr>
            <p:spPr>
              <a:xfrm>
                <a:off x="2134450" y="1190400"/>
                <a:ext cx="3772175" cy="2832750"/>
              </a:xfrm>
              <a:custGeom>
                <a:rect b="b" l="l" r="r" t="t"/>
                <a:pathLst>
                  <a:path extrusionOk="0" h="113310" w="150887">
                    <a:moveTo>
                      <a:pt x="142722" y="7618"/>
                    </a:moveTo>
                    <a:lnTo>
                      <a:pt x="142722" y="86662"/>
                    </a:lnTo>
                    <a:lnTo>
                      <a:pt x="8133" y="86662"/>
                    </a:lnTo>
                    <a:lnTo>
                      <a:pt x="8133" y="7618"/>
                    </a:lnTo>
                    <a:close/>
                    <a:moveTo>
                      <a:pt x="7844" y="7008"/>
                    </a:moveTo>
                    <a:cubicBezTo>
                      <a:pt x="7779" y="7008"/>
                      <a:pt x="7683" y="7040"/>
                      <a:pt x="7651" y="7104"/>
                    </a:cubicBezTo>
                    <a:cubicBezTo>
                      <a:pt x="7587" y="7168"/>
                      <a:pt x="7554" y="7233"/>
                      <a:pt x="7554" y="7297"/>
                    </a:cubicBezTo>
                    <a:lnTo>
                      <a:pt x="7554" y="86951"/>
                    </a:lnTo>
                    <a:cubicBezTo>
                      <a:pt x="7554" y="87015"/>
                      <a:pt x="7587" y="87112"/>
                      <a:pt x="7651" y="87144"/>
                    </a:cubicBezTo>
                    <a:cubicBezTo>
                      <a:pt x="7683" y="87208"/>
                      <a:pt x="7779" y="87240"/>
                      <a:pt x="7844" y="87240"/>
                    </a:cubicBezTo>
                    <a:lnTo>
                      <a:pt x="143011" y="87240"/>
                    </a:lnTo>
                    <a:cubicBezTo>
                      <a:pt x="143107" y="87240"/>
                      <a:pt x="143172" y="87208"/>
                      <a:pt x="143236" y="87144"/>
                    </a:cubicBezTo>
                    <a:cubicBezTo>
                      <a:pt x="143300" y="87112"/>
                      <a:pt x="143332" y="87015"/>
                      <a:pt x="143332" y="86951"/>
                    </a:cubicBezTo>
                    <a:lnTo>
                      <a:pt x="143332" y="7297"/>
                    </a:lnTo>
                    <a:cubicBezTo>
                      <a:pt x="143332" y="7233"/>
                      <a:pt x="143300" y="7168"/>
                      <a:pt x="143236" y="7104"/>
                    </a:cubicBezTo>
                    <a:cubicBezTo>
                      <a:pt x="143172" y="7040"/>
                      <a:pt x="143107" y="7008"/>
                      <a:pt x="143011" y="7008"/>
                    </a:cubicBezTo>
                    <a:close/>
                    <a:moveTo>
                      <a:pt x="145615" y="579"/>
                    </a:moveTo>
                    <a:cubicBezTo>
                      <a:pt x="146900" y="579"/>
                      <a:pt x="148057" y="1125"/>
                      <a:pt x="148925" y="1961"/>
                    </a:cubicBezTo>
                    <a:cubicBezTo>
                      <a:pt x="149761" y="2829"/>
                      <a:pt x="150308" y="3986"/>
                      <a:pt x="150308" y="5272"/>
                    </a:cubicBezTo>
                    <a:lnTo>
                      <a:pt x="150308" y="108038"/>
                    </a:lnTo>
                    <a:cubicBezTo>
                      <a:pt x="150308" y="109356"/>
                      <a:pt x="149761" y="110513"/>
                      <a:pt x="148925" y="111349"/>
                    </a:cubicBezTo>
                    <a:cubicBezTo>
                      <a:pt x="148057" y="112217"/>
                      <a:pt x="146900" y="112731"/>
                      <a:pt x="145615" y="112731"/>
                    </a:cubicBezTo>
                    <a:lnTo>
                      <a:pt x="5272" y="112731"/>
                    </a:lnTo>
                    <a:cubicBezTo>
                      <a:pt x="3986" y="112731"/>
                      <a:pt x="2797" y="112217"/>
                      <a:pt x="1961" y="111349"/>
                    </a:cubicBezTo>
                    <a:cubicBezTo>
                      <a:pt x="1093" y="110513"/>
                      <a:pt x="579" y="109356"/>
                      <a:pt x="579" y="108038"/>
                    </a:cubicBezTo>
                    <a:lnTo>
                      <a:pt x="579" y="5272"/>
                    </a:lnTo>
                    <a:cubicBezTo>
                      <a:pt x="579" y="3986"/>
                      <a:pt x="1093" y="2829"/>
                      <a:pt x="1961" y="1961"/>
                    </a:cubicBezTo>
                    <a:cubicBezTo>
                      <a:pt x="2797" y="1125"/>
                      <a:pt x="3986" y="579"/>
                      <a:pt x="5272" y="579"/>
                    </a:cubicBezTo>
                    <a:close/>
                    <a:moveTo>
                      <a:pt x="5272" y="0"/>
                    </a:moveTo>
                    <a:cubicBezTo>
                      <a:pt x="2347" y="0"/>
                      <a:pt x="0" y="2379"/>
                      <a:pt x="0" y="5272"/>
                    </a:cubicBezTo>
                    <a:lnTo>
                      <a:pt x="0" y="108038"/>
                    </a:lnTo>
                    <a:cubicBezTo>
                      <a:pt x="0" y="110963"/>
                      <a:pt x="2347" y="113310"/>
                      <a:pt x="5272" y="113310"/>
                    </a:cubicBezTo>
                    <a:lnTo>
                      <a:pt x="145615" y="113310"/>
                    </a:lnTo>
                    <a:cubicBezTo>
                      <a:pt x="148508" y="113310"/>
                      <a:pt x="150886" y="110963"/>
                      <a:pt x="150886" y="108038"/>
                    </a:cubicBezTo>
                    <a:lnTo>
                      <a:pt x="150886" y="5272"/>
                    </a:lnTo>
                    <a:cubicBezTo>
                      <a:pt x="150886" y="2379"/>
                      <a:pt x="148508" y="0"/>
                      <a:pt x="145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66"/>
              <p:cNvSpPr/>
              <p:nvPr/>
            </p:nvSpPr>
            <p:spPr>
              <a:xfrm>
                <a:off x="3951400" y="3727400"/>
                <a:ext cx="138250" cy="139050"/>
              </a:xfrm>
              <a:custGeom>
                <a:rect b="b" l="l" r="r" t="t"/>
                <a:pathLst>
                  <a:path extrusionOk="0" h="5562" w="5530">
                    <a:moveTo>
                      <a:pt x="2765" y="0"/>
                    </a:moveTo>
                    <a:cubicBezTo>
                      <a:pt x="1222" y="0"/>
                      <a:pt x="1" y="1254"/>
                      <a:pt x="1" y="2797"/>
                    </a:cubicBezTo>
                    <a:cubicBezTo>
                      <a:pt x="1" y="4308"/>
                      <a:pt x="1222" y="5561"/>
                      <a:pt x="2765" y="5561"/>
                    </a:cubicBezTo>
                    <a:cubicBezTo>
                      <a:pt x="4276" y="5561"/>
                      <a:pt x="5530" y="4308"/>
                      <a:pt x="5530" y="2797"/>
                    </a:cubicBezTo>
                    <a:cubicBezTo>
                      <a:pt x="5530" y="1254"/>
                      <a:pt x="4276" y="0"/>
                      <a:pt x="2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66"/>
              <p:cNvSpPr/>
              <p:nvPr/>
            </p:nvSpPr>
            <p:spPr>
              <a:xfrm>
                <a:off x="3943375" y="3720175"/>
                <a:ext cx="153525" cy="153500"/>
              </a:xfrm>
              <a:custGeom>
                <a:rect b="b" l="l" r="r" t="t"/>
                <a:pathLst>
                  <a:path extrusionOk="0" h="6140" w="6141">
                    <a:moveTo>
                      <a:pt x="3086" y="579"/>
                    </a:moveTo>
                    <a:cubicBezTo>
                      <a:pt x="3761" y="579"/>
                      <a:pt x="4372" y="868"/>
                      <a:pt x="4822" y="1318"/>
                    </a:cubicBezTo>
                    <a:cubicBezTo>
                      <a:pt x="5272" y="1768"/>
                      <a:pt x="5561" y="2379"/>
                      <a:pt x="5561" y="3086"/>
                    </a:cubicBezTo>
                    <a:cubicBezTo>
                      <a:pt x="5561" y="3761"/>
                      <a:pt x="5272" y="4372"/>
                      <a:pt x="4822" y="4822"/>
                    </a:cubicBezTo>
                    <a:cubicBezTo>
                      <a:pt x="4372" y="5272"/>
                      <a:pt x="3761" y="5561"/>
                      <a:pt x="3086" y="5561"/>
                    </a:cubicBezTo>
                    <a:cubicBezTo>
                      <a:pt x="2379" y="5561"/>
                      <a:pt x="1768" y="5272"/>
                      <a:pt x="1318" y="4822"/>
                    </a:cubicBezTo>
                    <a:cubicBezTo>
                      <a:pt x="868" y="4372"/>
                      <a:pt x="611" y="3761"/>
                      <a:pt x="611" y="3086"/>
                    </a:cubicBezTo>
                    <a:cubicBezTo>
                      <a:pt x="611" y="2379"/>
                      <a:pt x="868" y="1768"/>
                      <a:pt x="1318" y="1318"/>
                    </a:cubicBezTo>
                    <a:cubicBezTo>
                      <a:pt x="1768" y="868"/>
                      <a:pt x="2379" y="579"/>
                      <a:pt x="3086" y="579"/>
                    </a:cubicBezTo>
                    <a:close/>
                    <a:moveTo>
                      <a:pt x="3086" y="0"/>
                    </a:moveTo>
                    <a:cubicBezTo>
                      <a:pt x="1383" y="0"/>
                      <a:pt x="0" y="1382"/>
                      <a:pt x="0" y="3086"/>
                    </a:cubicBezTo>
                    <a:cubicBezTo>
                      <a:pt x="0" y="4758"/>
                      <a:pt x="1383" y="6140"/>
                      <a:pt x="3086" y="6140"/>
                    </a:cubicBezTo>
                    <a:cubicBezTo>
                      <a:pt x="4758" y="6140"/>
                      <a:pt x="6140" y="4758"/>
                      <a:pt x="6140" y="3086"/>
                    </a:cubicBezTo>
                    <a:cubicBezTo>
                      <a:pt x="6140" y="1382"/>
                      <a:pt x="4758" y="0"/>
                      <a:pt x="30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66"/>
              <p:cNvSpPr/>
              <p:nvPr/>
            </p:nvSpPr>
            <p:spPr>
              <a:xfrm>
                <a:off x="3413000" y="4570400"/>
                <a:ext cx="1215075" cy="57075"/>
              </a:xfrm>
              <a:custGeom>
                <a:rect b="b" l="l" r="r" t="t"/>
                <a:pathLst>
                  <a:path extrusionOk="0" h="2283" w="48603">
                    <a:moveTo>
                      <a:pt x="0" y="0"/>
                    </a:moveTo>
                    <a:lnTo>
                      <a:pt x="0" y="2282"/>
                    </a:lnTo>
                    <a:lnTo>
                      <a:pt x="48602" y="2282"/>
                    </a:lnTo>
                    <a:lnTo>
                      <a:pt x="486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66"/>
              <p:cNvSpPr/>
              <p:nvPr/>
            </p:nvSpPr>
            <p:spPr>
              <a:xfrm>
                <a:off x="3404950" y="4563150"/>
                <a:ext cx="1230350" cy="71550"/>
              </a:xfrm>
              <a:custGeom>
                <a:rect b="b" l="l" r="r" t="t"/>
                <a:pathLst>
                  <a:path extrusionOk="0" h="2862" w="49214">
                    <a:moveTo>
                      <a:pt x="48635" y="579"/>
                    </a:moveTo>
                    <a:lnTo>
                      <a:pt x="48635" y="2251"/>
                    </a:lnTo>
                    <a:lnTo>
                      <a:pt x="611" y="2251"/>
                    </a:lnTo>
                    <a:lnTo>
                      <a:pt x="611" y="579"/>
                    </a:lnTo>
                    <a:close/>
                    <a:moveTo>
                      <a:pt x="322" y="1"/>
                    </a:moveTo>
                    <a:cubicBezTo>
                      <a:pt x="226" y="1"/>
                      <a:pt x="161" y="33"/>
                      <a:pt x="97" y="97"/>
                    </a:cubicBezTo>
                    <a:cubicBezTo>
                      <a:pt x="33" y="129"/>
                      <a:pt x="1" y="226"/>
                      <a:pt x="1" y="290"/>
                    </a:cubicBezTo>
                    <a:lnTo>
                      <a:pt x="1" y="2572"/>
                    </a:lnTo>
                    <a:cubicBezTo>
                      <a:pt x="1" y="2637"/>
                      <a:pt x="33" y="2701"/>
                      <a:pt x="97" y="2765"/>
                    </a:cubicBezTo>
                    <a:cubicBezTo>
                      <a:pt x="161" y="2829"/>
                      <a:pt x="226" y="2862"/>
                      <a:pt x="322" y="2862"/>
                    </a:cubicBezTo>
                    <a:lnTo>
                      <a:pt x="48924" y="2862"/>
                    </a:lnTo>
                    <a:cubicBezTo>
                      <a:pt x="49021" y="2862"/>
                      <a:pt x="49085" y="2829"/>
                      <a:pt x="49149" y="2765"/>
                    </a:cubicBezTo>
                    <a:cubicBezTo>
                      <a:pt x="49214" y="2701"/>
                      <a:pt x="49214" y="2637"/>
                      <a:pt x="49214" y="2572"/>
                    </a:cubicBezTo>
                    <a:lnTo>
                      <a:pt x="49214" y="290"/>
                    </a:lnTo>
                    <a:cubicBezTo>
                      <a:pt x="49214" y="226"/>
                      <a:pt x="49214" y="129"/>
                      <a:pt x="49149" y="97"/>
                    </a:cubicBezTo>
                    <a:cubicBezTo>
                      <a:pt x="49085" y="33"/>
                      <a:pt x="49021" y="1"/>
                      <a:pt x="4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66"/>
              <p:cNvSpPr/>
              <p:nvPr/>
            </p:nvSpPr>
            <p:spPr>
              <a:xfrm>
                <a:off x="2180250" y="2902900"/>
                <a:ext cx="162350" cy="178425"/>
              </a:xfrm>
              <a:custGeom>
                <a:rect b="b" l="l" r="r" t="t"/>
                <a:pathLst>
                  <a:path extrusionOk="0" h="7137" w="6494">
                    <a:moveTo>
                      <a:pt x="2122" y="0"/>
                    </a:moveTo>
                    <a:lnTo>
                      <a:pt x="129" y="1897"/>
                    </a:lnTo>
                    <a:cubicBezTo>
                      <a:pt x="129" y="1897"/>
                      <a:pt x="1" y="3279"/>
                      <a:pt x="1286" y="5047"/>
                    </a:cubicBezTo>
                    <a:cubicBezTo>
                      <a:pt x="2540" y="6815"/>
                      <a:pt x="2797" y="7136"/>
                      <a:pt x="2797" y="7136"/>
                    </a:cubicBezTo>
                    <a:cubicBezTo>
                      <a:pt x="2797" y="7136"/>
                      <a:pt x="3247" y="6236"/>
                      <a:pt x="4244" y="5047"/>
                    </a:cubicBezTo>
                    <a:cubicBezTo>
                      <a:pt x="5272" y="3858"/>
                      <a:pt x="6494" y="2732"/>
                      <a:pt x="6494" y="2732"/>
                    </a:cubicBezTo>
                    <a:cubicBezTo>
                      <a:pt x="5980" y="547"/>
                      <a:pt x="2122" y="0"/>
                      <a:pt x="21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66"/>
              <p:cNvSpPr/>
              <p:nvPr/>
            </p:nvSpPr>
            <p:spPr>
              <a:xfrm>
                <a:off x="2177050" y="2895650"/>
                <a:ext cx="172800" cy="192900"/>
              </a:xfrm>
              <a:custGeom>
                <a:rect b="b" l="l" r="r" t="t"/>
                <a:pathLst>
                  <a:path extrusionOk="0" h="7716" w="6912">
                    <a:moveTo>
                      <a:pt x="2356" y="566"/>
                    </a:moveTo>
                    <a:cubicBezTo>
                      <a:pt x="2682" y="623"/>
                      <a:pt x="3523" y="792"/>
                      <a:pt x="4340" y="1158"/>
                    </a:cubicBezTo>
                    <a:cubicBezTo>
                      <a:pt x="4790" y="1351"/>
                      <a:pt x="5272" y="1608"/>
                      <a:pt x="5625" y="1930"/>
                    </a:cubicBezTo>
                    <a:cubicBezTo>
                      <a:pt x="5971" y="2218"/>
                      <a:pt x="6214" y="2558"/>
                      <a:pt x="6330" y="2950"/>
                    </a:cubicBezTo>
                    <a:lnTo>
                      <a:pt x="6330" y="2950"/>
                    </a:lnTo>
                    <a:cubicBezTo>
                      <a:pt x="5982" y="3271"/>
                      <a:pt x="5007" y="4192"/>
                      <a:pt x="4179" y="5176"/>
                    </a:cubicBezTo>
                    <a:cubicBezTo>
                      <a:pt x="3544" y="5910"/>
                      <a:pt x="3130" y="6546"/>
                      <a:pt x="2898" y="6933"/>
                    </a:cubicBezTo>
                    <a:lnTo>
                      <a:pt x="2898" y="6933"/>
                    </a:lnTo>
                    <a:cubicBezTo>
                      <a:pt x="2886" y="6916"/>
                      <a:pt x="2874" y="6898"/>
                      <a:pt x="2861" y="6880"/>
                    </a:cubicBezTo>
                    <a:cubicBezTo>
                      <a:pt x="2636" y="6590"/>
                      <a:pt x="2250" y="6076"/>
                      <a:pt x="1607" y="5176"/>
                    </a:cubicBezTo>
                    <a:cubicBezTo>
                      <a:pt x="614" y="3798"/>
                      <a:pt x="515" y="2644"/>
                      <a:pt x="514" y="2318"/>
                    </a:cubicBezTo>
                    <a:lnTo>
                      <a:pt x="514" y="2318"/>
                    </a:lnTo>
                    <a:lnTo>
                      <a:pt x="2356" y="566"/>
                    </a:lnTo>
                    <a:close/>
                    <a:moveTo>
                      <a:pt x="2282" y="1"/>
                    </a:moveTo>
                    <a:cubicBezTo>
                      <a:pt x="2218" y="1"/>
                      <a:pt x="2122" y="33"/>
                      <a:pt x="2057" y="97"/>
                    </a:cubicBezTo>
                    <a:lnTo>
                      <a:pt x="64" y="1994"/>
                    </a:lnTo>
                    <a:cubicBezTo>
                      <a:pt x="32" y="2058"/>
                      <a:pt x="0" y="2090"/>
                      <a:pt x="0" y="2155"/>
                    </a:cubicBezTo>
                    <a:cubicBezTo>
                      <a:pt x="0" y="2187"/>
                      <a:pt x="0" y="2219"/>
                      <a:pt x="0" y="2315"/>
                    </a:cubicBezTo>
                    <a:cubicBezTo>
                      <a:pt x="0" y="2733"/>
                      <a:pt x="97" y="3987"/>
                      <a:pt x="1189" y="5498"/>
                    </a:cubicBezTo>
                    <a:cubicBezTo>
                      <a:pt x="2475" y="7266"/>
                      <a:pt x="2700" y="7587"/>
                      <a:pt x="2700" y="7587"/>
                    </a:cubicBezTo>
                    <a:cubicBezTo>
                      <a:pt x="2765" y="7683"/>
                      <a:pt x="2861" y="7716"/>
                      <a:pt x="2957" y="7716"/>
                    </a:cubicBezTo>
                    <a:cubicBezTo>
                      <a:pt x="3054" y="7683"/>
                      <a:pt x="3118" y="7651"/>
                      <a:pt x="3150" y="7555"/>
                    </a:cubicBezTo>
                    <a:lnTo>
                      <a:pt x="3182" y="7523"/>
                    </a:lnTo>
                    <a:cubicBezTo>
                      <a:pt x="3279" y="7330"/>
                      <a:pt x="3729" y="6526"/>
                      <a:pt x="4597" y="5498"/>
                    </a:cubicBezTo>
                    <a:cubicBezTo>
                      <a:pt x="5079" y="4919"/>
                      <a:pt x="5658" y="4340"/>
                      <a:pt x="6075" y="3922"/>
                    </a:cubicBezTo>
                    <a:cubicBezTo>
                      <a:pt x="6300" y="3730"/>
                      <a:pt x="6493" y="3537"/>
                      <a:pt x="6622" y="3408"/>
                    </a:cubicBezTo>
                    <a:cubicBezTo>
                      <a:pt x="6750" y="3312"/>
                      <a:pt x="6815" y="3247"/>
                      <a:pt x="6815" y="3247"/>
                    </a:cubicBezTo>
                    <a:cubicBezTo>
                      <a:pt x="6879" y="3183"/>
                      <a:pt x="6911" y="3055"/>
                      <a:pt x="6911" y="2958"/>
                    </a:cubicBezTo>
                    <a:cubicBezTo>
                      <a:pt x="6750" y="2347"/>
                      <a:pt x="6365" y="1865"/>
                      <a:pt x="5915" y="1480"/>
                    </a:cubicBezTo>
                    <a:cubicBezTo>
                      <a:pt x="5208" y="901"/>
                      <a:pt x="4307" y="547"/>
                      <a:pt x="3568" y="322"/>
                    </a:cubicBezTo>
                    <a:cubicBezTo>
                      <a:pt x="2861" y="97"/>
                      <a:pt x="2282" y="33"/>
                      <a:pt x="2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66"/>
              <p:cNvSpPr/>
              <p:nvPr/>
            </p:nvSpPr>
            <p:spPr>
              <a:xfrm>
                <a:off x="2210000" y="2764900"/>
                <a:ext cx="282075" cy="242375"/>
              </a:xfrm>
              <a:custGeom>
                <a:rect b="b" l="l" r="r" t="t"/>
                <a:pathLst>
                  <a:path extrusionOk="0" h="9695" w="11283">
                    <a:moveTo>
                      <a:pt x="5918" y="0"/>
                    </a:moveTo>
                    <a:cubicBezTo>
                      <a:pt x="4911" y="0"/>
                      <a:pt x="3878" y="114"/>
                      <a:pt x="3311" y="506"/>
                    </a:cubicBezTo>
                    <a:cubicBezTo>
                      <a:pt x="1929" y="1438"/>
                      <a:pt x="1382" y="2627"/>
                      <a:pt x="707" y="4588"/>
                    </a:cubicBezTo>
                    <a:cubicBezTo>
                      <a:pt x="0" y="6517"/>
                      <a:pt x="868" y="5584"/>
                      <a:pt x="1639" y="7031"/>
                    </a:cubicBezTo>
                    <a:cubicBezTo>
                      <a:pt x="2411" y="8445"/>
                      <a:pt x="2411" y="8381"/>
                      <a:pt x="3022" y="8477"/>
                    </a:cubicBezTo>
                    <a:cubicBezTo>
                      <a:pt x="3632" y="8574"/>
                      <a:pt x="4018" y="8574"/>
                      <a:pt x="4018" y="8574"/>
                    </a:cubicBezTo>
                    <a:cubicBezTo>
                      <a:pt x="4018" y="8574"/>
                      <a:pt x="5143" y="8960"/>
                      <a:pt x="6525" y="9474"/>
                    </a:cubicBezTo>
                    <a:cubicBezTo>
                      <a:pt x="6960" y="9629"/>
                      <a:pt x="7295" y="9694"/>
                      <a:pt x="7559" y="9694"/>
                    </a:cubicBezTo>
                    <a:cubicBezTo>
                      <a:pt x="8117" y="9694"/>
                      <a:pt x="8365" y="9405"/>
                      <a:pt x="8583" y="9056"/>
                    </a:cubicBezTo>
                    <a:cubicBezTo>
                      <a:pt x="8904" y="8510"/>
                      <a:pt x="9386" y="4588"/>
                      <a:pt x="9386" y="4588"/>
                    </a:cubicBezTo>
                    <a:cubicBezTo>
                      <a:pt x="9386" y="4588"/>
                      <a:pt x="10479" y="4074"/>
                      <a:pt x="10865" y="2949"/>
                    </a:cubicBezTo>
                    <a:cubicBezTo>
                      <a:pt x="11283" y="1824"/>
                      <a:pt x="9740" y="2145"/>
                      <a:pt x="9290" y="1984"/>
                    </a:cubicBezTo>
                    <a:cubicBezTo>
                      <a:pt x="8840" y="1824"/>
                      <a:pt x="8647" y="216"/>
                      <a:pt x="8647" y="216"/>
                    </a:cubicBezTo>
                    <a:cubicBezTo>
                      <a:pt x="8647" y="216"/>
                      <a:pt x="7307" y="0"/>
                      <a:pt x="5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66"/>
              <p:cNvSpPr/>
              <p:nvPr/>
            </p:nvSpPr>
            <p:spPr>
              <a:xfrm>
                <a:off x="2214000" y="2758250"/>
                <a:ext cx="276475" cy="255575"/>
              </a:xfrm>
              <a:custGeom>
                <a:rect b="b" l="l" r="r" t="t"/>
                <a:pathLst>
                  <a:path extrusionOk="0" h="10223" w="11059">
                    <a:moveTo>
                      <a:pt x="5722" y="547"/>
                    </a:moveTo>
                    <a:cubicBezTo>
                      <a:pt x="6397" y="547"/>
                      <a:pt x="7073" y="611"/>
                      <a:pt x="7587" y="643"/>
                    </a:cubicBezTo>
                    <a:cubicBezTo>
                      <a:pt x="7844" y="675"/>
                      <a:pt x="8069" y="707"/>
                      <a:pt x="8198" y="739"/>
                    </a:cubicBezTo>
                    <a:cubicBezTo>
                      <a:pt x="8218" y="739"/>
                      <a:pt x="8236" y="740"/>
                      <a:pt x="8254" y="741"/>
                    </a:cubicBezTo>
                    <a:lnTo>
                      <a:pt x="8254" y="741"/>
                    </a:lnTo>
                    <a:cubicBezTo>
                      <a:pt x="8277" y="902"/>
                      <a:pt x="8319" y="1132"/>
                      <a:pt x="8390" y="1382"/>
                    </a:cubicBezTo>
                    <a:cubicBezTo>
                      <a:pt x="8423" y="1607"/>
                      <a:pt x="8519" y="1832"/>
                      <a:pt x="8615" y="2025"/>
                    </a:cubicBezTo>
                    <a:cubicBezTo>
                      <a:pt x="8648" y="2122"/>
                      <a:pt x="8712" y="2218"/>
                      <a:pt x="8776" y="2315"/>
                    </a:cubicBezTo>
                    <a:cubicBezTo>
                      <a:pt x="8840" y="2411"/>
                      <a:pt x="8937" y="2475"/>
                      <a:pt x="9033" y="2507"/>
                    </a:cubicBezTo>
                    <a:cubicBezTo>
                      <a:pt x="9194" y="2572"/>
                      <a:pt x="9387" y="2572"/>
                      <a:pt x="9548" y="2572"/>
                    </a:cubicBezTo>
                    <a:cubicBezTo>
                      <a:pt x="9805" y="2604"/>
                      <a:pt x="10094" y="2604"/>
                      <a:pt x="10287" y="2668"/>
                    </a:cubicBezTo>
                    <a:cubicBezTo>
                      <a:pt x="10383" y="2700"/>
                      <a:pt x="10448" y="2732"/>
                      <a:pt x="10480" y="2765"/>
                    </a:cubicBezTo>
                    <a:cubicBezTo>
                      <a:pt x="10512" y="2765"/>
                      <a:pt x="10512" y="2797"/>
                      <a:pt x="10512" y="2861"/>
                    </a:cubicBezTo>
                    <a:cubicBezTo>
                      <a:pt x="10512" y="2925"/>
                      <a:pt x="10512" y="3022"/>
                      <a:pt x="10480" y="3118"/>
                    </a:cubicBezTo>
                    <a:cubicBezTo>
                      <a:pt x="10287" y="3632"/>
                      <a:pt x="9933" y="4018"/>
                      <a:pt x="9644" y="4243"/>
                    </a:cubicBezTo>
                    <a:cubicBezTo>
                      <a:pt x="9516" y="4372"/>
                      <a:pt x="9355" y="4468"/>
                      <a:pt x="9258" y="4533"/>
                    </a:cubicBezTo>
                    <a:cubicBezTo>
                      <a:pt x="9226" y="4565"/>
                      <a:pt x="9194" y="4597"/>
                      <a:pt x="9162" y="4597"/>
                    </a:cubicBezTo>
                    <a:lnTo>
                      <a:pt x="9130" y="4629"/>
                    </a:lnTo>
                    <a:cubicBezTo>
                      <a:pt x="9033" y="4661"/>
                      <a:pt x="8969" y="4725"/>
                      <a:pt x="8969" y="4822"/>
                    </a:cubicBezTo>
                    <a:cubicBezTo>
                      <a:pt x="8969" y="4822"/>
                      <a:pt x="8937" y="5079"/>
                      <a:pt x="8873" y="5433"/>
                    </a:cubicBezTo>
                    <a:cubicBezTo>
                      <a:pt x="8808" y="6011"/>
                      <a:pt x="8680" y="6847"/>
                      <a:pt x="8551" y="7618"/>
                    </a:cubicBezTo>
                    <a:cubicBezTo>
                      <a:pt x="8487" y="8004"/>
                      <a:pt x="8423" y="8358"/>
                      <a:pt x="8358" y="8647"/>
                    </a:cubicBezTo>
                    <a:cubicBezTo>
                      <a:pt x="8326" y="8776"/>
                      <a:pt x="8294" y="8904"/>
                      <a:pt x="8262" y="9001"/>
                    </a:cubicBezTo>
                    <a:cubicBezTo>
                      <a:pt x="8230" y="9097"/>
                      <a:pt x="8198" y="9161"/>
                      <a:pt x="8198" y="9161"/>
                    </a:cubicBezTo>
                    <a:cubicBezTo>
                      <a:pt x="8101" y="9322"/>
                      <a:pt x="8005" y="9451"/>
                      <a:pt x="7876" y="9547"/>
                    </a:cubicBezTo>
                    <a:cubicBezTo>
                      <a:pt x="7780" y="9644"/>
                      <a:pt x="7651" y="9676"/>
                      <a:pt x="7394" y="9676"/>
                    </a:cubicBezTo>
                    <a:cubicBezTo>
                      <a:pt x="7169" y="9676"/>
                      <a:pt x="6880" y="9611"/>
                      <a:pt x="6430" y="9483"/>
                    </a:cubicBezTo>
                    <a:cubicBezTo>
                      <a:pt x="5080" y="9001"/>
                      <a:pt x="3955" y="8583"/>
                      <a:pt x="3955" y="8583"/>
                    </a:cubicBezTo>
                    <a:lnTo>
                      <a:pt x="3858" y="8583"/>
                    </a:lnTo>
                    <a:lnTo>
                      <a:pt x="3794" y="8551"/>
                    </a:lnTo>
                    <a:cubicBezTo>
                      <a:pt x="3665" y="8551"/>
                      <a:pt x="3344" y="8551"/>
                      <a:pt x="2894" y="8486"/>
                    </a:cubicBezTo>
                    <a:cubicBezTo>
                      <a:pt x="2733" y="8454"/>
                      <a:pt x="2637" y="8422"/>
                      <a:pt x="2572" y="8422"/>
                    </a:cubicBezTo>
                    <a:cubicBezTo>
                      <a:pt x="2540" y="8390"/>
                      <a:pt x="2508" y="8390"/>
                      <a:pt x="2476" y="8358"/>
                    </a:cubicBezTo>
                    <a:cubicBezTo>
                      <a:pt x="2412" y="8326"/>
                      <a:pt x="2315" y="8229"/>
                      <a:pt x="2219" y="8036"/>
                    </a:cubicBezTo>
                    <a:cubicBezTo>
                      <a:pt x="2090" y="7843"/>
                      <a:pt x="1929" y="7554"/>
                      <a:pt x="1704" y="7168"/>
                    </a:cubicBezTo>
                    <a:cubicBezTo>
                      <a:pt x="1415" y="6590"/>
                      <a:pt x="1062" y="6333"/>
                      <a:pt x="804" y="6172"/>
                    </a:cubicBezTo>
                    <a:cubicBezTo>
                      <a:pt x="708" y="6108"/>
                      <a:pt x="612" y="6043"/>
                      <a:pt x="612" y="6011"/>
                    </a:cubicBezTo>
                    <a:cubicBezTo>
                      <a:pt x="579" y="5979"/>
                      <a:pt x="547" y="5947"/>
                      <a:pt x="547" y="5850"/>
                    </a:cubicBezTo>
                    <a:cubicBezTo>
                      <a:pt x="547" y="5722"/>
                      <a:pt x="612" y="5400"/>
                      <a:pt x="804" y="4918"/>
                    </a:cubicBezTo>
                    <a:cubicBezTo>
                      <a:pt x="1126" y="3954"/>
                      <a:pt x="1447" y="3182"/>
                      <a:pt x="1833" y="2572"/>
                    </a:cubicBezTo>
                    <a:cubicBezTo>
                      <a:pt x="2187" y="1929"/>
                      <a:pt x="2637" y="1447"/>
                      <a:pt x="3279" y="997"/>
                    </a:cubicBezTo>
                    <a:cubicBezTo>
                      <a:pt x="3505" y="836"/>
                      <a:pt x="3890" y="707"/>
                      <a:pt x="4308" y="643"/>
                    </a:cubicBezTo>
                    <a:cubicBezTo>
                      <a:pt x="4726" y="579"/>
                      <a:pt x="5240" y="547"/>
                      <a:pt x="5722" y="547"/>
                    </a:cubicBezTo>
                    <a:close/>
                    <a:moveTo>
                      <a:pt x="5722" y="0"/>
                    </a:moveTo>
                    <a:cubicBezTo>
                      <a:pt x="5208" y="0"/>
                      <a:pt x="4694" y="32"/>
                      <a:pt x="4212" y="129"/>
                    </a:cubicBezTo>
                    <a:cubicBezTo>
                      <a:pt x="3762" y="193"/>
                      <a:pt x="3312" y="322"/>
                      <a:pt x="2990" y="547"/>
                    </a:cubicBezTo>
                    <a:cubicBezTo>
                      <a:pt x="2283" y="1029"/>
                      <a:pt x="1769" y="1607"/>
                      <a:pt x="1351" y="2282"/>
                    </a:cubicBezTo>
                    <a:cubicBezTo>
                      <a:pt x="933" y="2990"/>
                      <a:pt x="644" y="3793"/>
                      <a:pt x="290" y="4758"/>
                    </a:cubicBezTo>
                    <a:cubicBezTo>
                      <a:pt x="97" y="5272"/>
                      <a:pt x="33" y="5593"/>
                      <a:pt x="33" y="5850"/>
                    </a:cubicBezTo>
                    <a:cubicBezTo>
                      <a:pt x="1" y="6043"/>
                      <a:pt x="65" y="6236"/>
                      <a:pt x="194" y="6365"/>
                    </a:cubicBezTo>
                    <a:cubicBezTo>
                      <a:pt x="354" y="6525"/>
                      <a:pt x="515" y="6622"/>
                      <a:pt x="676" y="6751"/>
                    </a:cubicBezTo>
                    <a:cubicBezTo>
                      <a:pt x="869" y="6879"/>
                      <a:pt x="1029" y="7040"/>
                      <a:pt x="1254" y="7426"/>
                    </a:cubicBezTo>
                    <a:cubicBezTo>
                      <a:pt x="1640" y="8133"/>
                      <a:pt x="1833" y="8486"/>
                      <a:pt x="2058" y="8711"/>
                    </a:cubicBezTo>
                    <a:cubicBezTo>
                      <a:pt x="2154" y="8808"/>
                      <a:pt x="2283" y="8904"/>
                      <a:pt x="2412" y="8936"/>
                    </a:cubicBezTo>
                    <a:cubicBezTo>
                      <a:pt x="2540" y="8968"/>
                      <a:pt x="2669" y="8968"/>
                      <a:pt x="2829" y="9001"/>
                    </a:cubicBezTo>
                    <a:cubicBezTo>
                      <a:pt x="3280" y="9072"/>
                      <a:pt x="3608" y="9090"/>
                      <a:pt x="3762" y="9095"/>
                    </a:cubicBezTo>
                    <a:lnTo>
                      <a:pt x="3762" y="9095"/>
                    </a:lnTo>
                    <a:lnTo>
                      <a:pt x="3762" y="9097"/>
                    </a:lnTo>
                    <a:cubicBezTo>
                      <a:pt x="3762" y="9097"/>
                      <a:pt x="4887" y="9483"/>
                      <a:pt x="6269" y="9965"/>
                    </a:cubicBezTo>
                    <a:cubicBezTo>
                      <a:pt x="6719" y="10126"/>
                      <a:pt x="7105" y="10222"/>
                      <a:pt x="7394" y="10222"/>
                    </a:cubicBezTo>
                    <a:cubicBezTo>
                      <a:pt x="7715" y="10222"/>
                      <a:pt x="8005" y="10126"/>
                      <a:pt x="8198" y="9965"/>
                    </a:cubicBezTo>
                    <a:cubicBezTo>
                      <a:pt x="8390" y="9836"/>
                      <a:pt x="8551" y="9644"/>
                      <a:pt x="8648" y="9451"/>
                    </a:cubicBezTo>
                    <a:cubicBezTo>
                      <a:pt x="8712" y="9322"/>
                      <a:pt x="8744" y="9193"/>
                      <a:pt x="8808" y="9033"/>
                    </a:cubicBezTo>
                    <a:cubicBezTo>
                      <a:pt x="8969" y="8454"/>
                      <a:pt x="9130" y="7426"/>
                      <a:pt x="9258" y="6525"/>
                    </a:cubicBezTo>
                    <a:cubicBezTo>
                      <a:pt x="9378" y="5881"/>
                      <a:pt x="9461" y="5291"/>
                      <a:pt x="9497" y="5029"/>
                    </a:cubicBezTo>
                    <a:lnTo>
                      <a:pt x="9497" y="5029"/>
                    </a:lnTo>
                    <a:cubicBezTo>
                      <a:pt x="9819" y="4837"/>
                      <a:pt x="10604" y="4308"/>
                      <a:pt x="10962" y="3311"/>
                    </a:cubicBezTo>
                    <a:cubicBezTo>
                      <a:pt x="11026" y="3150"/>
                      <a:pt x="11058" y="3022"/>
                      <a:pt x="11058" y="2861"/>
                    </a:cubicBezTo>
                    <a:cubicBezTo>
                      <a:pt x="11058" y="2732"/>
                      <a:pt x="11026" y="2636"/>
                      <a:pt x="10962" y="2507"/>
                    </a:cubicBezTo>
                    <a:cubicBezTo>
                      <a:pt x="10866" y="2315"/>
                      <a:pt x="10673" y="2218"/>
                      <a:pt x="10512" y="2154"/>
                    </a:cubicBezTo>
                    <a:cubicBezTo>
                      <a:pt x="10255" y="2090"/>
                      <a:pt x="9998" y="2057"/>
                      <a:pt x="9741" y="2057"/>
                    </a:cubicBezTo>
                    <a:lnTo>
                      <a:pt x="9419" y="2057"/>
                    </a:lnTo>
                    <a:cubicBezTo>
                      <a:pt x="9323" y="2025"/>
                      <a:pt x="9258" y="2025"/>
                      <a:pt x="9226" y="2025"/>
                    </a:cubicBezTo>
                    <a:cubicBezTo>
                      <a:pt x="9226" y="2025"/>
                      <a:pt x="9130" y="1929"/>
                      <a:pt x="9065" y="1768"/>
                    </a:cubicBezTo>
                    <a:cubicBezTo>
                      <a:pt x="8969" y="1543"/>
                      <a:pt x="8873" y="1190"/>
                      <a:pt x="8840" y="932"/>
                    </a:cubicBezTo>
                    <a:cubicBezTo>
                      <a:pt x="8808" y="804"/>
                      <a:pt x="8776" y="675"/>
                      <a:pt x="8776" y="611"/>
                    </a:cubicBezTo>
                    <a:cubicBezTo>
                      <a:pt x="8744" y="514"/>
                      <a:pt x="8744" y="450"/>
                      <a:pt x="8744" y="450"/>
                    </a:cubicBezTo>
                    <a:cubicBezTo>
                      <a:pt x="8744" y="354"/>
                      <a:pt x="8648" y="257"/>
                      <a:pt x="8519" y="225"/>
                    </a:cubicBezTo>
                    <a:cubicBezTo>
                      <a:pt x="8519" y="225"/>
                      <a:pt x="7137" y="0"/>
                      <a:pt x="57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66"/>
              <p:cNvSpPr/>
              <p:nvPr/>
            </p:nvSpPr>
            <p:spPr>
              <a:xfrm>
                <a:off x="2414900" y="2812075"/>
                <a:ext cx="12900" cy="42625"/>
              </a:xfrm>
              <a:custGeom>
                <a:rect b="b" l="l" r="r" t="t"/>
                <a:pathLst>
                  <a:path extrusionOk="0" h="1705" w="516">
                    <a:moveTo>
                      <a:pt x="194" y="1"/>
                    </a:moveTo>
                    <a:cubicBezTo>
                      <a:pt x="65" y="33"/>
                      <a:pt x="1" y="419"/>
                      <a:pt x="33" y="869"/>
                    </a:cubicBezTo>
                    <a:cubicBezTo>
                      <a:pt x="65" y="1351"/>
                      <a:pt x="194" y="1704"/>
                      <a:pt x="322" y="1704"/>
                    </a:cubicBezTo>
                    <a:cubicBezTo>
                      <a:pt x="451" y="1672"/>
                      <a:pt x="515" y="1287"/>
                      <a:pt x="483" y="837"/>
                    </a:cubicBezTo>
                    <a:cubicBezTo>
                      <a:pt x="451" y="387"/>
                      <a:pt x="322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66"/>
              <p:cNvSpPr/>
              <p:nvPr/>
            </p:nvSpPr>
            <p:spPr>
              <a:xfrm>
                <a:off x="2047650" y="2005300"/>
                <a:ext cx="213800" cy="665375"/>
              </a:xfrm>
              <a:custGeom>
                <a:rect b="b" l="l" r="r" t="t"/>
                <a:pathLst>
                  <a:path extrusionOk="0" h="26615" w="8552">
                    <a:moveTo>
                      <a:pt x="3933" y="1"/>
                    </a:moveTo>
                    <a:cubicBezTo>
                      <a:pt x="3662" y="1"/>
                      <a:pt x="3472" y="320"/>
                      <a:pt x="3472" y="320"/>
                    </a:cubicBezTo>
                    <a:lnTo>
                      <a:pt x="3858" y="2795"/>
                    </a:lnTo>
                    <a:cubicBezTo>
                      <a:pt x="3858" y="2795"/>
                      <a:pt x="2733" y="417"/>
                      <a:pt x="2315" y="159"/>
                    </a:cubicBezTo>
                    <a:cubicBezTo>
                      <a:pt x="2178" y="85"/>
                      <a:pt x="2061" y="55"/>
                      <a:pt x="1960" y="55"/>
                    </a:cubicBezTo>
                    <a:cubicBezTo>
                      <a:pt x="1541" y="55"/>
                      <a:pt x="1415" y="577"/>
                      <a:pt x="1415" y="577"/>
                    </a:cubicBezTo>
                    <a:lnTo>
                      <a:pt x="2830" y="3824"/>
                    </a:lnTo>
                    <a:cubicBezTo>
                      <a:pt x="2830" y="3824"/>
                      <a:pt x="1640" y="1574"/>
                      <a:pt x="1126" y="1445"/>
                    </a:cubicBezTo>
                    <a:cubicBezTo>
                      <a:pt x="1081" y="1434"/>
                      <a:pt x="1041" y="1429"/>
                      <a:pt x="1004" y="1429"/>
                    </a:cubicBezTo>
                    <a:cubicBezTo>
                      <a:pt x="617" y="1429"/>
                      <a:pt x="644" y="1992"/>
                      <a:pt x="644" y="1992"/>
                    </a:cubicBezTo>
                    <a:lnTo>
                      <a:pt x="2058" y="4853"/>
                    </a:lnTo>
                    <a:cubicBezTo>
                      <a:pt x="2058" y="4853"/>
                      <a:pt x="1544" y="4081"/>
                      <a:pt x="1029" y="3695"/>
                    </a:cubicBezTo>
                    <a:cubicBezTo>
                      <a:pt x="893" y="3593"/>
                      <a:pt x="777" y="3552"/>
                      <a:pt x="684" y="3552"/>
                    </a:cubicBezTo>
                    <a:cubicBezTo>
                      <a:pt x="427" y="3552"/>
                      <a:pt x="350" y="3869"/>
                      <a:pt x="515" y="4081"/>
                    </a:cubicBezTo>
                    <a:cubicBezTo>
                      <a:pt x="708" y="4338"/>
                      <a:pt x="3215" y="7971"/>
                      <a:pt x="3215" y="7971"/>
                    </a:cubicBezTo>
                    <a:cubicBezTo>
                      <a:pt x="3215" y="7971"/>
                      <a:pt x="1" y="18450"/>
                      <a:pt x="1" y="20153"/>
                    </a:cubicBezTo>
                    <a:cubicBezTo>
                      <a:pt x="1" y="21825"/>
                      <a:pt x="901" y="26614"/>
                      <a:pt x="901" y="26614"/>
                    </a:cubicBezTo>
                    <a:lnTo>
                      <a:pt x="5433" y="26100"/>
                    </a:lnTo>
                    <a:lnTo>
                      <a:pt x="4790" y="20411"/>
                    </a:lnTo>
                    <a:lnTo>
                      <a:pt x="5433" y="7971"/>
                    </a:lnTo>
                    <a:cubicBezTo>
                      <a:pt x="5433" y="7971"/>
                      <a:pt x="6333" y="6653"/>
                      <a:pt x="6719" y="6267"/>
                    </a:cubicBezTo>
                    <a:cubicBezTo>
                      <a:pt x="6976" y="6010"/>
                      <a:pt x="7812" y="5303"/>
                      <a:pt x="8294" y="4917"/>
                    </a:cubicBezTo>
                    <a:cubicBezTo>
                      <a:pt x="8519" y="4724"/>
                      <a:pt x="8551" y="4403"/>
                      <a:pt x="8423" y="4178"/>
                    </a:cubicBezTo>
                    <a:cubicBezTo>
                      <a:pt x="8309" y="3973"/>
                      <a:pt x="8114" y="3865"/>
                      <a:pt x="7908" y="3865"/>
                    </a:cubicBezTo>
                    <a:cubicBezTo>
                      <a:pt x="7823" y="3865"/>
                      <a:pt x="7736" y="3883"/>
                      <a:pt x="7651" y="3920"/>
                    </a:cubicBezTo>
                    <a:lnTo>
                      <a:pt x="5819" y="4853"/>
                    </a:lnTo>
                    <a:cubicBezTo>
                      <a:pt x="5819" y="4853"/>
                      <a:pt x="4758" y="1092"/>
                      <a:pt x="4533" y="577"/>
                    </a:cubicBezTo>
                    <a:cubicBezTo>
                      <a:pt x="4318" y="135"/>
                      <a:pt x="4108" y="1"/>
                      <a:pt x="3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66"/>
              <p:cNvSpPr/>
              <p:nvPr/>
            </p:nvSpPr>
            <p:spPr>
              <a:xfrm>
                <a:off x="2047650" y="2204550"/>
                <a:ext cx="80400" cy="466125"/>
              </a:xfrm>
              <a:custGeom>
                <a:rect b="b" l="l" r="r" t="t"/>
                <a:pathLst>
                  <a:path extrusionOk="0" h="18645" w="3216">
                    <a:moveTo>
                      <a:pt x="3215" y="1"/>
                    </a:moveTo>
                    <a:cubicBezTo>
                      <a:pt x="3215" y="1"/>
                      <a:pt x="1" y="10480"/>
                      <a:pt x="1" y="12183"/>
                    </a:cubicBezTo>
                    <a:cubicBezTo>
                      <a:pt x="1" y="13855"/>
                      <a:pt x="901" y="18644"/>
                      <a:pt x="901" y="18644"/>
                    </a:cubicBezTo>
                    <a:lnTo>
                      <a:pt x="2090" y="18516"/>
                    </a:lnTo>
                    <a:cubicBezTo>
                      <a:pt x="2090" y="17134"/>
                      <a:pt x="2058" y="15848"/>
                      <a:pt x="2026" y="14948"/>
                    </a:cubicBezTo>
                    <a:cubicBezTo>
                      <a:pt x="1865" y="11541"/>
                      <a:pt x="3215" y="1"/>
                      <a:pt x="3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66"/>
              <p:cNvSpPr/>
              <p:nvPr/>
            </p:nvSpPr>
            <p:spPr>
              <a:xfrm>
                <a:off x="2054100" y="2240725"/>
                <a:ext cx="69925" cy="289325"/>
              </a:xfrm>
              <a:custGeom>
                <a:rect b="b" l="l" r="r" t="t"/>
                <a:pathLst>
                  <a:path extrusionOk="0" h="11573" w="2797">
                    <a:moveTo>
                      <a:pt x="2797" y="0"/>
                    </a:moveTo>
                    <a:lnTo>
                      <a:pt x="2797" y="0"/>
                    </a:lnTo>
                    <a:cubicBezTo>
                      <a:pt x="2572" y="804"/>
                      <a:pt x="2250" y="1864"/>
                      <a:pt x="1897" y="3022"/>
                    </a:cubicBezTo>
                    <a:cubicBezTo>
                      <a:pt x="1222" y="5433"/>
                      <a:pt x="450" y="8229"/>
                      <a:pt x="129" y="9772"/>
                    </a:cubicBezTo>
                    <a:cubicBezTo>
                      <a:pt x="32" y="10222"/>
                      <a:pt x="0" y="10543"/>
                      <a:pt x="0" y="10736"/>
                    </a:cubicBezTo>
                    <a:cubicBezTo>
                      <a:pt x="0" y="10961"/>
                      <a:pt x="0" y="11219"/>
                      <a:pt x="32" y="11572"/>
                    </a:cubicBezTo>
                    <a:cubicBezTo>
                      <a:pt x="257" y="11508"/>
                      <a:pt x="482" y="11476"/>
                      <a:pt x="739" y="11444"/>
                    </a:cubicBezTo>
                    <a:cubicBezTo>
                      <a:pt x="804" y="11411"/>
                      <a:pt x="868" y="11379"/>
                      <a:pt x="964" y="11347"/>
                    </a:cubicBezTo>
                    <a:cubicBezTo>
                      <a:pt x="1222" y="11283"/>
                      <a:pt x="1511" y="11186"/>
                      <a:pt x="1800" y="11154"/>
                    </a:cubicBezTo>
                    <a:cubicBezTo>
                      <a:pt x="1961" y="7747"/>
                      <a:pt x="2507" y="2540"/>
                      <a:pt x="2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66"/>
              <p:cNvSpPr/>
              <p:nvPr/>
            </p:nvSpPr>
            <p:spPr>
              <a:xfrm>
                <a:off x="2040425" y="1998825"/>
                <a:ext cx="226650" cy="679075"/>
              </a:xfrm>
              <a:custGeom>
                <a:rect b="b" l="l" r="r" t="t"/>
                <a:pathLst>
                  <a:path extrusionOk="0" h="27163" w="9066">
                    <a:moveTo>
                      <a:pt x="4211" y="515"/>
                    </a:moveTo>
                    <a:cubicBezTo>
                      <a:pt x="4244" y="515"/>
                      <a:pt x="4276" y="515"/>
                      <a:pt x="4340" y="579"/>
                    </a:cubicBezTo>
                    <a:cubicBezTo>
                      <a:pt x="4372" y="643"/>
                      <a:pt x="4469" y="740"/>
                      <a:pt x="4565" y="965"/>
                    </a:cubicBezTo>
                    <a:cubicBezTo>
                      <a:pt x="4597" y="997"/>
                      <a:pt x="4629" y="1094"/>
                      <a:pt x="4694" y="1254"/>
                    </a:cubicBezTo>
                    <a:cubicBezTo>
                      <a:pt x="4854" y="1769"/>
                      <a:pt x="5144" y="2765"/>
                      <a:pt x="5401" y="3601"/>
                    </a:cubicBezTo>
                    <a:cubicBezTo>
                      <a:pt x="5658" y="4469"/>
                      <a:pt x="5851" y="5176"/>
                      <a:pt x="5851" y="5176"/>
                    </a:cubicBezTo>
                    <a:cubicBezTo>
                      <a:pt x="5883" y="5272"/>
                      <a:pt x="5915" y="5337"/>
                      <a:pt x="6012" y="5369"/>
                    </a:cubicBezTo>
                    <a:cubicBezTo>
                      <a:pt x="6038" y="5382"/>
                      <a:pt x="6065" y="5390"/>
                      <a:pt x="6094" y="5390"/>
                    </a:cubicBezTo>
                    <a:cubicBezTo>
                      <a:pt x="6135" y="5390"/>
                      <a:pt x="6180" y="5374"/>
                      <a:pt x="6237" y="5337"/>
                    </a:cubicBezTo>
                    <a:lnTo>
                      <a:pt x="8069" y="4437"/>
                    </a:lnTo>
                    <a:lnTo>
                      <a:pt x="8197" y="4404"/>
                    </a:lnTo>
                    <a:cubicBezTo>
                      <a:pt x="8326" y="4404"/>
                      <a:pt x="8422" y="4469"/>
                      <a:pt x="8487" y="4565"/>
                    </a:cubicBezTo>
                    <a:cubicBezTo>
                      <a:pt x="8519" y="4597"/>
                      <a:pt x="8519" y="4662"/>
                      <a:pt x="8519" y="4726"/>
                    </a:cubicBezTo>
                    <a:cubicBezTo>
                      <a:pt x="8519" y="4822"/>
                      <a:pt x="8487" y="4887"/>
                      <a:pt x="8422" y="4951"/>
                    </a:cubicBezTo>
                    <a:cubicBezTo>
                      <a:pt x="8165" y="5176"/>
                      <a:pt x="7844" y="5433"/>
                      <a:pt x="7555" y="5690"/>
                    </a:cubicBezTo>
                    <a:cubicBezTo>
                      <a:pt x="7233" y="5947"/>
                      <a:pt x="6976" y="6204"/>
                      <a:pt x="6815" y="6333"/>
                    </a:cubicBezTo>
                    <a:cubicBezTo>
                      <a:pt x="6590" y="6558"/>
                      <a:pt x="6269" y="6976"/>
                      <a:pt x="6012" y="7362"/>
                    </a:cubicBezTo>
                    <a:cubicBezTo>
                      <a:pt x="5722" y="7747"/>
                      <a:pt x="5497" y="8069"/>
                      <a:pt x="5497" y="8069"/>
                    </a:cubicBezTo>
                    <a:cubicBezTo>
                      <a:pt x="5465" y="8101"/>
                      <a:pt x="5465" y="8165"/>
                      <a:pt x="5465" y="8197"/>
                    </a:cubicBezTo>
                    <a:lnTo>
                      <a:pt x="4790" y="20670"/>
                    </a:lnTo>
                    <a:lnTo>
                      <a:pt x="4790" y="20702"/>
                    </a:lnTo>
                    <a:lnTo>
                      <a:pt x="5433" y="26134"/>
                    </a:lnTo>
                    <a:lnTo>
                      <a:pt x="1401" y="26589"/>
                    </a:lnTo>
                    <a:lnTo>
                      <a:pt x="1401" y="26589"/>
                    </a:lnTo>
                    <a:cubicBezTo>
                      <a:pt x="1377" y="26455"/>
                      <a:pt x="1348" y="26276"/>
                      <a:pt x="1318" y="26070"/>
                    </a:cubicBezTo>
                    <a:cubicBezTo>
                      <a:pt x="1190" y="25363"/>
                      <a:pt x="997" y="24238"/>
                      <a:pt x="836" y="23145"/>
                    </a:cubicBezTo>
                    <a:cubicBezTo>
                      <a:pt x="676" y="22084"/>
                      <a:pt x="547" y="20991"/>
                      <a:pt x="547" y="20412"/>
                    </a:cubicBezTo>
                    <a:cubicBezTo>
                      <a:pt x="547" y="20219"/>
                      <a:pt x="579" y="19898"/>
                      <a:pt x="676" y="19448"/>
                    </a:cubicBezTo>
                    <a:cubicBezTo>
                      <a:pt x="997" y="17905"/>
                      <a:pt x="1769" y="15109"/>
                      <a:pt x="2444" y="12698"/>
                    </a:cubicBezTo>
                    <a:cubicBezTo>
                      <a:pt x="2797" y="11508"/>
                      <a:pt x="3119" y="10415"/>
                      <a:pt x="3376" y="9612"/>
                    </a:cubicBezTo>
                    <a:cubicBezTo>
                      <a:pt x="3601" y="8808"/>
                      <a:pt x="3761" y="8294"/>
                      <a:pt x="3761" y="8294"/>
                    </a:cubicBezTo>
                    <a:cubicBezTo>
                      <a:pt x="3794" y="8230"/>
                      <a:pt x="3794" y="8133"/>
                      <a:pt x="3729" y="8069"/>
                    </a:cubicBezTo>
                    <a:cubicBezTo>
                      <a:pt x="3729" y="8069"/>
                      <a:pt x="3119" y="7169"/>
                      <a:pt x="2444" y="6237"/>
                    </a:cubicBezTo>
                    <a:cubicBezTo>
                      <a:pt x="2122" y="5754"/>
                      <a:pt x="1801" y="5272"/>
                      <a:pt x="1511" y="4887"/>
                    </a:cubicBezTo>
                    <a:cubicBezTo>
                      <a:pt x="1383" y="4726"/>
                      <a:pt x="1286" y="4533"/>
                      <a:pt x="1190" y="4437"/>
                    </a:cubicBezTo>
                    <a:cubicBezTo>
                      <a:pt x="1093" y="4308"/>
                      <a:pt x="1029" y="4212"/>
                      <a:pt x="997" y="4179"/>
                    </a:cubicBezTo>
                    <a:lnTo>
                      <a:pt x="965" y="4083"/>
                    </a:lnTo>
                    <a:cubicBezTo>
                      <a:pt x="997" y="4083"/>
                      <a:pt x="1061" y="4083"/>
                      <a:pt x="1158" y="4147"/>
                    </a:cubicBezTo>
                    <a:cubicBezTo>
                      <a:pt x="1383" y="4340"/>
                      <a:pt x="1640" y="4597"/>
                      <a:pt x="1801" y="4854"/>
                    </a:cubicBezTo>
                    <a:cubicBezTo>
                      <a:pt x="1897" y="4951"/>
                      <a:pt x="1994" y="5079"/>
                      <a:pt x="2026" y="5144"/>
                    </a:cubicBezTo>
                    <a:lnTo>
                      <a:pt x="2090" y="5240"/>
                    </a:lnTo>
                    <a:lnTo>
                      <a:pt x="2122" y="5272"/>
                    </a:lnTo>
                    <a:cubicBezTo>
                      <a:pt x="2184" y="5335"/>
                      <a:pt x="2260" y="5370"/>
                      <a:pt x="2340" y="5370"/>
                    </a:cubicBezTo>
                    <a:cubicBezTo>
                      <a:pt x="2385" y="5370"/>
                      <a:pt x="2430" y="5359"/>
                      <a:pt x="2476" y="5337"/>
                    </a:cubicBezTo>
                    <a:cubicBezTo>
                      <a:pt x="2604" y="5272"/>
                      <a:pt x="2636" y="5112"/>
                      <a:pt x="2572" y="4983"/>
                    </a:cubicBezTo>
                    <a:lnTo>
                      <a:pt x="2560" y="4959"/>
                    </a:lnTo>
                    <a:lnTo>
                      <a:pt x="2560" y="4959"/>
                    </a:lnTo>
                    <a:lnTo>
                      <a:pt x="2572" y="4951"/>
                    </a:lnTo>
                    <a:cubicBezTo>
                      <a:pt x="2572" y="4951"/>
                      <a:pt x="2553" y="4922"/>
                      <a:pt x="2517" y="4873"/>
                    </a:cubicBezTo>
                    <a:lnTo>
                      <a:pt x="2517" y="4873"/>
                    </a:lnTo>
                    <a:lnTo>
                      <a:pt x="1190" y="2219"/>
                    </a:lnTo>
                    <a:lnTo>
                      <a:pt x="1190" y="2219"/>
                    </a:lnTo>
                    <a:cubicBezTo>
                      <a:pt x="1191" y="2167"/>
                      <a:pt x="1197" y="2076"/>
                      <a:pt x="1222" y="2026"/>
                    </a:cubicBezTo>
                    <a:lnTo>
                      <a:pt x="1254" y="1961"/>
                    </a:lnTo>
                    <a:lnTo>
                      <a:pt x="1351" y="1961"/>
                    </a:lnTo>
                    <a:cubicBezTo>
                      <a:pt x="1351" y="1961"/>
                      <a:pt x="1415" y="1994"/>
                      <a:pt x="1479" y="2058"/>
                    </a:cubicBezTo>
                    <a:cubicBezTo>
                      <a:pt x="1736" y="2283"/>
                      <a:pt x="2090" y="2829"/>
                      <a:pt x="2379" y="3311"/>
                    </a:cubicBezTo>
                    <a:cubicBezTo>
                      <a:pt x="2540" y="3536"/>
                      <a:pt x="2669" y="3762"/>
                      <a:pt x="2733" y="3922"/>
                    </a:cubicBezTo>
                    <a:cubicBezTo>
                      <a:pt x="2829" y="4083"/>
                      <a:pt x="2894" y="4212"/>
                      <a:pt x="2894" y="4212"/>
                    </a:cubicBezTo>
                    <a:cubicBezTo>
                      <a:pt x="2936" y="4297"/>
                      <a:pt x="3022" y="4340"/>
                      <a:pt x="3113" y="4340"/>
                    </a:cubicBezTo>
                    <a:cubicBezTo>
                      <a:pt x="3158" y="4340"/>
                      <a:pt x="3204" y="4329"/>
                      <a:pt x="3247" y="4308"/>
                    </a:cubicBezTo>
                    <a:cubicBezTo>
                      <a:pt x="3376" y="4244"/>
                      <a:pt x="3440" y="4083"/>
                      <a:pt x="3376" y="3954"/>
                    </a:cubicBezTo>
                    <a:lnTo>
                      <a:pt x="1993" y="811"/>
                    </a:lnTo>
                    <a:lnTo>
                      <a:pt x="1993" y="811"/>
                    </a:lnTo>
                    <a:cubicBezTo>
                      <a:pt x="2008" y="775"/>
                      <a:pt x="2030" y="735"/>
                      <a:pt x="2058" y="708"/>
                    </a:cubicBezTo>
                    <a:lnTo>
                      <a:pt x="2122" y="611"/>
                    </a:lnTo>
                    <a:lnTo>
                      <a:pt x="2251" y="579"/>
                    </a:lnTo>
                    <a:cubicBezTo>
                      <a:pt x="2283" y="579"/>
                      <a:pt x="2347" y="611"/>
                      <a:pt x="2476" y="676"/>
                    </a:cubicBezTo>
                    <a:cubicBezTo>
                      <a:pt x="2476" y="676"/>
                      <a:pt x="2540" y="740"/>
                      <a:pt x="2604" y="804"/>
                    </a:cubicBezTo>
                    <a:cubicBezTo>
                      <a:pt x="2829" y="1094"/>
                      <a:pt x="3151" y="1704"/>
                      <a:pt x="3440" y="2186"/>
                    </a:cubicBezTo>
                    <a:cubicBezTo>
                      <a:pt x="3569" y="2476"/>
                      <a:pt x="3697" y="2701"/>
                      <a:pt x="3794" y="2861"/>
                    </a:cubicBezTo>
                    <a:cubicBezTo>
                      <a:pt x="3858" y="3054"/>
                      <a:pt x="3922" y="3151"/>
                      <a:pt x="3922" y="3151"/>
                    </a:cubicBezTo>
                    <a:cubicBezTo>
                      <a:pt x="3969" y="3245"/>
                      <a:pt x="4051" y="3305"/>
                      <a:pt x="4142" y="3305"/>
                    </a:cubicBezTo>
                    <a:cubicBezTo>
                      <a:pt x="4175" y="3305"/>
                      <a:pt x="4209" y="3297"/>
                      <a:pt x="4244" y="3279"/>
                    </a:cubicBezTo>
                    <a:cubicBezTo>
                      <a:pt x="4372" y="3247"/>
                      <a:pt x="4437" y="3119"/>
                      <a:pt x="4437" y="2990"/>
                    </a:cubicBezTo>
                    <a:lnTo>
                      <a:pt x="4064" y="633"/>
                    </a:lnTo>
                    <a:lnTo>
                      <a:pt x="4064" y="633"/>
                    </a:lnTo>
                    <a:cubicBezTo>
                      <a:pt x="4070" y="625"/>
                      <a:pt x="4077" y="618"/>
                      <a:pt x="4083" y="611"/>
                    </a:cubicBezTo>
                    <a:cubicBezTo>
                      <a:pt x="4147" y="547"/>
                      <a:pt x="4211" y="515"/>
                      <a:pt x="4211" y="515"/>
                    </a:cubicBezTo>
                    <a:close/>
                    <a:moveTo>
                      <a:pt x="4211" y="1"/>
                    </a:moveTo>
                    <a:cubicBezTo>
                      <a:pt x="3986" y="1"/>
                      <a:pt x="3826" y="129"/>
                      <a:pt x="3697" y="226"/>
                    </a:cubicBezTo>
                    <a:cubicBezTo>
                      <a:pt x="3601" y="322"/>
                      <a:pt x="3536" y="418"/>
                      <a:pt x="3536" y="451"/>
                    </a:cubicBezTo>
                    <a:cubicBezTo>
                      <a:pt x="3504" y="483"/>
                      <a:pt x="3504" y="547"/>
                      <a:pt x="3504" y="611"/>
                    </a:cubicBezTo>
                    <a:lnTo>
                      <a:pt x="3638" y="1468"/>
                    </a:lnTo>
                    <a:lnTo>
                      <a:pt x="3638" y="1468"/>
                    </a:lnTo>
                    <a:cubicBezTo>
                      <a:pt x="3508" y="1228"/>
                      <a:pt x="3368" y="998"/>
                      <a:pt x="3247" y="804"/>
                    </a:cubicBezTo>
                    <a:cubicBezTo>
                      <a:pt x="3151" y="643"/>
                      <a:pt x="3086" y="547"/>
                      <a:pt x="2990" y="451"/>
                    </a:cubicBezTo>
                    <a:cubicBezTo>
                      <a:pt x="2926" y="354"/>
                      <a:pt x="2829" y="258"/>
                      <a:pt x="2733" y="193"/>
                    </a:cubicBezTo>
                    <a:cubicBezTo>
                      <a:pt x="2572" y="97"/>
                      <a:pt x="2411" y="65"/>
                      <a:pt x="2251" y="65"/>
                    </a:cubicBezTo>
                    <a:cubicBezTo>
                      <a:pt x="2090" y="65"/>
                      <a:pt x="1929" y="97"/>
                      <a:pt x="1833" y="193"/>
                    </a:cubicBezTo>
                    <a:cubicBezTo>
                      <a:pt x="1672" y="290"/>
                      <a:pt x="1576" y="451"/>
                      <a:pt x="1511" y="547"/>
                    </a:cubicBezTo>
                    <a:cubicBezTo>
                      <a:pt x="1479" y="676"/>
                      <a:pt x="1447" y="772"/>
                      <a:pt x="1447" y="772"/>
                    </a:cubicBezTo>
                    <a:cubicBezTo>
                      <a:pt x="1415" y="836"/>
                      <a:pt x="1447" y="901"/>
                      <a:pt x="1447" y="933"/>
                    </a:cubicBezTo>
                    <a:lnTo>
                      <a:pt x="1729" y="1565"/>
                    </a:lnTo>
                    <a:lnTo>
                      <a:pt x="1729" y="1565"/>
                    </a:lnTo>
                    <a:cubicBezTo>
                      <a:pt x="1646" y="1509"/>
                      <a:pt x="1571" y="1470"/>
                      <a:pt x="1479" y="1447"/>
                    </a:cubicBezTo>
                    <a:cubicBezTo>
                      <a:pt x="1415" y="1415"/>
                      <a:pt x="1351" y="1415"/>
                      <a:pt x="1286" y="1415"/>
                    </a:cubicBezTo>
                    <a:cubicBezTo>
                      <a:pt x="1158" y="1415"/>
                      <a:pt x="997" y="1479"/>
                      <a:pt x="901" y="1544"/>
                    </a:cubicBezTo>
                    <a:cubicBezTo>
                      <a:pt x="772" y="1704"/>
                      <a:pt x="708" y="1833"/>
                      <a:pt x="676" y="1961"/>
                    </a:cubicBezTo>
                    <a:cubicBezTo>
                      <a:pt x="643" y="2090"/>
                      <a:pt x="643" y="2219"/>
                      <a:pt x="643" y="2251"/>
                    </a:cubicBezTo>
                    <a:lnTo>
                      <a:pt x="643" y="2283"/>
                    </a:lnTo>
                    <a:lnTo>
                      <a:pt x="676" y="2379"/>
                    </a:lnTo>
                    <a:lnTo>
                      <a:pt x="1299" y="3613"/>
                    </a:lnTo>
                    <a:lnTo>
                      <a:pt x="1299" y="3613"/>
                    </a:lnTo>
                    <a:cubicBezTo>
                      <a:pt x="1195" y="3562"/>
                      <a:pt x="1087" y="3536"/>
                      <a:pt x="965" y="3536"/>
                    </a:cubicBezTo>
                    <a:cubicBezTo>
                      <a:pt x="804" y="3536"/>
                      <a:pt x="643" y="3601"/>
                      <a:pt x="579" y="3729"/>
                    </a:cubicBezTo>
                    <a:cubicBezTo>
                      <a:pt x="483" y="3826"/>
                      <a:pt x="451" y="3954"/>
                      <a:pt x="451" y="4083"/>
                    </a:cubicBezTo>
                    <a:cubicBezTo>
                      <a:pt x="451" y="4244"/>
                      <a:pt x="483" y="4372"/>
                      <a:pt x="579" y="4501"/>
                    </a:cubicBezTo>
                    <a:cubicBezTo>
                      <a:pt x="611" y="4533"/>
                      <a:pt x="676" y="4597"/>
                      <a:pt x="740" y="4726"/>
                    </a:cubicBezTo>
                    <a:cubicBezTo>
                      <a:pt x="1061" y="5176"/>
                      <a:pt x="1704" y="6076"/>
                      <a:pt x="2251" y="6880"/>
                    </a:cubicBezTo>
                    <a:cubicBezTo>
                      <a:pt x="2694" y="7496"/>
                      <a:pt x="3063" y="8037"/>
                      <a:pt x="3210" y="8255"/>
                    </a:cubicBezTo>
                    <a:lnTo>
                      <a:pt x="3210" y="8255"/>
                    </a:lnTo>
                    <a:cubicBezTo>
                      <a:pt x="3044" y="8804"/>
                      <a:pt x="2342" y="11127"/>
                      <a:pt x="1640" y="13598"/>
                    </a:cubicBezTo>
                    <a:cubicBezTo>
                      <a:pt x="1222" y="15012"/>
                      <a:pt x="836" y="16491"/>
                      <a:pt x="515" y="17712"/>
                    </a:cubicBezTo>
                    <a:cubicBezTo>
                      <a:pt x="354" y="18323"/>
                      <a:pt x="226" y="18902"/>
                      <a:pt x="161" y="19352"/>
                    </a:cubicBezTo>
                    <a:cubicBezTo>
                      <a:pt x="65" y="19802"/>
                      <a:pt x="1" y="20155"/>
                      <a:pt x="1" y="20412"/>
                    </a:cubicBezTo>
                    <a:cubicBezTo>
                      <a:pt x="1" y="21280"/>
                      <a:pt x="226" y="22887"/>
                      <a:pt x="451" y="24302"/>
                    </a:cubicBezTo>
                    <a:cubicBezTo>
                      <a:pt x="676" y="25716"/>
                      <a:pt x="933" y="26938"/>
                      <a:pt x="933" y="26938"/>
                    </a:cubicBezTo>
                    <a:cubicBezTo>
                      <a:pt x="933" y="27066"/>
                      <a:pt x="1061" y="27163"/>
                      <a:pt x="1222" y="27163"/>
                    </a:cubicBezTo>
                    <a:lnTo>
                      <a:pt x="5754" y="26616"/>
                    </a:lnTo>
                    <a:cubicBezTo>
                      <a:pt x="5819" y="26616"/>
                      <a:pt x="5883" y="26584"/>
                      <a:pt x="5915" y="26520"/>
                    </a:cubicBezTo>
                    <a:cubicBezTo>
                      <a:pt x="5979" y="26488"/>
                      <a:pt x="5979" y="26391"/>
                      <a:pt x="5979" y="26327"/>
                    </a:cubicBezTo>
                    <a:lnTo>
                      <a:pt x="5337" y="20670"/>
                    </a:lnTo>
                    <a:lnTo>
                      <a:pt x="5973" y="8353"/>
                    </a:lnTo>
                    <a:lnTo>
                      <a:pt x="5973" y="8353"/>
                    </a:lnTo>
                    <a:cubicBezTo>
                      <a:pt x="6039" y="8258"/>
                      <a:pt x="6224" y="7991"/>
                      <a:pt x="6429" y="7683"/>
                    </a:cubicBezTo>
                    <a:cubicBezTo>
                      <a:pt x="6719" y="7330"/>
                      <a:pt x="7040" y="6880"/>
                      <a:pt x="7201" y="6719"/>
                    </a:cubicBezTo>
                    <a:cubicBezTo>
                      <a:pt x="7329" y="6590"/>
                      <a:pt x="7587" y="6365"/>
                      <a:pt x="7876" y="6108"/>
                    </a:cubicBezTo>
                    <a:cubicBezTo>
                      <a:pt x="8197" y="5851"/>
                      <a:pt x="8519" y="5562"/>
                      <a:pt x="8744" y="5369"/>
                    </a:cubicBezTo>
                    <a:cubicBezTo>
                      <a:pt x="8969" y="5208"/>
                      <a:pt x="9065" y="4951"/>
                      <a:pt x="9065" y="4726"/>
                    </a:cubicBezTo>
                    <a:cubicBezTo>
                      <a:pt x="9065" y="4565"/>
                      <a:pt x="9033" y="4437"/>
                      <a:pt x="8937" y="4308"/>
                    </a:cubicBezTo>
                    <a:cubicBezTo>
                      <a:pt x="8776" y="4019"/>
                      <a:pt x="8487" y="3858"/>
                      <a:pt x="8197" y="3858"/>
                    </a:cubicBezTo>
                    <a:cubicBezTo>
                      <a:pt x="8069" y="3858"/>
                      <a:pt x="7940" y="3890"/>
                      <a:pt x="7812" y="3954"/>
                    </a:cubicBezTo>
                    <a:lnTo>
                      <a:pt x="6279" y="4734"/>
                    </a:lnTo>
                    <a:lnTo>
                      <a:pt x="6279" y="4734"/>
                    </a:lnTo>
                    <a:cubicBezTo>
                      <a:pt x="6179" y="4376"/>
                      <a:pt x="6006" y="3751"/>
                      <a:pt x="5819" y="3086"/>
                    </a:cubicBezTo>
                    <a:cubicBezTo>
                      <a:pt x="5658" y="2604"/>
                      <a:pt x="5497" y="2058"/>
                      <a:pt x="5369" y="1640"/>
                    </a:cubicBezTo>
                    <a:cubicBezTo>
                      <a:pt x="5304" y="1415"/>
                      <a:pt x="5240" y="1254"/>
                      <a:pt x="5176" y="1094"/>
                    </a:cubicBezTo>
                    <a:cubicBezTo>
                      <a:pt x="5144" y="933"/>
                      <a:pt x="5079" y="804"/>
                      <a:pt x="5047" y="708"/>
                    </a:cubicBezTo>
                    <a:cubicBezTo>
                      <a:pt x="4951" y="483"/>
                      <a:pt x="4822" y="322"/>
                      <a:pt x="4694" y="193"/>
                    </a:cubicBezTo>
                    <a:cubicBezTo>
                      <a:pt x="4533" y="65"/>
                      <a:pt x="4372" y="1"/>
                      <a:pt x="4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66"/>
              <p:cNvSpPr/>
              <p:nvPr/>
            </p:nvSpPr>
            <p:spPr>
              <a:xfrm>
                <a:off x="2352225" y="3549925"/>
                <a:ext cx="682300" cy="202825"/>
              </a:xfrm>
              <a:custGeom>
                <a:rect b="b" l="l" r="r" t="t"/>
                <a:pathLst>
                  <a:path extrusionOk="0" h="8113" w="27292">
                    <a:moveTo>
                      <a:pt x="22580" y="1"/>
                    </a:moveTo>
                    <a:cubicBezTo>
                      <a:pt x="22419" y="1"/>
                      <a:pt x="22266" y="71"/>
                      <a:pt x="22148" y="188"/>
                    </a:cubicBezTo>
                    <a:cubicBezTo>
                      <a:pt x="21698" y="638"/>
                      <a:pt x="20959" y="1410"/>
                      <a:pt x="20669" y="1667"/>
                    </a:cubicBezTo>
                    <a:cubicBezTo>
                      <a:pt x="20252" y="2021"/>
                      <a:pt x="18901" y="2856"/>
                      <a:pt x="18901" y="2856"/>
                    </a:cubicBezTo>
                    <a:lnTo>
                      <a:pt x="3536" y="2278"/>
                    </a:lnTo>
                    <a:lnTo>
                      <a:pt x="804" y="1667"/>
                    </a:lnTo>
                    <a:lnTo>
                      <a:pt x="1" y="6167"/>
                    </a:lnTo>
                    <a:cubicBezTo>
                      <a:pt x="1" y="6167"/>
                      <a:pt x="1061" y="7421"/>
                      <a:pt x="2733" y="7549"/>
                    </a:cubicBezTo>
                    <a:cubicBezTo>
                      <a:pt x="2763" y="7551"/>
                      <a:pt x="2798" y="7552"/>
                      <a:pt x="2836" y="7552"/>
                    </a:cubicBezTo>
                    <a:cubicBezTo>
                      <a:pt x="4921" y="7552"/>
                      <a:pt x="18741" y="5042"/>
                      <a:pt x="18741" y="5042"/>
                    </a:cubicBezTo>
                    <a:cubicBezTo>
                      <a:pt x="18741" y="5042"/>
                      <a:pt x="22212" y="7774"/>
                      <a:pt x="22470" y="7999"/>
                    </a:cubicBezTo>
                    <a:cubicBezTo>
                      <a:pt x="22545" y="8075"/>
                      <a:pt x="22644" y="8112"/>
                      <a:pt x="22735" y="8112"/>
                    </a:cubicBezTo>
                    <a:cubicBezTo>
                      <a:pt x="22955" y="8112"/>
                      <a:pt x="23137" y="7903"/>
                      <a:pt x="22887" y="7517"/>
                    </a:cubicBezTo>
                    <a:cubicBezTo>
                      <a:pt x="22534" y="6971"/>
                      <a:pt x="21795" y="6425"/>
                      <a:pt x="21794" y="6424"/>
                    </a:cubicBezTo>
                    <a:lnTo>
                      <a:pt x="21794" y="6424"/>
                    </a:lnTo>
                    <a:lnTo>
                      <a:pt x="24527" y="8032"/>
                    </a:lnTo>
                    <a:cubicBezTo>
                      <a:pt x="24527" y="8032"/>
                      <a:pt x="24552" y="8034"/>
                      <a:pt x="24593" y="8034"/>
                    </a:cubicBezTo>
                    <a:cubicBezTo>
                      <a:pt x="24767" y="8034"/>
                      <a:pt x="25216" y="7992"/>
                      <a:pt x="25138" y="7549"/>
                    </a:cubicBezTo>
                    <a:cubicBezTo>
                      <a:pt x="25041" y="7035"/>
                      <a:pt x="22856" y="5717"/>
                      <a:pt x="22855" y="5717"/>
                    </a:cubicBezTo>
                    <a:lnTo>
                      <a:pt x="22855" y="5717"/>
                    </a:lnTo>
                    <a:lnTo>
                      <a:pt x="26005" y="7324"/>
                    </a:lnTo>
                    <a:cubicBezTo>
                      <a:pt x="26005" y="7324"/>
                      <a:pt x="26809" y="7196"/>
                      <a:pt x="26455" y="6457"/>
                    </a:cubicBezTo>
                    <a:cubicBezTo>
                      <a:pt x="26263" y="6039"/>
                      <a:pt x="23980" y="4721"/>
                      <a:pt x="23980" y="4721"/>
                    </a:cubicBezTo>
                    <a:lnTo>
                      <a:pt x="23980" y="4721"/>
                    </a:lnTo>
                    <a:lnTo>
                      <a:pt x="26391" y="5267"/>
                    </a:lnTo>
                    <a:cubicBezTo>
                      <a:pt x="26391" y="5267"/>
                      <a:pt x="27291" y="4817"/>
                      <a:pt x="26198" y="4239"/>
                    </a:cubicBezTo>
                    <a:cubicBezTo>
                      <a:pt x="25716" y="3949"/>
                      <a:pt x="22019" y="2663"/>
                      <a:pt x="22019" y="2663"/>
                    </a:cubicBezTo>
                    <a:lnTo>
                      <a:pt x="23048" y="896"/>
                    </a:lnTo>
                    <a:cubicBezTo>
                      <a:pt x="23209" y="606"/>
                      <a:pt x="23145" y="285"/>
                      <a:pt x="22887" y="92"/>
                    </a:cubicBezTo>
                    <a:cubicBezTo>
                      <a:pt x="22787" y="29"/>
                      <a:pt x="22682" y="1"/>
                      <a:pt x="22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66"/>
              <p:cNvSpPr/>
              <p:nvPr/>
            </p:nvSpPr>
            <p:spPr>
              <a:xfrm>
                <a:off x="2345000" y="3543375"/>
                <a:ext cx="682275" cy="216200"/>
              </a:xfrm>
              <a:custGeom>
                <a:rect b="b" l="l" r="r" t="t"/>
                <a:pathLst>
                  <a:path extrusionOk="0" h="8648" w="27291">
                    <a:moveTo>
                      <a:pt x="22855" y="547"/>
                    </a:moveTo>
                    <a:cubicBezTo>
                      <a:pt x="22919" y="547"/>
                      <a:pt x="22951" y="547"/>
                      <a:pt x="23016" y="579"/>
                    </a:cubicBezTo>
                    <a:cubicBezTo>
                      <a:pt x="23112" y="643"/>
                      <a:pt x="23176" y="740"/>
                      <a:pt x="23176" y="868"/>
                    </a:cubicBezTo>
                    <a:cubicBezTo>
                      <a:pt x="23176" y="900"/>
                      <a:pt x="23144" y="965"/>
                      <a:pt x="23112" y="1029"/>
                    </a:cubicBezTo>
                    <a:lnTo>
                      <a:pt x="22083" y="2797"/>
                    </a:lnTo>
                    <a:cubicBezTo>
                      <a:pt x="22051" y="2861"/>
                      <a:pt x="22051" y="2925"/>
                      <a:pt x="22051" y="3022"/>
                    </a:cubicBezTo>
                    <a:cubicBezTo>
                      <a:pt x="22083" y="3086"/>
                      <a:pt x="22148" y="3151"/>
                      <a:pt x="22212" y="3183"/>
                    </a:cubicBezTo>
                    <a:cubicBezTo>
                      <a:pt x="22244" y="3183"/>
                      <a:pt x="23144" y="3504"/>
                      <a:pt x="24141" y="3858"/>
                    </a:cubicBezTo>
                    <a:cubicBezTo>
                      <a:pt x="24623" y="4018"/>
                      <a:pt x="25137" y="4211"/>
                      <a:pt x="25523" y="4372"/>
                    </a:cubicBezTo>
                    <a:cubicBezTo>
                      <a:pt x="25748" y="4468"/>
                      <a:pt x="25941" y="4533"/>
                      <a:pt x="26069" y="4597"/>
                    </a:cubicBezTo>
                    <a:cubicBezTo>
                      <a:pt x="26230" y="4661"/>
                      <a:pt x="26327" y="4693"/>
                      <a:pt x="26359" y="4726"/>
                    </a:cubicBezTo>
                    <a:cubicBezTo>
                      <a:pt x="26552" y="4822"/>
                      <a:pt x="26648" y="4918"/>
                      <a:pt x="26712" y="4983"/>
                    </a:cubicBezTo>
                    <a:cubicBezTo>
                      <a:pt x="26777" y="5047"/>
                      <a:pt x="26777" y="5079"/>
                      <a:pt x="26777" y="5079"/>
                    </a:cubicBezTo>
                    <a:lnTo>
                      <a:pt x="26744" y="5143"/>
                    </a:lnTo>
                    <a:lnTo>
                      <a:pt x="26662" y="5253"/>
                    </a:lnTo>
                    <a:lnTo>
                      <a:pt x="26662" y="5253"/>
                    </a:lnTo>
                    <a:lnTo>
                      <a:pt x="24334" y="4726"/>
                    </a:lnTo>
                    <a:cubicBezTo>
                      <a:pt x="24316" y="4721"/>
                      <a:pt x="24299" y="4719"/>
                      <a:pt x="24281" y="4719"/>
                    </a:cubicBezTo>
                    <a:cubicBezTo>
                      <a:pt x="24164" y="4719"/>
                      <a:pt x="24040" y="4803"/>
                      <a:pt x="24012" y="4886"/>
                    </a:cubicBezTo>
                    <a:cubicBezTo>
                      <a:pt x="23948" y="5015"/>
                      <a:pt x="24012" y="5176"/>
                      <a:pt x="24141" y="5240"/>
                    </a:cubicBezTo>
                    <a:cubicBezTo>
                      <a:pt x="24141" y="5240"/>
                      <a:pt x="24269" y="5304"/>
                      <a:pt x="24494" y="5433"/>
                    </a:cubicBezTo>
                    <a:cubicBezTo>
                      <a:pt x="24816" y="5626"/>
                      <a:pt x="25298" y="5915"/>
                      <a:pt x="25716" y="6204"/>
                    </a:cubicBezTo>
                    <a:cubicBezTo>
                      <a:pt x="25941" y="6365"/>
                      <a:pt x="26134" y="6494"/>
                      <a:pt x="26294" y="6622"/>
                    </a:cubicBezTo>
                    <a:cubicBezTo>
                      <a:pt x="26359" y="6686"/>
                      <a:pt x="26423" y="6719"/>
                      <a:pt x="26455" y="6783"/>
                    </a:cubicBezTo>
                    <a:lnTo>
                      <a:pt x="26519" y="6815"/>
                    </a:lnTo>
                    <a:lnTo>
                      <a:pt x="26519" y="6847"/>
                    </a:lnTo>
                    <a:cubicBezTo>
                      <a:pt x="26552" y="6944"/>
                      <a:pt x="26584" y="7008"/>
                      <a:pt x="26584" y="7072"/>
                    </a:cubicBezTo>
                    <a:cubicBezTo>
                      <a:pt x="26584" y="7104"/>
                      <a:pt x="26552" y="7136"/>
                      <a:pt x="26552" y="7169"/>
                    </a:cubicBezTo>
                    <a:cubicBezTo>
                      <a:pt x="26519" y="7233"/>
                      <a:pt x="26455" y="7265"/>
                      <a:pt x="26359" y="7297"/>
                    </a:cubicBezTo>
                    <a:lnTo>
                      <a:pt x="26328" y="7312"/>
                    </a:lnTo>
                    <a:lnTo>
                      <a:pt x="26328" y="7312"/>
                    </a:lnTo>
                    <a:lnTo>
                      <a:pt x="23363" y="5769"/>
                    </a:lnTo>
                    <a:lnTo>
                      <a:pt x="23363" y="5769"/>
                    </a:lnTo>
                    <a:cubicBezTo>
                      <a:pt x="23326" y="5743"/>
                      <a:pt x="23305" y="5727"/>
                      <a:pt x="23305" y="5722"/>
                    </a:cubicBezTo>
                    <a:lnTo>
                      <a:pt x="23297" y="5735"/>
                    </a:lnTo>
                    <a:lnTo>
                      <a:pt x="23297" y="5735"/>
                    </a:lnTo>
                    <a:lnTo>
                      <a:pt x="23273" y="5722"/>
                    </a:lnTo>
                    <a:cubicBezTo>
                      <a:pt x="23237" y="5704"/>
                      <a:pt x="23199" y="5696"/>
                      <a:pt x="23160" y="5696"/>
                    </a:cubicBezTo>
                    <a:cubicBezTo>
                      <a:pt x="23062" y="5696"/>
                      <a:pt x="22966" y="5749"/>
                      <a:pt x="22919" y="5818"/>
                    </a:cubicBezTo>
                    <a:cubicBezTo>
                      <a:pt x="22855" y="5947"/>
                      <a:pt x="22887" y="6108"/>
                      <a:pt x="23016" y="6204"/>
                    </a:cubicBezTo>
                    <a:cubicBezTo>
                      <a:pt x="23016" y="6204"/>
                      <a:pt x="23144" y="6269"/>
                      <a:pt x="23337" y="6397"/>
                    </a:cubicBezTo>
                    <a:cubicBezTo>
                      <a:pt x="23659" y="6590"/>
                      <a:pt x="24109" y="6911"/>
                      <a:pt x="24494" y="7201"/>
                    </a:cubicBezTo>
                    <a:cubicBezTo>
                      <a:pt x="24687" y="7361"/>
                      <a:pt x="24848" y="7522"/>
                      <a:pt x="24976" y="7651"/>
                    </a:cubicBezTo>
                    <a:cubicBezTo>
                      <a:pt x="25041" y="7715"/>
                      <a:pt x="25105" y="7747"/>
                      <a:pt x="25137" y="7811"/>
                    </a:cubicBezTo>
                    <a:lnTo>
                      <a:pt x="25169" y="7844"/>
                    </a:lnTo>
                    <a:lnTo>
                      <a:pt x="25169" y="7876"/>
                    </a:lnTo>
                    <a:lnTo>
                      <a:pt x="25169" y="7908"/>
                    </a:lnTo>
                    <a:lnTo>
                      <a:pt x="25169" y="7940"/>
                    </a:lnTo>
                    <a:cubicBezTo>
                      <a:pt x="25169" y="7972"/>
                      <a:pt x="25137" y="7972"/>
                      <a:pt x="25073" y="8004"/>
                    </a:cubicBezTo>
                    <a:lnTo>
                      <a:pt x="24921" y="8004"/>
                    </a:lnTo>
                    <a:lnTo>
                      <a:pt x="22212" y="6429"/>
                    </a:lnTo>
                    <a:cubicBezTo>
                      <a:pt x="22169" y="6408"/>
                      <a:pt x="22123" y="6397"/>
                      <a:pt x="22078" y="6397"/>
                    </a:cubicBezTo>
                    <a:cubicBezTo>
                      <a:pt x="21987" y="6397"/>
                      <a:pt x="21901" y="6440"/>
                      <a:pt x="21858" y="6526"/>
                    </a:cubicBezTo>
                    <a:cubicBezTo>
                      <a:pt x="21762" y="6654"/>
                      <a:pt x="21794" y="6815"/>
                      <a:pt x="21923" y="6879"/>
                    </a:cubicBezTo>
                    <a:lnTo>
                      <a:pt x="21955" y="6911"/>
                    </a:lnTo>
                    <a:lnTo>
                      <a:pt x="21955" y="6911"/>
                    </a:lnTo>
                    <a:lnTo>
                      <a:pt x="21955" y="6911"/>
                    </a:lnTo>
                    <a:cubicBezTo>
                      <a:pt x="22083" y="7008"/>
                      <a:pt x="22662" y="7522"/>
                      <a:pt x="22951" y="7940"/>
                    </a:cubicBezTo>
                    <a:cubicBezTo>
                      <a:pt x="23016" y="8036"/>
                      <a:pt x="23016" y="8101"/>
                      <a:pt x="23016" y="8101"/>
                    </a:cubicBezTo>
                    <a:lnTo>
                      <a:pt x="22919" y="8069"/>
                    </a:lnTo>
                    <a:cubicBezTo>
                      <a:pt x="22887" y="8036"/>
                      <a:pt x="22823" y="7972"/>
                      <a:pt x="22694" y="7876"/>
                    </a:cubicBezTo>
                    <a:cubicBezTo>
                      <a:pt x="21858" y="7201"/>
                      <a:pt x="19223" y="5111"/>
                      <a:pt x="19223" y="5111"/>
                    </a:cubicBezTo>
                    <a:cubicBezTo>
                      <a:pt x="19158" y="5047"/>
                      <a:pt x="19062" y="5047"/>
                      <a:pt x="18998" y="5047"/>
                    </a:cubicBezTo>
                    <a:cubicBezTo>
                      <a:pt x="18998" y="5047"/>
                      <a:pt x="18130" y="5208"/>
                      <a:pt x="16812" y="5433"/>
                    </a:cubicBezTo>
                    <a:cubicBezTo>
                      <a:pt x="14819" y="5786"/>
                      <a:pt x="11797" y="6301"/>
                      <a:pt x="9065" y="6751"/>
                    </a:cubicBezTo>
                    <a:cubicBezTo>
                      <a:pt x="7715" y="6976"/>
                      <a:pt x="6429" y="7169"/>
                      <a:pt x="5368" y="7297"/>
                    </a:cubicBezTo>
                    <a:cubicBezTo>
                      <a:pt x="4340" y="7458"/>
                      <a:pt x="3504" y="7554"/>
                      <a:pt x="3150" y="7554"/>
                    </a:cubicBezTo>
                    <a:lnTo>
                      <a:pt x="3054" y="7522"/>
                    </a:lnTo>
                    <a:cubicBezTo>
                      <a:pt x="2250" y="7490"/>
                      <a:pt x="1608" y="7169"/>
                      <a:pt x="1157" y="6847"/>
                    </a:cubicBezTo>
                    <a:cubicBezTo>
                      <a:pt x="932" y="6719"/>
                      <a:pt x="772" y="6558"/>
                      <a:pt x="643" y="6429"/>
                    </a:cubicBezTo>
                    <a:cubicBezTo>
                      <a:pt x="612" y="6414"/>
                      <a:pt x="588" y="6391"/>
                      <a:pt x="569" y="6367"/>
                    </a:cubicBezTo>
                    <a:lnTo>
                      <a:pt x="569" y="6367"/>
                    </a:lnTo>
                    <a:lnTo>
                      <a:pt x="1286" y="2250"/>
                    </a:lnTo>
                    <a:lnTo>
                      <a:pt x="3793" y="2829"/>
                    </a:lnTo>
                    <a:lnTo>
                      <a:pt x="3825" y="2829"/>
                    </a:lnTo>
                    <a:lnTo>
                      <a:pt x="19190" y="3376"/>
                    </a:lnTo>
                    <a:cubicBezTo>
                      <a:pt x="19223" y="3376"/>
                      <a:pt x="19287" y="3376"/>
                      <a:pt x="19319" y="3343"/>
                    </a:cubicBezTo>
                    <a:cubicBezTo>
                      <a:pt x="19319" y="3343"/>
                      <a:pt x="19673" y="3118"/>
                      <a:pt x="20058" y="2893"/>
                    </a:cubicBezTo>
                    <a:cubicBezTo>
                      <a:pt x="20444" y="2636"/>
                      <a:pt x="20894" y="2347"/>
                      <a:pt x="21119" y="2122"/>
                    </a:cubicBezTo>
                    <a:cubicBezTo>
                      <a:pt x="21280" y="1993"/>
                      <a:pt x="21537" y="1736"/>
                      <a:pt x="21826" y="1447"/>
                    </a:cubicBezTo>
                    <a:cubicBezTo>
                      <a:pt x="22083" y="1158"/>
                      <a:pt x="22405" y="868"/>
                      <a:pt x="22630" y="643"/>
                    </a:cubicBezTo>
                    <a:cubicBezTo>
                      <a:pt x="22662" y="579"/>
                      <a:pt x="22759" y="547"/>
                      <a:pt x="22855" y="547"/>
                    </a:cubicBezTo>
                    <a:close/>
                    <a:moveTo>
                      <a:pt x="22855" y="0"/>
                    </a:moveTo>
                    <a:cubicBezTo>
                      <a:pt x="22630" y="0"/>
                      <a:pt x="22405" y="97"/>
                      <a:pt x="22212" y="257"/>
                    </a:cubicBezTo>
                    <a:cubicBezTo>
                      <a:pt x="22019" y="483"/>
                      <a:pt x="21698" y="804"/>
                      <a:pt x="21441" y="1093"/>
                    </a:cubicBezTo>
                    <a:cubicBezTo>
                      <a:pt x="21151" y="1350"/>
                      <a:pt x="20894" y="1608"/>
                      <a:pt x="20766" y="1736"/>
                    </a:cubicBezTo>
                    <a:cubicBezTo>
                      <a:pt x="20605" y="1897"/>
                      <a:pt x="20155" y="2186"/>
                      <a:pt x="19769" y="2443"/>
                    </a:cubicBezTo>
                    <a:cubicBezTo>
                      <a:pt x="19511" y="2594"/>
                      <a:pt x="19281" y="2745"/>
                      <a:pt x="19158" y="2828"/>
                    </a:cubicBezTo>
                    <a:lnTo>
                      <a:pt x="19158" y="2828"/>
                    </a:lnTo>
                    <a:lnTo>
                      <a:pt x="3858" y="2283"/>
                    </a:lnTo>
                    <a:lnTo>
                      <a:pt x="1157" y="1672"/>
                    </a:lnTo>
                    <a:cubicBezTo>
                      <a:pt x="1061" y="1672"/>
                      <a:pt x="997" y="1672"/>
                      <a:pt x="932" y="1704"/>
                    </a:cubicBezTo>
                    <a:cubicBezTo>
                      <a:pt x="868" y="1768"/>
                      <a:pt x="836" y="1833"/>
                      <a:pt x="836" y="1897"/>
                    </a:cubicBezTo>
                    <a:lnTo>
                      <a:pt x="0" y="6397"/>
                    </a:lnTo>
                    <a:cubicBezTo>
                      <a:pt x="0" y="6461"/>
                      <a:pt x="32" y="6558"/>
                      <a:pt x="65" y="6622"/>
                    </a:cubicBezTo>
                    <a:cubicBezTo>
                      <a:pt x="97" y="6622"/>
                      <a:pt x="354" y="6944"/>
                      <a:pt x="868" y="7297"/>
                    </a:cubicBezTo>
                    <a:cubicBezTo>
                      <a:pt x="1383" y="7651"/>
                      <a:pt x="2090" y="8004"/>
                      <a:pt x="3022" y="8069"/>
                    </a:cubicBezTo>
                    <a:lnTo>
                      <a:pt x="3150" y="8069"/>
                    </a:lnTo>
                    <a:cubicBezTo>
                      <a:pt x="3729" y="8069"/>
                      <a:pt x="4983" y="7908"/>
                      <a:pt x="6558" y="7683"/>
                    </a:cubicBezTo>
                    <a:cubicBezTo>
                      <a:pt x="10956" y="7033"/>
                      <a:pt x="17850" y="5787"/>
                      <a:pt x="18945" y="5588"/>
                    </a:cubicBezTo>
                    <a:lnTo>
                      <a:pt x="18945" y="5588"/>
                    </a:lnTo>
                    <a:cubicBezTo>
                      <a:pt x="19176" y="5768"/>
                      <a:pt x="19895" y="6329"/>
                      <a:pt x="20637" y="6911"/>
                    </a:cubicBezTo>
                    <a:cubicBezTo>
                      <a:pt x="21087" y="7265"/>
                      <a:pt x="21537" y="7651"/>
                      <a:pt x="21891" y="7908"/>
                    </a:cubicBezTo>
                    <a:cubicBezTo>
                      <a:pt x="22083" y="8069"/>
                      <a:pt x="22244" y="8197"/>
                      <a:pt x="22341" y="8294"/>
                    </a:cubicBezTo>
                    <a:cubicBezTo>
                      <a:pt x="22469" y="8390"/>
                      <a:pt x="22534" y="8454"/>
                      <a:pt x="22566" y="8486"/>
                    </a:cubicBezTo>
                    <a:cubicBezTo>
                      <a:pt x="22694" y="8583"/>
                      <a:pt x="22855" y="8647"/>
                      <a:pt x="23016" y="8647"/>
                    </a:cubicBezTo>
                    <a:cubicBezTo>
                      <a:pt x="23144" y="8647"/>
                      <a:pt x="23273" y="8615"/>
                      <a:pt x="23369" y="8519"/>
                    </a:cubicBezTo>
                    <a:cubicBezTo>
                      <a:pt x="23498" y="8422"/>
                      <a:pt x="23562" y="8261"/>
                      <a:pt x="23562" y="8101"/>
                    </a:cubicBezTo>
                    <a:cubicBezTo>
                      <a:pt x="23562" y="7998"/>
                      <a:pt x="23536" y="7909"/>
                      <a:pt x="23492" y="7816"/>
                    </a:cubicBezTo>
                    <a:lnTo>
                      <a:pt x="23492" y="7816"/>
                    </a:lnTo>
                    <a:lnTo>
                      <a:pt x="24687" y="8519"/>
                    </a:lnTo>
                    <a:lnTo>
                      <a:pt x="24816" y="8551"/>
                    </a:lnTo>
                    <a:lnTo>
                      <a:pt x="24912" y="8551"/>
                    </a:lnTo>
                    <a:cubicBezTo>
                      <a:pt x="25009" y="8551"/>
                      <a:pt x="25169" y="8551"/>
                      <a:pt x="25330" y="8454"/>
                    </a:cubicBezTo>
                    <a:cubicBezTo>
                      <a:pt x="25427" y="8422"/>
                      <a:pt x="25523" y="8358"/>
                      <a:pt x="25587" y="8261"/>
                    </a:cubicBezTo>
                    <a:cubicBezTo>
                      <a:pt x="25652" y="8165"/>
                      <a:pt x="25716" y="8036"/>
                      <a:pt x="25684" y="7908"/>
                    </a:cubicBezTo>
                    <a:cubicBezTo>
                      <a:pt x="25684" y="7876"/>
                      <a:pt x="25684" y="7811"/>
                      <a:pt x="25684" y="7779"/>
                    </a:cubicBezTo>
                    <a:cubicBezTo>
                      <a:pt x="25664" y="7683"/>
                      <a:pt x="25633" y="7609"/>
                      <a:pt x="25598" y="7545"/>
                    </a:cubicBezTo>
                    <a:lnTo>
                      <a:pt x="25598" y="7545"/>
                    </a:lnTo>
                    <a:lnTo>
                      <a:pt x="26166" y="7844"/>
                    </a:lnTo>
                    <a:cubicBezTo>
                      <a:pt x="26198" y="7860"/>
                      <a:pt x="26230" y="7868"/>
                      <a:pt x="26262" y="7868"/>
                    </a:cubicBezTo>
                    <a:cubicBezTo>
                      <a:pt x="26294" y="7868"/>
                      <a:pt x="26327" y="7860"/>
                      <a:pt x="26359" y="7844"/>
                    </a:cubicBezTo>
                    <a:cubicBezTo>
                      <a:pt x="26359" y="7844"/>
                      <a:pt x="26519" y="7844"/>
                      <a:pt x="26712" y="7715"/>
                    </a:cubicBezTo>
                    <a:cubicBezTo>
                      <a:pt x="26809" y="7683"/>
                      <a:pt x="26905" y="7586"/>
                      <a:pt x="26969" y="7490"/>
                    </a:cubicBezTo>
                    <a:cubicBezTo>
                      <a:pt x="27066" y="7361"/>
                      <a:pt x="27130" y="7233"/>
                      <a:pt x="27098" y="7072"/>
                    </a:cubicBezTo>
                    <a:cubicBezTo>
                      <a:pt x="27098" y="6911"/>
                      <a:pt x="27066" y="6751"/>
                      <a:pt x="27002" y="6622"/>
                    </a:cubicBezTo>
                    <a:cubicBezTo>
                      <a:pt x="26937" y="6494"/>
                      <a:pt x="26873" y="6429"/>
                      <a:pt x="26777" y="6333"/>
                    </a:cubicBezTo>
                    <a:cubicBezTo>
                      <a:pt x="26550" y="6129"/>
                      <a:pt x="26197" y="5878"/>
                      <a:pt x="25829" y="5635"/>
                    </a:cubicBezTo>
                    <a:lnTo>
                      <a:pt x="25829" y="5635"/>
                    </a:lnTo>
                    <a:lnTo>
                      <a:pt x="26648" y="5818"/>
                    </a:lnTo>
                    <a:cubicBezTo>
                      <a:pt x="26680" y="5818"/>
                      <a:pt x="26744" y="5818"/>
                      <a:pt x="26809" y="5786"/>
                    </a:cubicBezTo>
                    <a:cubicBezTo>
                      <a:pt x="26841" y="5786"/>
                      <a:pt x="26937" y="5722"/>
                      <a:pt x="27034" y="5626"/>
                    </a:cubicBezTo>
                    <a:cubicBezTo>
                      <a:pt x="27098" y="5561"/>
                      <a:pt x="27162" y="5497"/>
                      <a:pt x="27227" y="5401"/>
                    </a:cubicBezTo>
                    <a:cubicBezTo>
                      <a:pt x="27259" y="5336"/>
                      <a:pt x="27291" y="5208"/>
                      <a:pt x="27291" y="5079"/>
                    </a:cubicBezTo>
                    <a:cubicBezTo>
                      <a:pt x="27291" y="4951"/>
                      <a:pt x="27227" y="4790"/>
                      <a:pt x="27130" y="4629"/>
                    </a:cubicBezTo>
                    <a:cubicBezTo>
                      <a:pt x="27002" y="4501"/>
                      <a:pt x="26841" y="4372"/>
                      <a:pt x="26616" y="4243"/>
                    </a:cubicBezTo>
                    <a:cubicBezTo>
                      <a:pt x="26552" y="4211"/>
                      <a:pt x="26423" y="4147"/>
                      <a:pt x="26262" y="4083"/>
                    </a:cubicBezTo>
                    <a:cubicBezTo>
                      <a:pt x="25413" y="3748"/>
                      <a:pt x="23449" y="3042"/>
                      <a:pt x="22701" y="2774"/>
                    </a:cubicBezTo>
                    <a:lnTo>
                      <a:pt x="22701" y="2774"/>
                    </a:lnTo>
                    <a:lnTo>
                      <a:pt x="23594" y="1286"/>
                    </a:lnTo>
                    <a:cubicBezTo>
                      <a:pt x="23659" y="1158"/>
                      <a:pt x="23691" y="997"/>
                      <a:pt x="23691" y="868"/>
                    </a:cubicBezTo>
                    <a:cubicBezTo>
                      <a:pt x="23691" y="579"/>
                      <a:pt x="23562" y="290"/>
                      <a:pt x="23305" y="129"/>
                    </a:cubicBezTo>
                    <a:cubicBezTo>
                      <a:pt x="23176" y="32"/>
                      <a:pt x="23016" y="0"/>
                      <a:pt x="2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66"/>
              <p:cNvSpPr/>
              <p:nvPr/>
            </p:nvSpPr>
            <p:spPr>
              <a:xfrm>
                <a:off x="1661925" y="2524225"/>
                <a:ext cx="708000" cy="1228100"/>
              </a:xfrm>
              <a:custGeom>
                <a:rect b="b" l="l" r="r" t="t"/>
                <a:pathLst>
                  <a:path extrusionOk="0" h="49124" w="28320">
                    <a:moveTo>
                      <a:pt x="18530" y="1"/>
                    </a:moveTo>
                    <a:cubicBezTo>
                      <a:pt x="17262" y="1"/>
                      <a:pt x="15934" y="417"/>
                      <a:pt x="15751" y="939"/>
                    </a:cubicBezTo>
                    <a:cubicBezTo>
                      <a:pt x="15526" y="1550"/>
                      <a:pt x="15108" y="3447"/>
                      <a:pt x="15366" y="7722"/>
                    </a:cubicBezTo>
                    <a:cubicBezTo>
                      <a:pt x="15623" y="11965"/>
                      <a:pt x="15591" y="17429"/>
                      <a:pt x="15591" y="17429"/>
                    </a:cubicBezTo>
                    <a:cubicBezTo>
                      <a:pt x="15591" y="17429"/>
                      <a:pt x="13598" y="21737"/>
                      <a:pt x="12923" y="23280"/>
                    </a:cubicBezTo>
                    <a:cubicBezTo>
                      <a:pt x="12248" y="24823"/>
                      <a:pt x="1" y="43499"/>
                      <a:pt x="1" y="43499"/>
                    </a:cubicBezTo>
                    <a:lnTo>
                      <a:pt x="10158" y="49124"/>
                    </a:lnTo>
                    <a:cubicBezTo>
                      <a:pt x="10158" y="49124"/>
                      <a:pt x="13694" y="45620"/>
                      <a:pt x="15366" y="44206"/>
                    </a:cubicBezTo>
                    <a:cubicBezTo>
                      <a:pt x="17069" y="42759"/>
                      <a:pt x="28320" y="28294"/>
                      <a:pt x="28159" y="27394"/>
                    </a:cubicBezTo>
                    <a:cubicBezTo>
                      <a:pt x="27998" y="26494"/>
                      <a:pt x="23305" y="21608"/>
                      <a:pt x="23305" y="21608"/>
                    </a:cubicBezTo>
                    <a:cubicBezTo>
                      <a:pt x="23305" y="21608"/>
                      <a:pt x="22437" y="9265"/>
                      <a:pt x="22341" y="8879"/>
                    </a:cubicBezTo>
                    <a:cubicBezTo>
                      <a:pt x="22244" y="8493"/>
                      <a:pt x="20669" y="521"/>
                      <a:pt x="20669" y="521"/>
                    </a:cubicBezTo>
                    <a:cubicBezTo>
                      <a:pt x="20669" y="521"/>
                      <a:pt x="20830" y="361"/>
                      <a:pt x="19384" y="71"/>
                    </a:cubicBezTo>
                    <a:cubicBezTo>
                      <a:pt x="19112" y="23"/>
                      <a:pt x="18823" y="1"/>
                      <a:pt x="185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66"/>
              <p:cNvSpPr/>
              <p:nvPr/>
            </p:nvSpPr>
            <p:spPr>
              <a:xfrm>
                <a:off x="1745500" y="2526000"/>
                <a:ext cx="524775" cy="1109800"/>
              </a:xfrm>
              <a:custGeom>
                <a:rect b="b" l="l" r="r" t="t"/>
                <a:pathLst>
                  <a:path extrusionOk="0" h="44392" w="20991">
                    <a:moveTo>
                      <a:pt x="14144" y="0"/>
                    </a:moveTo>
                    <a:lnTo>
                      <a:pt x="14144" y="0"/>
                    </a:lnTo>
                    <a:cubicBezTo>
                      <a:pt x="13276" y="161"/>
                      <a:pt x="12537" y="483"/>
                      <a:pt x="12408" y="868"/>
                    </a:cubicBezTo>
                    <a:cubicBezTo>
                      <a:pt x="12183" y="1479"/>
                      <a:pt x="11765" y="3376"/>
                      <a:pt x="12023" y="7651"/>
                    </a:cubicBezTo>
                    <a:cubicBezTo>
                      <a:pt x="12280" y="11894"/>
                      <a:pt x="12248" y="17358"/>
                      <a:pt x="12248" y="17358"/>
                    </a:cubicBezTo>
                    <a:cubicBezTo>
                      <a:pt x="12248" y="17358"/>
                      <a:pt x="12119" y="17712"/>
                      <a:pt x="11862" y="18194"/>
                    </a:cubicBezTo>
                    <a:lnTo>
                      <a:pt x="12087" y="20219"/>
                    </a:lnTo>
                    <a:lnTo>
                      <a:pt x="1" y="39892"/>
                    </a:lnTo>
                    <a:lnTo>
                      <a:pt x="7137" y="44392"/>
                    </a:lnTo>
                    <a:lnTo>
                      <a:pt x="17359" y="34009"/>
                    </a:lnTo>
                    <a:lnTo>
                      <a:pt x="18580" y="36227"/>
                    </a:lnTo>
                    <a:cubicBezTo>
                      <a:pt x="19416" y="35166"/>
                      <a:pt x="20219" y="34074"/>
                      <a:pt x="20991" y="33045"/>
                    </a:cubicBezTo>
                    <a:cubicBezTo>
                      <a:pt x="20444" y="28995"/>
                      <a:pt x="20027" y="25234"/>
                      <a:pt x="20316" y="24559"/>
                    </a:cubicBezTo>
                    <a:cubicBezTo>
                      <a:pt x="20927" y="22984"/>
                      <a:pt x="19544" y="21762"/>
                      <a:pt x="17680" y="20219"/>
                    </a:cubicBezTo>
                    <a:cubicBezTo>
                      <a:pt x="15816" y="18644"/>
                      <a:pt x="16555" y="16651"/>
                      <a:pt x="16555" y="16651"/>
                    </a:cubicBezTo>
                    <a:lnTo>
                      <a:pt x="14112" y="14015"/>
                    </a:lnTo>
                    <a:cubicBezTo>
                      <a:pt x="14112" y="14015"/>
                      <a:pt x="14273" y="5497"/>
                      <a:pt x="14112" y="2090"/>
                    </a:cubicBezTo>
                    <a:cubicBezTo>
                      <a:pt x="14080" y="1543"/>
                      <a:pt x="14112" y="836"/>
                      <a:pt x="14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66"/>
              <p:cNvSpPr/>
              <p:nvPr/>
            </p:nvSpPr>
            <p:spPr>
              <a:xfrm>
                <a:off x="1745500" y="2598325"/>
                <a:ext cx="511925" cy="1037475"/>
              </a:xfrm>
              <a:custGeom>
                <a:rect b="b" l="l" r="r" t="t"/>
                <a:pathLst>
                  <a:path extrusionOk="0" h="41499" w="20477">
                    <a:moveTo>
                      <a:pt x="14144" y="0"/>
                    </a:moveTo>
                    <a:cubicBezTo>
                      <a:pt x="13566" y="129"/>
                      <a:pt x="13083" y="290"/>
                      <a:pt x="12633" y="483"/>
                    </a:cubicBezTo>
                    <a:lnTo>
                      <a:pt x="12601" y="483"/>
                    </a:lnTo>
                    <a:cubicBezTo>
                      <a:pt x="12473" y="515"/>
                      <a:pt x="12376" y="579"/>
                      <a:pt x="12248" y="643"/>
                    </a:cubicBezTo>
                    <a:cubicBezTo>
                      <a:pt x="12215" y="1093"/>
                      <a:pt x="12215" y="1608"/>
                      <a:pt x="12215" y="2186"/>
                    </a:cubicBezTo>
                    <a:cubicBezTo>
                      <a:pt x="12215" y="2926"/>
                      <a:pt x="12215" y="3761"/>
                      <a:pt x="12280" y="4726"/>
                    </a:cubicBezTo>
                    <a:cubicBezTo>
                      <a:pt x="12505" y="8037"/>
                      <a:pt x="12537" y="12087"/>
                      <a:pt x="12537" y="13726"/>
                    </a:cubicBezTo>
                    <a:cubicBezTo>
                      <a:pt x="12537" y="14208"/>
                      <a:pt x="12537" y="14498"/>
                      <a:pt x="12537" y="14498"/>
                    </a:cubicBezTo>
                    <a:lnTo>
                      <a:pt x="12505" y="14594"/>
                    </a:lnTo>
                    <a:cubicBezTo>
                      <a:pt x="12505" y="14594"/>
                      <a:pt x="12376" y="14851"/>
                      <a:pt x="12183" y="15301"/>
                    </a:cubicBezTo>
                    <a:cubicBezTo>
                      <a:pt x="12087" y="15430"/>
                      <a:pt x="12023" y="15623"/>
                      <a:pt x="11926" y="15815"/>
                    </a:cubicBezTo>
                    <a:lnTo>
                      <a:pt x="12087" y="17326"/>
                    </a:lnTo>
                    <a:lnTo>
                      <a:pt x="1" y="36999"/>
                    </a:lnTo>
                    <a:lnTo>
                      <a:pt x="7137" y="41499"/>
                    </a:lnTo>
                    <a:lnTo>
                      <a:pt x="16973" y="31534"/>
                    </a:lnTo>
                    <a:cubicBezTo>
                      <a:pt x="16941" y="31502"/>
                      <a:pt x="16941" y="31502"/>
                      <a:pt x="16941" y="31502"/>
                    </a:cubicBezTo>
                    <a:cubicBezTo>
                      <a:pt x="16362" y="30538"/>
                      <a:pt x="15976" y="29895"/>
                      <a:pt x="15944" y="29863"/>
                    </a:cubicBezTo>
                    <a:lnTo>
                      <a:pt x="20477" y="25877"/>
                    </a:lnTo>
                    <a:cubicBezTo>
                      <a:pt x="20316" y="24462"/>
                      <a:pt x="20219" y="23273"/>
                      <a:pt x="20219" y="22502"/>
                    </a:cubicBezTo>
                    <a:cubicBezTo>
                      <a:pt x="20219" y="22084"/>
                      <a:pt x="20252" y="21794"/>
                      <a:pt x="20316" y="21666"/>
                    </a:cubicBezTo>
                    <a:cubicBezTo>
                      <a:pt x="20412" y="21409"/>
                      <a:pt x="20444" y="21151"/>
                      <a:pt x="20444" y="20926"/>
                    </a:cubicBezTo>
                    <a:cubicBezTo>
                      <a:pt x="20477" y="19673"/>
                      <a:pt x="19223" y="18612"/>
                      <a:pt x="17680" y="17326"/>
                    </a:cubicBezTo>
                    <a:cubicBezTo>
                      <a:pt x="16651" y="16458"/>
                      <a:pt x="16426" y="15462"/>
                      <a:pt x="16426" y="14723"/>
                    </a:cubicBezTo>
                    <a:cubicBezTo>
                      <a:pt x="16426" y="14144"/>
                      <a:pt x="16555" y="13758"/>
                      <a:pt x="16555" y="13758"/>
                    </a:cubicBezTo>
                    <a:lnTo>
                      <a:pt x="14112" y="11122"/>
                    </a:lnTo>
                    <a:cubicBezTo>
                      <a:pt x="14112" y="11122"/>
                      <a:pt x="14176" y="7329"/>
                      <a:pt x="14176" y="3793"/>
                    </a:cubicBezTo>
                    <a:cubicBezTo>
                      <a:pt x="14176" y="2411"/>
                      <a:pt x="14176" y="1061"/>
                      <a:pt x="14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66"/>
              <p:cNvSpPr/>
              <p:nvPr/>
            </p:nvSpPr>
            <p:spPr>
              <a:xfrm>
                <a:off x="1655500" y="2517150"/>
                <a:ext cx="716850" cy="1242100"/>
              </a:xfrm>
              <a:custGeom>
                <a:rect b="b" l="l" r="r" t="t"/>
                <a:pathLst>
                  <a:path extrusionOk="0" h="49684" w="28674">
                    <a:moveTo>
                      <a:pt x="18741" y="547"/>
                    </a:moveTo>
                    <a:cubicBezTo>
                      <a:pt x="19062" y="547"/>
                      <a:pt x="19319" y="579"/>
                      <a:pt x="19608" y="612"/>
                    </a:cubicBezTo>
                    <a:cubicBezTo>
                      <a:pt x="20155" y="740"/>
                      <a:pt x="20476" y="837"/>
                      <a:pt x="20605" y="901"/>
                    </a:cubicBezTo>
                    <a:lnTo>
                      <a:pt x="20680" y="926"/>
                    </a:lnTo>
                    <a:lnTo>
                      <a:pt x="20680" y="926"/>
                    </a:lnTo>
                    <a:cubicBezTo>
                      <a:pt x="20746" y="1266"/>
                      <a:pt x="21097" y="3063"/>
                      <a:pt x="21473" y="4887"/>
                    </a:cubicBezTo>
                    <a:cubicBezTo>
                      <a:pt x="21666" y="5915"/>
                      <a:pt x="21859" y="6944"/>
                      <a:pt x="22019" y="7748"/>
                    </a:cubicBezTo>
                    <a:cubicBezTo>
                      <a:pt x="22116" y="8133"/>
                      <a:pt x="22180" y="8487"/>
                      <a:pt x="22244" y="8744"/>
                    </a:cubicBezTo>
                    <a:cubicBezTo>
                      <a:pt x="22276" y="9001"/>
                      <a:pt x="22309" y="9162"/>
                      <a:pt x="22341" y="9226"/>
                    </a:cubicBezTo>
                    <a:cubicBezTo>
                      <a:pt x="22341" y="9226"/>
                      <a:pt x="22341" y="9323"/>
                      <a:pt x="22373" y="9419"/>
                    </a:cubicBezTo>
                    <a:cubicBezTo>
                      <a:pt x="22469" y="10319"/>
                      <a:pt x="22694" y="13469"/>
                      <a:pt x="22887" y="16362"/>
                    </a:cubicBezTo>
                    <a:cubicBezTo>
                      <a:pt x="22984" y="17809"/>
                      <a:pt x="23080" y="19191"/>
                      <a:pt x="23177" y="20220"/>
                    </a:cubicBezTo>
                    <a:cubicBezTo>
                      <a:pt x="23241" y="21248"/>
                      <a:pt x="23273" y="21923"/>
                      <a:pt x="23273" y="21923"/>
                    </a:cubicBezTo>
                    <a:cubicBezTo>
                      <a:pt x="23273" y="21988"/>
                      <a:pt x="23305" y="22052"/>
                      <a:pt x="23369" y="22084"/>
                    </a:cubicBezTo>
                    <a:cubicBezTo>
                      <a:pt x="23369" y="22084"/>
                      <a:pt x="23659" y="22373"/>
                      <a:pt x="24077" y="22856"/>
                    </a:cubicBezTo>
                    <a:cubicBezTo>
                      <a:pt x="24752" y="23563"/>
                      <a:pt x="25748" y="24656"/>
                      <a:pt x="26584" y="25620"/>
                    </a:cubicBezTo>
                    <a:cubicBezTo>
                      <a:pt x="27034" y="26134"/>
                      <a:pt x="27387" y="26584"/>
                      <a:pt x="27677" y="26970"/>
                    </a:cubicBezTo>
                    <a:cubicBezTo>
                      <a:pt x="27837" y="27163"/>
                      <a:pt x="27934" y="27324"/>
                      <a:pt x="28030" y="27452"/>
                    </a:cubicBezTo>
                    <a:cubicBezTo>
                      <a:pt x="28080" y="27576"/>
                      <a:pt x="28129" y="27662"/>
                      <a:pt x="28150" y="27709"/>
                    </a:cubicBezTo>
                    <a:lnTo>
                      <a:pt x="28127" y="27709"/>
                    </a:lnTo>
                    <a:cubicBezTo>
                      <a:pt x="28127" y="27742"/>
                      <a:pt x="28062" y="27870"/>
                      <a:pt x="27998" y="28031"/>
                    </a:cubicBezTo>
                    <a:cubicBezTo>
                      <a:pt x="27645" y="28706"/>
                      <a:pt x="26777" y="29992"/>
                      <a:pt x="25652" y="31535"/>
                    </a:cubicBezTo>
                    <a:cubicBezTo>
                      <a:pt x="23948" y="33849"/>
                      <a:pt x="21698" y="36806"/>
                      <a:pt x="19705" y="39281"/>
                    </a:cubicBezTo>
                    <a:cubicBezTo>
                      <a:pt x="18708" y="40535"/>
                      <a:pt x="17776" y="41660"/>
                      <a:pt x="17037" y="42560"/>
                    </a:cubicBezTo>
                    <a:cubicBezTo>
                      <a:pt x="16298" y="43428"/>
                      <a:pt x="15719" y="44039"/>
                      <a:pt x="15462" y="44264"/>
                    </a:cubicBezTo>
                    <a:cubicBezTo>
                      <a:pt x="13957" y="45541"/>
                      <a:pt x="11024" y="48423"/>
                      <a:pt x="10359" y="49079"/>
                    </a:cubicBezTo>
                    <a:lnTo>
                      <a:pt x="10359" y="49079"/>
                    </a:lnTo>
                    <a:lnTo>
                      <a:pt x="627" y="43690"/>
                    </a:lnTo>
                    <a:lnTo>
                      <a:pt x="627" y="43690"/>
                    </a:lnTo>
                    <a:cubicBezTo>
                      <a:pt x="1267" y="42712"/>
                      <a:pt x="3940" y="38627"/>
                      <a:pt x="6686" y="34395"/>
                    </a:cubicBezTo>
                    <a:cubicBezTo>
                      <a:pt x="8262" y="31985"/>
                      <a:pt x="9869" y="29509"/>
                      <a:pt x="11090" y="27517"/>
                    </a:cubicBezTo>
                    <a:cubicBezTo>
                      <a:pt x="11733" y="26552"/>
                      <a:pt x="12247" y="25684"/>
                      <a:pt x="12665" y="25009"/>
                    </a:cubicBezTo>
                    <a:cubicBezTo>
                      <a:pt x="13051" y="24366"/>
                      <a:pt x="13308" y="23916"/>
                      <a:pt x="13437" y="23691"/>
                    </a:cubicBezTo>
                    <a:cubicBezTo>
                      <a:pt x="13758" y="22920"/>
                      <a:pt x="14433" y="21441"/>
                      <a:pt x="15012" y="20188"/>
                    </a:cubicBezTo>
                    <a:cubicBezTo>
                      <a:pt x="15301" y="19545"/>
                      <a:pt x="15590" y="18966"/>
                      <a:pt x="15783" y="18548"/>
                    </a:cubicBezTo>
                    <a:cubicBezTo>
                      <a:pt x="15976" y="18098"/>
                      <a:pt x="16105" y="17841"/>
                      <a:pt x="16105" y="17841"/>
                    </a:cubicBezTo>
                    <a:lnTo>
                      <a:pt x="16137" y="17745"/>
                    </a:lnTo>
                    <a:cubicBezTo>
                      <a:pt x="16137" y="17745"/>
                      <a:pt x="16137" y="17455"/>
                      <a:pt x="16137" y="16973"/>
                    </a:cubicBezTo>
                    <a:cubicBezTo>
                      <a:pt x="16137" y="15334"/>
                      <a:pt x="16105" y="11284"/>
                      <a:pt x="15880" y="7973"/>
                    </a:cubicBezTo>
                    <a:cubicBezTo>
                      <a:pt x="15815" y="7008"/>
                      <a:pt x="15815" y="6173"/>
                      <a:pt x="15815" y="5433"/>
                    </a:cubicBezTo>
                    <a:cubicBezTo>
                      <a:pt x="15815" y="2958"/>
                      <a:pt x="16105" y="1737"/>
                      <a:pt x="16265" y="1287"/>
                    </a:cubicBezTo>
                    <a:cubicBezTo>
                      <a:pt x="16265" y="1254"/>
                      <a:pt x="16330" y="1158"/>
                      <a:pt x="16490" y="1062"/>
                    </a:cubicBezTo>
                    <a:cubicBezTo>
                      <a:pt x="16683" y="933"/>
                      <a:pt x="17037" y="804"/>
                      <a:pt x="17455" y="708"/>
                    </a:cubicBezTo>
                    <a:cubicBezTo>
                      <a:pt x="17841" y="612"/>
                      <a:pt x="18291" y="547"/>
                      <a:pt x="18741" y="547"/>
                    </a:cubicBezTo>
                    <a:close/>
                    <a:moveTo>
                      <a:pt x="18741" y="1"/>
                    </a:moveTo>
                    <a:cubicBezTo>
                      <a:pt x="18098" y="1"/>
                      <a:pt x="17423" y="129"/>
                      <a:pt x="16908" y="290"/>
                    </a:cubicBezTo>
                    <a:cubicBezTo>
                      <a:pt x="16619" y="387"/>
                      <a:pt x="16394" y="483"/>
                      <a:pt x="16201" y="612"/>
                    </a:cubicBezTo>
                    <a:cubicBezTo>
                      <a:pt x="16008" y="772"/>
                      <a:pt x="15848" y="901"/>
                      <a:pt x="15751" y="1126"/>
                    </a:cubicBezTo>
                    <a:cubicBezTo>
                      <a:pt x="15558" y="1640"/>
                      <a:pt x="15269" y="2926"/>
                      <a:pt x="15269" y="5433"/>
                    </a:cubicBezTo>
                    <a:cubicBezTo>
                      <a:pt x="15269" y="6173"/>
                      <a:pt x="15301" y="7040"/>
                      <a:pt x="15365" y="8005"/>
                    </a:cubicBezTo>
                    <a:cubicBezTo>
                      <a:pt x="15558" y="11316"/>
                      <a:pt x="15590" y="15334"/>
                      <a:pt x="15590" y="16973"/>
                    </a:cubicBezTo>
                    <a:cubicBezTo>
                      <a:pt x="15590" y="17362"/>
                      <a:pt x="15590" y="17605"/>
                      <a:pt x="15590" y="17684"/>
                    </a:cubicBezTo>
                    <a:lnTo>
                      <a:pt x="15590" y="17684"/>
                    </a:lnTo>
                    <a:cubicBezTo>
                      <a:pt x="15329" y="18236"/>
                      <a:pt x="13547" y="22008"/>
                      <a:pt x="12922" y="23466"/>
                    </a:cubicBezTo>
                    <a:cubicBezTo>
                      <a:pt x="12858" y="23627"/>
                      <a:pt x="12601" y="24109"/>
                      <a:pt x="12215" y="24752"/>
                    </a:cubicBezTo>
                    <a:cubicBezTo>
                      <a:pt x="10801" y="27034"/>
                      <a:pt x="7779" y="31760"/>
                      <a:pt x="5079" y="35906"/>
                    </a:cubicBezTo>
                    <a:cubicBezTo>
                      <a:pt x="3729" y="37996"/>
                      <a:pt x="2476" y="39924"/>
                      <a:pt x="1543" y="41339"/>
                    </a:cubicBezTo>
                    <a:cubicBezTo>
                      <a:pt x="1093" y="42046"/>
                      <a:pt x="708" y="42624"/>
                      <a:pt x="450" y="43010"/>
                    </a:cubicBezTo>
                    <a:cubicBezTo>
                      <a:pt x="193" y="43396"/>
                      <a:pt x="33" y="43621"/>
                      <a:pt x="33" y="43621"/>
                    </a:cubicBezTo>
                    <a:cubicBezTo>
                      <a:pt x="0" y="43685"/>
                      <a:pt x="0" y="43782"/>
                      <a:pt x="0" y="43846"/>
                    </a:cubicBezTo>
                    <a:cubicBezTo>
                      <a:pt x="33" y="43910"/>
                      <a:pt x="65" y="43974"/>
                      <a:pt x="129" y="44007"/>
                    </a:cubicBezTo>
                    <a:lnTo>
                      <a:pt x="10287" y="49664"/>
                    </a:lnTo>
                    <a:cubicBezTo>
                      <a:pt x="10322" y="49676"/>
                      <a:pt x="10362" y="49683"/>
                      <a:pt x="10402" y="49683"/>
                    </a:cubicBezTo>
                    <a:cubicBezTo>
                      <a:pt x="10473" y="49683"/>
                      <a:pt x="10547" y="49661"/>
                      <a:pt x="10608" y="49600"/>
                    </a:cubicBezTo>
                    <a:cubicBezTo>
                      <a:pt x="10608" y="49600"/>
                      <a:pt x="10833" y="49375"/>
                      <a:pt x="11187" y="49021"/>
                    </a:cubicBezTo>
                    <a:cubicBezTo>
                      <a:pt x="12247" y="47993"/>
                      <a:pt x="14562" y="45742"/>
                      <a:pt x="15815" y="44682"/>
                    </a:cubicBezTo>
                    <a:cubicBezTo>
                      <a:pt x="16040" y="44489"/>
                      <a:pt x="16394" y="44103"/>
                      <a:pt x="16876" y="43557"/>
                    </a:cubicBezTo>
                    <a:cubicBezTo>
                      <a:pt x="18516" y="41724"/>
                      <a:pt x="21441" y="38028"/>
                      <a:pt x="23980" y="34685"/>
                    </a:cubicBezTo>
                    <a:cubicBezTo>
                      <a:pt x="25234" y="33013"/>
                      <a:pt x="26391" y="31406"/>
                      <a:pt x="27259" y="30184"/>
                    </a:cubicBezTo>
                    <a:cubicBezTo>
                      <a:pt x="27677" y="29574"/>
                      <a:pt x="28030" y="29027"/>
                      <a:pt x="28255" y="28642"/>
                    </a:cubicBezTo>
                    <a:cubicBezTo>
                      <a:pt x="28384" y="28417"/>
                      <a:pt x="28480" y="28256"/>
                      <a:pt x="28545" y="28095"/>
                    </a:cubicBezTo>
                    <a:cubicBezTo>
                      <a:pt x="28577" y="28031"/>
                      <a:pt x="28609" y="27967"/>
                      <a:pt x="28641" y="27902"/>
                    </a:cubicBezTo>
                    <a:cubicBezTo>
                      <a:pt x="28673" y="27838"/>
                      <a:pt x="28673" y="27774"/>
                      <a:pt x="28673" y="27709"/>
                    </a:cubicBezTo>
                    <a:lnTo>
                      <a:pt x="28673" y="27645"/>
                    </a:lnTo>
                    <a:cubicBezTo>
                      <a:pt x="28641" y="27452"/>
                      <a:pt x="28512" y="27259"/>
                      <a:pt x="28384" y="27034"/>
                    </a:cubicBezTo>
                    <a:cubicBezTo>
                      <a:pt x="27837" y="26231"/>
                      <a:pt x="26712" y="24913"/>
                      <a:pt x="25684" y="23788"/>
                    </a:cubicBezTo>
                    <a:cubicBezTo>
                      <a:pt x="24804" y="22826"/>
                      <a:pt x="24019" y="21982"/>
                      <a:pt x="23810" y="21757"/>
                    </a:cubicBezTo>
                    <a:lnTo>
                      <a:pt x="23810" y="21757"/>
                    </a:lnTo>
                    <a:cubicBezTo>
                      <a:pt x="23764" y="21131"/>
                      <a:pt x="23567" y="18418"/>
                      <a:pt x="23369" y="15655"/>
                    </a:cubicBezTo>
                    <a:cubicBezTo>
                      <a:pt x="23273" y="14080"/>
                      <a:pt x="23144" y="12505"/>
                      <a:pt x="23048" y="11284"/>
                    </a:cubicBezTo>
                    <a:cubicBezTo>
                      <a:pt x="23016" y="10673"/>
                      <a:pt x="22984" y="10158"/>
                      <a:pt x="22919" y="9805"/>
                    </a:cubicBezTo>
                    <a:cubicBezTo>
                      <a:pt x="22919" y="9612"/>
                      <a:pt x="22919" y="9451"/>
                      <a:pt x="22887" y="9355"/>
                    </a:cubicBezTo>
                    <a:cubicBezTo>
                      <a:pt x="22887" y="9291"/>
                      <a:pt x="22887" y="9226"/>
                      <a:pt x="22887" y="9194"/>
                    </a:cubicBezTo>
                    <a:lnTo>
                      <a:pt x="22855" y="9098"/>
                    </a:lnTo>
                    <a:cubicBezTo>
                      <a:pt x="22855" y="9066"/>
                      <a:pt x="22823" y="8873"/>
                      <a:pt x="22759" y="8648"/>
                    </a:cubicBezTo>
                    <a:cubicBezTo>
                      <a:pt x="22566" y="7748"/>
                      <a:pt x="22180" y="5787"/>
                      <a:pt x="21826" y="4019"/>
                    </a:cubicBezTo>
                    <a:cubicBezTo>
                      <a:pt x="21666" y="3151"/>
                      <a:pt x="21505" y="2347"/>
                      <a:pt x="21376" y="1737"/>
                    </a:cubicBezTo>
                    <a:cubicBezTo>
                      <a:pt x="21248" y="1126"/>
                      <a:pt x="21184" y="772"/>
                      <a:pt x="21184" y="772"/>
                    </a:cubicBezTo>
                    <a:lnTo>
                      <a:pt x="21182" y="772"/>
                    </a:lnTo>
                    <a:lnTo>
                      <a:pt x="21182" y="772"/>
                    </a:lnTo>
                    <a:cubicBezTo>
                      <a:pt x="21173" y="660"/>
                      <a:pt x="21114" y="577"/>
                      <a:pt x="21055" y="547"/>
                    </a:cubicBezTo>
                    <a:cubicBezTo>
                      <a:pt x="20959" y="451"/>
                      <a:pt x="20862" y="387"/>
                      <a:pt x="20637" y="322"/>
                    </a:cubicBezTo>
                    <a:cubicBezTo>
                      <a:pt x="20444" y="258"/>
                      <a:pt x="20155" y="194"/>
                      <a:pt x="19705" y="97"/>
                    </a:cubicBezTo>
                    <a:cubicBezTo>
                      <a:pt x="19383" y="33"/>
                      <a:pt x="19062" y="1"/>
                      <a:pt x="18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66"/>
              <p:cNvSpPr/>
              <p:nvPr/>
            </p:nvSpPr>
            <p:spPr>
              <a:xfrm>
                <a:off x="2159350" y="2939125"/>
                <a:ext cx="140675" cy="185600"/>
              </a:xfrm>
              <a:custGeom>
                <a:rect b="b" l="l" r="r" t="t"/>
                <a:pathLst>
                  <a:path extrusionOk="0" h="7424" w="5627">
                    <a:moveTo>
                      <a:pt x="934" y="0"/>
                    </a:moveTo>
                    <a:cubicBezTo>
                      <a:pt x="442" y="0"/>
                      <a:pt x="1" y="126"/>
                      <a:pt x="1" y="126"/>
                    </a:cubicBezTo>
                    <a:cubicBezTo>
                      <a:pt x="1" y="126"/>
                      <a:pt x="1" y="2859"/>
                      <a:pt x="1319" y="4530"/>
                    </a:cubicBezTo>
                    <a:cubicBezTo>
                      <a:pt x="2637" y="6169"/>
                      <a:pt x="5626" y="7423"/>
                      <a:pt x="5626" y="7423"/>
                    </a:cubicBezTo>
                    <a:cubicBezTo>
                      <a:pt x="5626" y="7423"/>
                      <a:pt x="4726" y="5269"/>
                      <a:pt x="4598" y="4626"/>
                    </a:cubicBezTo>
                    <a:cubicBezTo>
                      <a:pt x="4469" y="3984"/>
                      <a:pt x="3569" y="3534"/>
                      <a:pt x="3055" y="2634"/>
                    </a:cubicBezTo>
                    <a:cubicBezTo>
                      <a:pt x="2540" y="1733"/>
                      <a:pt x="1962" y="319"/>
                      <a:pt x="1962" y="319"/>
                    </a:cubicBezTo>
                    <a:cubicBezTo>
                      <a:pt x="1700" y="71"/>
                      <a:pt x="1302" y="0"/>
                      <a:pt x="9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66"/>
              <p:cNvSpPr/>
              <p:nvPr/>
            </p:nvSpPr>
            <p:spPr>
              <a:xfrm>
                <a:off x="2152925" y="2932625"/>
                <a:ext cx="154325" cy="199000"/>
              </a:xfrm>
              <a:custGeom>
                <a:rect b="b" l="l" r="r" t="t"/>
                <a:pathLst>
                  <a:path extrusionOk="0" h="7960" w="6173">
                    <a:moveTo>
                      <a:pt x="1158" y="547"/>
                    </a:moveTo>
                    <a:cubicBezTo>
                      <a:pt x="1459" y="547"/>
                      <a:pt x="1789" y="603"/>
                      <a:pt x="1988" y="769"/>
                    </a:cubicBezTo>
                    <a:lnTo>
                      <a:pt x="1988" y="769"/>
                    </a:lnTo>
                    <a:cubicBezTo>
                      <a:pt x="2106" y="1047"/>
                      <a:pt x="2609" y="2207"/>
                      <a:pt x="3087" y="3022"/>
                    </a:cubicBezTo>
                    <a:cubicBezTo>
                      <a:pt x="3376" y="3504"/>
                      <a:pt x="3730" y="3858"/>
                      <a:pt x="4051" y="4179"/>
                    </a:cubicBezTo>
                    <a:cubicBezTo>
                      <a:pt x="4212" y="4308"/>
                      <a:pt x="4340" y="4469"/>
                      <a:pt x="4437" y="4597"/>
                    </a:cubicBezTo>
                    <a:cubicBezTo>
                      <a:pt x="4533" y="4726"/>
                      <a:pt x="4597" y="4822"/>
                      <a:pt x="4597" y="4919"/>
                    </a:cubicBezTo>
                    <a:cubicBezTo>
                      <a:pt x="4630" y="5111"/>
                      <a:pt x="4726" y="5369"/>
                      <a:pt x="4822" y="5690"/>
                    </a:cubicBezTo>
                    <a:cubicBezTo>
                      <a:pt x="4999" y="6166"/>
                      <a:pt x="5223" y="6747"/>
                      <a:pt x="5390" y="7176"/>
                    </a:cubicBezTo>
                    <a:lnTo>
                      <a:pt x="5390" y="7176"/>
                    </a:lnTo>
                    <a:cubicBezTo>
                      <a:pt x="5028" y="6998"/>
                      <a:pt x="4537" y="6740"/>
                      <a:pt x="4019" y="6429"/>
                    </a:cubicBezTo>
                    <a:cubicBezTo>
                      <a:pt x="3183" y="5947"/>
                      <a:pt x="2315" y="5304"/>
                      <a:pt x="1769" y="4597"/>
                    </a:cubicBezTo>
                    <a:cubicBezTo>
                      <a:pt x="1190" y="3858"/>
                      <a:pt x="869" y="2829"/>
                      <a:pt x="708" y="1993"/>
                    </a:cubicBezTo>
                    <a:cubicBezTo>
                      <a:pt x="595" y="1385"/>
                      <a:pt x="562" y="871"/>
                      <a:pt x="552" y="596"/>
                    </a:cubicBezTo>
                    <a:lnTo>
                      <a:pt x="552" y="596"/>
                    </a:lnTo>
                    <a:cubicBezTo>
                      <a:pt x="704" y="570"/>
                      <a:pt x="925" y="547"/>
                      <a:pt x="1158" y="547"/>
                    </a:cubicBezTo>
                    <a:close/>
                    <a:moveTo>
                      <a:pt x="1158" y="1"/>
                    </a:moveTo>
                    <a:cubicBezTo>
                      <a:pt x="644" y="1"/>
                      <a:pt x="226" y="129"/>
                      <a:pt x="194" y="129"/>
                    </a:cubicBezTo>
                    <a:cubicBezTo>
                      <a:pt x="97" y="161"/>
                      <a:pt x="33" y="226"/>
                      <a:pt x="1" y="322"/>
                    </a:cubicBezTo>
                    <a:lnTo>
                      <a:pt x="1" y="386"/>
                    </a:lnTo>
                    <a:cubicBezTo>
                      <a:pt x="1" y="483"/>
                      <a:pt x="1" y="1190"/>
                      <a:pt x="162" y="2090"/>
                    </a:cubicBezTo>
                    <a:cubicBezTo>
                      <a:pt x="354" y="2990"/>
                      <a:pt x="676" y="4083"/>
                      <a:pt x="1351" y="4951"/>
                    </a:cubicBezTo>
                    <a:cubicBezTo>
                      <a:pt x="2058" y="5819"/>
                      <a:pt x="3151" y="6558"/>
                      <a:pt x="4083" y="7104"/>
                    </a:cubicBezTo>
                    <a:cubicBezTo>
                      <a:pt x="5015" y="7619"/>
                      <a:pt x="5787" y="7940"/>
                      <a:pt x="5787" y="7940"/>
                    </a:cubicBezTo>
                    <a:cubicBezTo>
                      <a:pt x="5822" y="7952"/>
                      <a:pt x="5857" y="7959"/>
                      <a:pt x="5893" y="7959"/>
                    </a:cubicBezTo>
                    <a:cubicBezTo>
                      <a:pt x="5954" y="7959"/>
                      <a:pt x="6015" y="7937"/>
                      <a:pt x="6076" y="7876"/>
                    </a:cubicBezTo>
                    <a:cubicBezTo>
                      <a:pt x="6140" y="7812"/>
                      <a:pt x="6173" y="7683"/>
                      <a:pt x="6140" y="7587"/>
                    </a:cubicBezTo>
                    <a:cubicBezTo>
                      <a:pt x="6140" y="7587"/>
                      <a:pt x="5915" y="7040"/>
                      <a:pt x="5690" y="6429"/>
                    </a:cubicBezTo>
                    <a:cubicBezTo>
                      <a:pt x="5562" y="6108"/>
                      <a:pt x="5433" y="5787"/>
                      <a:pt x="5337" y="5497"/>
                    </a:cubicBezTo>
                    <a:cubicBezTo>
                      <a:pt x="5240" y="5208"/>
                      <a:pt x="5144" y="4951"/>
                      <a:pt x="5144" y="4822"/>
                    </a:cubicBezTo>
                    <a:cubicBezTo>
                      <a:pt x="5080" y="4597"/>
                      <a:pt x="4983" y="4436"/>
                      <a:pt x="4855" y="4244"/>
                    </a:cubicBezTo>
                    <a:cubicBezTo>
                      <a:pt x="4469" y="3761"/>
                      <a:pt x="3890" y="3376"/>
                      <a:pt x="3537" y="2765"/>
                    </a:cubicBezTo>
                    <a:cubicBezTo>
                      <a:pt x="3280" y="2315"/>
                      <a:pt x="3022" y="1768"/>
                      <a:pt x="2829" y="1286"/>
                    </a:cubicBezTo>
                    <a:cubicBezTo>
                      <a:pt x="2701" y="1061"/>
                      <a:pt x="2637" y="868"/>
                      <a:pt x="2572" y="708"/>
                    </a:cubicBezTo>
                    <a:cubicBezTo>
                      <a:pt x="2508" y="579"/>
                      <a:pt x="2476" y="483"/>
                      <a:pt x="2476" y="483"/>
                    </a:cubicBezTo>
                    <a:lnTo>
                      <a:pt x="2412" y="386"/>
                    </a:lnTo>
                    <a:cubicBezTo>
                      <a:pt x="2026" y="65"/>
                      <a:pt x="1544" y="1"/>
                      <a:pt x="11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66"/>
              <p:cNvSpPr/>
              <p:nvPr/>
            </p:nvSpPr>
            <p:spPr>
              <a:xfrm>
                <a:off x="2144100" y="3174525"/>
                <a:ext cx="314225" cy="554975"/>
              </a:xfrm>
              <a:custGeom>
                <a:rect b="b" l="l" r="r" t="t"/>
                <a:pathLst>
                  <a:path extrusionOk="0" h="22199" w="12569">
                    <a:moveTo>
                      <a:pt x="7683" y="0"/>
                    </a:moveTo>
                    <a:lnTo>
                      <a:pt x="0" y="6815"/>
                    </a:lnTo>
                    <a:cubicBezTo>
                      <a:pt x="0" y="6815"/>
                      <a:pt x="3118" y="11861"/>
                      <a:pt x="4565" y="14754"/>
                    </a:cubicBezTo>
                    <a:cubicBezTo>
                      <a:pt x="6043" y="17679"/>
                      <a:pt x="8004" y="21923"/>
                      <a:pt x="9676" y="22180"/>
                    </a:cubicBezTo>
                    <a:cubicBezTo>
                      <a:pt x="9758" y="22192"/>
                      <a:pt x="9839" y="22198"/>
                      <a:pt x="9918" y="22198"/>
                    </a:cubicBezTo>
                    <a:cubicBezTo>
                      <a:pt x="11474" y="22198"/>
                      <a:pt x="12380" y="19885"/>
                      <a:pt x="12472" y="18997"/>
                    </a:cubicBezTo>
                    <a:cubicBezTo>
                      <a:pt x="12569" y="18065"/>
                      <a:pt x="11186" y="16297"/>
                      <a:pt x="10640" y="12504"/>
                    </a:cubicBezTo>
                    <a:cubicBezTo>
                      <a:pt x="10061" y="8711"/>
                      <a:pt x="8872" y="1382"/>
                      <a:pt x="8872" y="1382"/>
                    </a:cubicBezTo>
                    <a:lnTo>
                      <a:pt x="76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66"/>
              <p:cNvSpPr/>
              <p:nvPr/>
            </p:nvSpPr>
            <p:spPr>
              <a:xfrm>
                <a:off x="2144100" y="3245225"/>
                <a:ext cx="167175" cy="374525"/>
              </a:xfrm>
              <a:custGeom>
                <a:rect b="b" l="l" r="r" t="t"/>
                <a:pathLst>
                  <a:path extrusionOk="0" h="14981" w="6687">
                    <a:moveTo>
                      <a:pt x="4533" y="1"/>
                    </a:moveTo>
                    <a:lnTo>
                      <a:pt x="0" y="3987"/>
                    </a:lnTo>
                    <a:cubicBezTo>
                      <a:pt x="0" y="3987"/>
                      <a:pt x="418" y="4662"/>
                      <a:pt x="1029" y="5658"/>
                    </a:cubicBezTo>
                    <a:lnTo>
                      <a:pt x="1415" y="5240"/>
                    </a:lnTo>
                    <a:lnTo>
                      <a:pt x="6686" y="14980"/>
                    </a:lnTo>
                    <a:cubicBezTo>
                      <a:pt x="6686" y="14980"/>
                      <a:pt x="5143" y="5690"/>
                      <a:pt x="45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66"/>
              <p:cNvSpPr/>
              <p:nvPr/>
            </p:nvSpPr>
            <p:spPr>
              <a:xfrm>
                <a:off x="2169800" y="3376225"/>
                <a:ext cx="141475" cy="243525"/>
              </a:xfrm>
              <a:custGeom>
                <a:rect b="b" l="l" r="r" t="t"/>
                <a:pathLst>
                  <a:path extrusionOk="0" h="9741" w="5659">
                    <a:moveTo>
                      <a:pt x="5658" y="9740"/>
                    </a:moveTo>
                    <a:lnTo>
                      <a:pt x="387" y="0"/>
                    </a:lnTo>
                    <a:lnTo>
                      <a:pt x="1" y="418"/>
                    </a:lnTo>
                    <a:lnTo>
                      <a:pt x="1" y="418"/>
                    </a:lnTo>
                    <a:lnTo>
                      <a:pt x="387" y="0"/>
                    </a:lnTo>
                    <a:lnTo>
                      <a:pt x="5658" y="9740"/>
                    </a:lnTo>
                    <a:lnTo>
                      <a:pt x="5658" y="97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66"/>
              <p:cNvSpPr/>
              <p:nvPr/>
            </p:nvSpPr>
            <p:spPr>
              <a:xfrm>
                <a:off x="2144100" y="3245225"/>
                <a:ext cx="167175" cy="374525"/>
              </a:xfrm>
              <a:custGeom>
                <a:rect b="b" l="l" r="r" t="t"/>
                <a:pathLst>
                  <a:path extrusionOk="0" h="14981" w="6687">
                    <a:moveTo>
                      <a:pt x="4533" y="1"/>
                    </a:moveTo>
                    <a:lnTo>
                      <a:pt x="0" y="3987"/>
                    </a:lnTo>
                    <a:cubicBezTo>
                      <a:pt x="32" y="4019"/>
                      <a:pt x="418" y="4662"/>
                      <a:pt x="997" y="5626"/>
                    </a:cubicBezTo>
                    <a:cubicBezTo>
                      <a:pt x="997" y="5626"/>
                      <a:pt x="997" y="5626"/>
                      <a:pt x="1029" y="5658"/>
                    </a:cubicBezTo>
                    <a:lnTo>
                      <a:pt x="1415" y="5240"/>
                    </a:lnTo>
                    <a:lnTo>
                      <a:pt x="6686" y="14980"/>
                    </a:lnTo>
                    <a:cubicBezTo>
                      <a:pt x="6686" y="14980"/>
                      <a:pt x="5143" y="5690"/>
                      <a:pt x="45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66"/>
              <p:cNvSpPr/>
              <p:nvPr/>
            </p:nvSpPr>
            <p:spPr>
              <a:xfrm>
                <a:off x="2136850" y="3167975"/>
                <a:ext cx="325500" cy="568300"/>
              </a:xfrm>
              <a:custGeom>
                <a:rect b="b" l="l" r="r" t="t"/>
                <a:pathLst>
                  <a:path extrusionOk="0" h="22732" w="13020">
                    <a:moveTo>
                      <a:pt x="7975" y="0"/>
                    </a:moveTo>
                    <a:cubicBezTo>
                      <a:pt x="7915" y="0"/>
                      <a:pt x="7857" y="24"/>
                      <a:pt x="7812" y="69"/>
                    </a:cubicBezTo>
                    <a:cubicBezTo>
                      <a:pt x="7683" y="166"/>
                      <a:pt x="7683" y="326"/>
                      <a:pt x="7780" y="455"/>
                    </a:cubicBezTo>
                    <a:lnTo>
                      <a:pt x="8920" y="1785"/>
                    </a:lnTo>
                    <a:lnTo>
                      <a:pt x="8920" y="1785"/>
                    </a:lnTo>
                    <a:cubicBezTo>
                      <a:pt x="8946" y="1967"/>
                      <a:pt x="9005" y="2366"/>
                      <a:pt x="9098" y="2898"/>
                    </a:cubicBezTo>
                    <a:cubicBezTo>
                      <a:pt x="9451" y="5148"/>
                      <a:pt x="10223" y="9970"/>
                      <a:pt x="10641" y="12798"/>
                    </a:cubicBezTo>
                    <a:cubicBezTo>
                      <a:pt x="10930" y="14663"/>
                      <a:pt x="11412" y="16045"/>
                      <a:pt x="11798" y="17074"/>
                    </a:cubicBezTo>
                    <a:cubicBezTo>
                      <a:pt x="11991" y="17588"/>
                      <a:pt x="12184" y="18038"/>
                      <a:pt x="12280" y="18359"/>
                    </a:cubicBezTo>
                    <a:cubicBezTo>
                      <a:pt x="12409" y="18713"/>
                      <a:pt x="12505" y="19002"/>
                      <a:pt x="12505" y="19163"/>
                    </a:cubicBezTo>
                    <a:lnTo>
                      <a:pt x="12473" y="19227"/>
                    </a:lnTo>
                    <a:cubicBezTo>
                      <a:pt x="12441" y="19613"/>
                      <a:pt x="12216" y="20384"/>
                      <a:pt x="11798" y="21060"/>
                    </a:cubicBezTo>
                    <a:cubicBezTo>
                      <a:pt x="11605" y="21381"/>
                      <a:pt x="11348" y="21670"/>
                      <a:pt x="11091" y="21863"/>
                    </a:cubicBezTo>
                    <a:cubicBezTo>
                      <a:pt x="10834" y="22088"/>
                      <a:pt x="10544" y="22185"/>
                      <a:pt x="10223" y="22185"/>
                    </a:cubicBezTo>
                    <a:lnTo>
                      <a:pt x="10030" y="22185"/>
                    </a:lnTo>
                    <a:cubicBezTo>
                      <a:pt x="9709" y="22152"/>
                      <a:pt x="9291" y="21863"/>
                      <a:pt x="8873" y="21413"/>
                    </a:cubicBezTo>
                    <a:cubicBezTo>
                      <a:pt x="8230" y="20706"/>
                      <a:pt x="7555" y="19645"/>
                      <a:pt x="6912" y="18456"/>
                    </a:cubicBezTo>
                    <a:cubicBezTo>
                      <a:pt x="6269" y="17266"/>
                      <a:pt x="5658" y="16013"/>
                      <a:pt x="5112" y="14920"/>
                    </a:cubicBezTo>
                    <a:cubicBezTo>
                      <a:pt x="3633" y="11963"/>
                      <a:pt x="547" y="6948"/>
                      <a:pt x="547" y="6948"/>
                    </a:cubicBezTo>
                    <a:cubicBezTo>
                      <a:pt x="483" y="6862"/>
                      <a:pt x="390" y="6819"/>
                      <a:pt x="297" y="6819"/>
                    </a:cubicBezTo>
                    <a:cubicBezTo>
                      <a:pt x="251" y="6819"/>
                      <a:pt x="204" y="6830"/>
                      <a:pt x="162" y="6852"/>
                    </a:cubicBezTo>
                    <a:cubicBezTo>
                      <a:pt x="33" y="6916"/>
                      <a:pt x="1" y="7109"/>
                      <a:pt x="65" y="7237"/>
                    </a:cubicBezTo>
                    <a:cubicBezTo>
                      <a:pt x="65" y="7237"/>
                      <a:pt x="258" y="7527"/>
                      <a:pt x="580" y="8041"/>
                    </a:cubicBezTo>
                    <a:cubicBezTo>
                      <a:pt x="1512" y="9616"/>
                      <a:pt x="3537" y="12991"/>
                      <a:pt x="4630" y="15145"/>
                    </a:cubicBezTo>
                    <a:cubicBezTo>
                      <a:pt x="5369" y="16591"/>
                      <a:pt x="6205" y="18392"/>
                      <a:pt x="7105" y="19870"/>
                    </a:cubicBezTo>
                    <a:cubicBezTo>
                      <a:pt x="7555" y="20609"/>
                      <a:pt x="8005" y="21285"/>
                      <a:pt x="8487" y="21767"/>
                    </a:cubicBezTo>
                    <a:cubicBezTo>
                      <a:pt x="8937" y="22281"/>
                      <a:pt x="9419" y="22635"/>
                      <a:pt x="9934" y="22699"/>
                    </a:cubicBezTo>
                    <a:cubicBezTo>
                      <a:pt x="10030" y="22731"/>
                      <a:pt x="10126" y="22731"/>
                      <a:pt x="10223" y="22731"/>
                    </a:cubicBezTo>
                    <a:cubicBezTo>
                      <a:pt x="10673" y="22731"/>
                      <a:pt x="11091" y="22570"/>
                      <a:pt x="11412" y="22313"/>
                    </a:cubicBezTo>
                    <a:cubicBezTo>
                      <a:pt x="11926" y="21895"/>
                      <a:pt x="12312" y="21349"/>
                      <a:pt x="12569" y="20770"/>
                    </a:cubicBezTo>
                    <a:cubicBezTo>
                      <a:pt x="12827" y="20192"/>
                      <a:pt x="12987" y="19645"/>
                      <a:pt x="13019" y="19292"/>
                    </a:cubicBezTo>
                    <a:lnTo>
                      <a:pt x="13019" y="19163"/>
                    </a:lnTo>
                    <a:cubicBezTo>
                      <a:pt x="13019" y="18874"/>
                      <a:pt x="12923" y="18552"/>
                      <a:pt x="12794" y="18199"/>
                    </a:cubicBezTo>
                    <a:cubicBezTo>
                      <a:pt x="12409" y="17074"/>
                      <a:pt x="11605" y="15434"/>
                      <a:pt x="11187" y="12734"/>
                    </a:cubicBezTo>
                    <a:cubicBezTo>
                      <a:pt x="10609" y="8941"/>
                      <a:pt x="9419" y="1612"/>
                      <a:pt x="9419" y="1612"/>
                    </a:cubicBezTo>
                    <a:cubicBezTo>
                      <a:pt x="9419" y="1548"/>
                      <a:pt x="9387" y="1516"/>
                      <a:pt x="9355" y="1484"/>
                    </a:cubicBezTo>
                    <a:lnTo>
                      <a:pt x="8166" y="101"/>
                    </a:lnTo>
                    <a:cubicBezTo>
                      <a:pt x="8114" y="32"/>
                      <a:pt x="8044" y="0"/>
                      <a:pt x="7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66"/>
              <p:cNvSpPr/>
              <p:nvPr/>
            </p:nvSpPr>
            <p:spPr>
              <a:xfrm>
                <a:off x="2314450" y="3589175"/>
                <a:ext cx="147900" cy="140325"/>
              </a:xfrm>
              <a:custGeom>
                <a:rect b="b" l="l" r="r" t="t"/>
                <a:pathLst>
                  <a:path extrusionOk="0" h="5613" w="5916">
                    <a:moveTo>
                      <a:pt x="4983" y="1"/>
                    </a:moveTo>
                    <a:cubicBezTo>
                      <a:pt x="4501" y="547"/>
                      <a:pt x="3762" y="1158"/>
                      <a:pt x="2605" y="1672"/>
                    </a:cubicBezTo>
                    <a:cubicBezTo>
                      <a:pt x="1544" y="2154"/>
                      <a:pt x="644" y="2379"/>
                      <a:pt x="1" y="2476"/>
                    </a:cubicBezTo>
                    <a:cubicBezTo>
                      <a:pt x="965" y="4147"/>
                      <a:pt x="1962" y="5465"/>
                      <a:pt x="2862" y="5594"/>
                    </a:cubicBezTo>
                    <a:cubicBezTo>
                      <a:pt x="2944" y="5606"/>
                      <a:pt x="3025" y="5612"/>
                      <a:pt x="3104" y="5612"/>
                    </a:cubicBezTo>
                    <a:cubicBezTo>
                      <a:pt x="4660" y="5612"/>
                      <a:pt x="5566" y="3299"/>
                      <a:pt x="5658" y="2411"/>
                    </a:cubicBezTo>
                    <a:cubicBezTo>
                      <a:pt x="5690" y="1865"/>
                      <a:pt x="5915" y="290"/>
                      <a:pt x="49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66"/>
              <p:cNvSpPr/>
              <p:nvPr/>
            </p:nvSpPr>
            <p:spPr>
              <a:xfrm>
                <a:off x="2307225" y="3582450"/>
                <a:ext cx="156725" cy="153825"/>
              </a:xfrm>
              <a:custGeom>
                <a:rect b="b" l="l" r="r" t="t"/>
                <a:pathLst>
                  <a:path extrusionOk="0" h="6153" w="6269">
                    <a:moveTo>
                      <a:pt x="5359" y="606"/>
                    </a:moveTo>
                    <a:cubicBezTo>
                      <a:pt x="5470" y="689"/>
                      <a:pt x="5548" y="817"/>
                      <a:pt x="5594" y="977"/>
                    </a:cubicBezTo>
                    <a:cubicBezTo>
                      <a:pt x="5690" y="1202"/>
                      <a:pt x="5722" y="1523"/>
                      <a:pt x="5722" y="1813"/>
                    </a:cubicBezTo>
                    <a:cubicBezTo>
                      <a:pt x="5722" y="2166"/>
                      <a:pt x="5690" y="2455"/>
                      <a:pt x="5658" y="2648"/>
                    </a:cubicBezTo>
                    <a:cubicBezTo>
                      <a:pt x="5626" y="3034"/>
                      <a:pt x="5401" y="3805"/>
                      <a:pt x="4983" y="4481"/>
                    </a:cubicBezTo>
                    <a:cubicBezTo>
                      <a:pt x="4790" y="4802"/>
                      <a:pt x="4533" y="5091"/>
                      <a:pt x="4276" y="5284"/>
                    </a:cubicBezTo>
                    <a:cubicBezTo>
                      <a:pt x="4019" y="5509"/>
                      <a:pt x="3729" y="5606"/>
                      <a:pt x="3408" y="5606"/>
                    </a:cubicBezTo>
                    <a:lnTo>
                      <a:pt x="3215" y="5606"/>
                    </a:lnTo>
                    <a:cubicBezTo>
                      <a:pt x="2861" y="5541"/>
                      <a:pt x="2411" y="5252"/>
                      <a:pt x="1929" y="4706"/>
                    </a:cubicBezTo>
                    <a:cubicBezTo>
                      <a:pt x="1540" y="4233"/>
                      <a:pt x="1126" y="3615"/>
                      <a:pt x="709" y="2936"/>
                    </a:cubicBezTo>
                    <a:lnTo>
                      <a:pt x="709" y="2936"/>
                    </a:lnTo>
                    <a:cubicBezTo>
                      <a:pt x="1328" y="2816"/>
                      <a:pt x="2094" y="2593"/>
                      <a:pt x="2990" y="2198"/>
                    </a:cubicBezTo>
                    <a:cubicBezTo>
                      <a:pt x="4077" y="1728"/>
                      <a:pt x="4842" y="1123"/>
                      <a:pt x="5359" y="606"/>
                    </a:cubicBezTo>
                    <a:close/>
                    <a:moveTo>
                      <a:pt x="5292" y="0"/>
                    </a:moveTo>
                    <a:cubicBezTo>
                      <a:pt x="5212" y="0"/>
                      <a:pt x="5128" y="37"/>
                      <a:pt x="5079" y="109"/>
                    </a:cubicBezTo>
                    <a:cubicBezTo>
                      <a:pt x="4629" y="591"/>
                      <a:pt x="3922" y="1202"/>
                      <a:pt x="2765" y="1716"/>
                    </a:cubicBezTo>
                    <a:cubicBezTo>
                      <a:pt x="1736" y="2166"/>
                      <a:pt x="868" y="2391"/>
                      <a:pt x="258" y="2488"/>
                    </a:cubicBezTo>
                    <a:cubicBezTo>
                      <a:pt x="161" y="2488"/>
                      <a:pt x="97" y="2552"/>
                      <a:pt x="33" y="2648"/>
                    </a:cubicBezTo>
                    <a:cubicBezTo>
                      <a:pt x="1" y="2713"/>
                      <a:pt x="1" y="2809"/>
                      <a:pt x="65" y="2873"/>
                    </a:cubicBezTo>
                    <a:cubicBezTo>
                      <a:pt x="547" y="3709"/>
                      <a:pt x="1029" y="4481"/>
                      <a:pt x="1543" y="5059"/>
                    </a:cubicBezTo>
                    <a:cubicBezTo>
                      <a:pt x="2026" y="5638"/>
                      <a:pt x="2540" y="6056"/>
                      <a:pt x="3119" y="6120"/>
                    </a:cubicBezTo>
                    <a:cubicBezTo>
                      <a:pt x="3215" y="6152"/>
                      <a:pt x="3311" y="6152"/>
                      <a:pt x="3408" y="6152"/>
                    </a:cubicBezTo>
                    <a:cubicBezTo>
                      <a:pt x="3858" y="6152"/>
                      <a:pt x="4276" y="5991"/>
                      <a:pt x="4597" y="5734"/>
                    </a:cubicBezTo>
                    <a:cubicBezTo>
                      <a:pt x="5111" y="5316"/>
                      <a:pt x="5497" y="4770"/>
                      <a:pt x="5754" y="4191"/>
                    </a:cubicBezTo>
                    <a:cubicBezTo>
                      <a:pt x="6012" y="3613"/>
                      <a:pt x="6172" y="3066"/>
                      <a:pt x="6204" y="2713"/>
                    </a:cubicBezTo>
                    <a:cubicBezTo>
                      <a:pt x="6237" y="2520"/>
                      <a:pt x="6269" y="2198"/>
                      <a:pt x="6269" y="1813"/>
                    </a:cubicBezTo>
                    <a:cubicBezTo>
                      <a:pt x="6269" y="1491"/>
                      <a:pt x="6237" y="1137"/>
                      <a:pt x="6108" y="784"/>
                    </a:cubicBezTo>
                    <a:cubicBezTo>
                      <a:pt x="5979" y="462"/>
                      <a:pt x="5754" y="141"/>
                      <a:pt x="5369" y="12"/>
                    </a:cubicBezTo>
                    <a:cubicBezTo>
                      <a:pt x="5345" y="4"/>
                      <a:pt x="5318" y="0"/>
                      <a:pt x="5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66"/>
              <p:cNvSpPr/>
              <p:nvPr/>
            </p:nvSpPr>
            <p:spPr>
              <a:xfrm>
                <a:off x="2013100" y="2523650"/>
                <a:ext cx="178425" cy="93975"/>
              </a:xfrm>
              <a:custGeom>
                <a:rect b="b" l="l" r="r" t="t"/>
                <a:pathLst>
                  <a:path extrusionOk="0" h="3759" w="7137">
                    <a:moveTo>
                      <a:pt x="4044" y="1"/>
                    </a:moveTo>
                    <a:cubicBezTo>
                      <a:pt x="2559" y="1"/>
                      <a:pt x="781" y="285"/>
                      <a:pt x="611" y="769"/>
                    </a:cubicBezTo>
                    <a:cubicBezTo>
                      <a:pt x="483" y="1155"/>
                      <a:pt x="1" y="2312"/>
                      <a:pt x="1254" y="3759"/>
                    </a:cubicBezTo>
                    <a:cubicBezTo>
                      <a:pt x="2144" y="3303"/>
                      <a:pt x="3430" y="2832"/>
                      <a:pt x="4904" y="2832"/>
                    </a:cubicBezTo>
                    <a:cubicBezTo>
                      <a:pt x="5613" y="2832"/>
                      <a:pt x="6365" y="2941"/>
                      <a:pt x="7137" y="3212"/>
                    </a:cubicBezTo>
                    <a:cubicBezTo>
                      <a:pt x="6847" y="1734"/>
                      <a:pt x="6622" y="544"/>
                      <a:pt x="6622" y="544"/>
                    </a:cubicBezTo>
                    <a:cubicBezTo>
                      <a:pt x="6622" y="544"/>
                      <a:pt x="6783" y="384"/>
                      <a:pt x="5337" y="94"/>
                    </a:cubicBezTo>
                    <a:cubicBezTo>
                      <a:pt x="4981" y="31"/>
                      <a:pt x="4528" y="1"/>
                      <a:pt x="40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66"/>
              <p:cNvSpPr/>
              <p:nvPr/>
            </p:nvSpPr>
            <p:spPr>
              <a:xfrm>
                <a:off x="2013100" y="2524400"/>
                <a:ext cx="86025" cy="93225"/>
              </a:xfrm>
              <a:custGeom>
                <a:rect b="b" l="l" r="r" t="t"/>
                <a:pathLst>
                  <a:path extrusionOk="0" h="3729" w="3441">
                    <a:moveTo>
                      <a:pt x="3440" y="0"/>
                    </a:moveTo>
                    <a:lnTo>
                      <a:pt x="3440" y="0"/>
                    </a:lnTo>
                    <a:cubicBezTo>
                      <a:pt x="2122" y="64"/>
                      <a:pt x="772" y="322"/>
                      <a:pt x="611" y="739"/>
                    </a:cubicBezTo>
                    <a:cubicBezTo>
                      <a:pt x="483" y="1125"/>
                      <a:pt x="1" y="2282"/>
                      <a:pt x="1254" y="3729"/>
                    </a:cubicBezTo>
                    <a:cubicBezTo>
                      <a:pt x="1833" y="3440"/>
                      <a:pt x="2572" y="3118"/>
                      <a:pt x="3440" y="2957"/>
                    </a:cubicBezTo>
                    <a:cubicBezTo>
                      <a:pt x="3440" y="2668"/>
                      <a:pt x="3408" y="2379"/>
                      <a:pt x="3408" y="2154"/>
                    </a:cubicBezTo>
                    <a:cubicBezTo>
                      <a:pt x="3376" y="1607"/>
                      <a:pt x="3408" y="868"/>
                      <a:pt x="3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66"/>
              <p:cNvSpPr/>
              <p:nvPr/>
            </p:nvSpPr>
            <p:spPr>
              <a:xfrm>
                <a:off x="2023550" y="2524400"/>
                <a:ext cx="75575" cy="93225"/>
              </a:xfrm>
              <a:custGeom>
                <a:rect b="b" l="l" r="r" t="t"/>
                <a:pathLst>
                  <a:path extrusionOk="0" h="3729" w="3023">
                    <a:moveTo>
                      <a:pt x="3022" y="0"/>
                    </a:moveTo>
                    <a:lnTo>
                      <a:pt x="3022" y="0"/>
                    </a:lnTo>
                    <a:cubicBezTo>
                      <a:pt x="1704" y="64"/>
                      <a:pt x="386" y="322"/>
                      <a:pt x="193" y="739"/>
                    </a:cubicBezTo>
                    <a:cubicBezTo>
                      <a:pt x="129" y="932"/>
                      <a:pt x="1" y="1286"/>
                      <a:pt x="1" y="1736"/>
                    </a:cubicBezTo>
                    <a:cubicBezTo>
                      <a:pt x="1" y="2218"/>
                      <a:pt x="129" y="2797"/>
                      <a:pt x="611" y="3407"/>
                    </a:cubicBezTo>
                    <a:cubicBezTo>
                      <a:pt x="676" y="3504"/>
                      <a:pt x="772" y="3632"/>
                      <a:pt x="836" y="3729"/>
                    </a:cubicBezTo>
                    <a:cubicBezTo>
                      <a:pt x="1061" y="3632"/>
                      <a:pt x="1254" y="3536"/>
                      <a:pt x="1479" y="3440"/>
                    </a:cubicBezTo>
                    <a:lnTo>
                      <a:pt x="1511" y="3440"/>
                    </a:lnTo>
                    <a:cubicBezTo>
                      <a:pt x="1961" y="3247"/>
                      <a:pt x="2444" y="3086"/>
                      <a:pt x="3022" y="2957"/>
                    </a:cubicBezTo>
                    <a:cubicBezTo>
                      <a:pt x="3022" y="2668"/>
                      <a:pt x="2990" y="2379"/>
                      <a:pt x="2990" y="2154"/>
                    </a:cubicBezTo>
                    <a:cubicBezTo>
                      <a:pt x="2990" y="1961"/>
                      <a:pt x="2990" y="1736"/>
                      <a:pt x="2990" y="1511"/>
                    </a:cubicBezTo>
                    <a:cubicBezTo>
                      <a:pt x="2990" y="1093"/>
                      <a:pt x="2990" y="547"/>
                      <a:pt x="30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66"/>
              <p:cNvSpPr/>
              <p:nvPr/>
            </p:nvSpPr>
            <p:spPr>
              <a:xfrm>
                <a:off x="2016325" y="2517150"/>
                <a:ext cx="182450" cy="106975"/>
              </a:xfrm>
              <a:custGeom>
                <a:rect b="b" l="l" r="r" t="t"/>
                <a:pathLst>
                  <a:path extrusionOk="0" h="4279" w="7298">
                    <a:moveTo>
                      <a:pt x="3922" y="515"/>
                    </a:moveTo>
                    <a:cubicBezTo>
                      <a:pt x="4404" y="515"/>
                      <a:pt x="4822" y="547"/>
                      <a:pt x="5175" y="612"/>
                    </a:cubicBezTo>
                    <a:cubicBezTo>
                      <a:pt x="5722" y="740"/>
                      <a:pt x="6043" y="837"/>
                      <a:pt x="6172" y="901"/>
                    </a:cubicBezTo>
                    <a:lnTo>
                      <a:pt x="6247" y="926"/>
                    </a:lnTo>
                    <a:lnTo>
                      <a:pt x="6247" y="926"/>
                    </a:lnTo>
                    <a:cubicBezTo>
                      <a:pt x="6289" y="1149"/>
                      <a:pt x="6451" y="1999"/>
                      <a:pt x="6660" y="3074"/>
                    </a:cubicBezTo>
                    <a:lnTo>
                      <a:pt x="6660" y="3074"/>
                    </a:lnTo>
                    <a:cubicBezTo>
                      <a:pt x="6008" y="2894"/>
                      <a:pt x="5367" y="2830"/>
                      <a:pt x="4790" y="2830"/>
                    </a:cubicBezTo>
                    <a:cubicBezTo>
                      <a:pt x="3359" y="2830"/>
                      <a:pt x="2121" y="3244"/>
                      <a:pt x="1231" y="3689"/>
                    </a:cubicBezTo>
                    <a:lnTo>
                      <a:pt x="1231" y="3689"/>
                    </a:lnTo>
                    <a:cubicBezTo>
                      <a:pt x="687" y="3040"/>
                      <a:pt x="547" y="2477"/>
                      <a:pt x="547" y="2026"/>
                    </a:cubicBezTo>
                    <a:cubicBezTo>
                      <a:pt x="547" y="1608"/>
                      <a:pt x="675" y="1319"/>
                      <a:pt x="740" y="1126"/>
                    </a:cubicBezTo>
                    <a:cubicBezTo>
                      <a:pt x="740" y="1094"/>
                      <a:pt x="868" y="997"/>
                      <a:pt x="1061" y="933"/>
                    </a:cubicBezTo>
                    <a:cubicBezTo>
                      <a:pt x="1350" y="804"/>
                      <a:pt x="1800" y="708"/>
                      <a:pt x="2315" y="644"/>
                    </a:cubicBezTo>
                    <a:cubicBezTo>
                      <a:pt x="2829" y="579"/>
                      <a:pt x="3375" y="515"/>
                      <a:pt x="3922" y="515"/>
                    </a:cubicBezTo>
                    <a:close/>
                    <a:moveTo>
                      <a:pt x="3922" y="1"/>
                    </a:moveTo>
                    <a:cubicBezTo>
                      <a:pt x="3150" y="1"/>
                      <a:pt x="2315" y="65"/>
                      <a:pt x="1640" y="194"/>
                    </a:cubicBezTo>
                    <a:cubicBezTo>
                      <a:pt x="1318" y="290"/>
                      <a:pt x="1029" y="354"/>
                      <a:pt x="772" y="483"/>
                    </a:cubicBezTo>
                    <a:cubicBezTo>
                      <a:pt x="643" y="515"/>
                      <a:pt x="547" y="579"/>
                      <a:pt x="450" y="644"/>
                    </a:cubicBezTo>
                    <a:cubicBezTo>
                      <a:pt x="354" y="740"/>
                      <a:pt x="290" y="837"/>
                      <a:pt x="225" y="933"/>
                    </a:cubicBezTo>
                    <a:cubicBezTo>
                      <a:pt x="161" y="1126"/>
                      <a:pt x="32" y="1512"/>
                      <a:pt x="32" y="2026"/>
                    </a:cubicBezTo>
                    <a:cubicBezTo>
                      <a:pt x="0" y="2637"/>
                      <a:pt x="225" y="3408"/>
                      <a:pt x="932" y="4212"/>
                    </a:cubicBezTo>
                    <a:cubicBezTo>
                      <a:pt x="992" y="4251"/>
                      <a:pt x="1064" y="4279"/>
                      <a:pt x="1133" y="4279"/>
                    </a:cubicBezTo>
                    <a:cubicBezTo>
                      <a:pt x="1176" y="4279"/>
                      <a:pt x="1217" y="4268"/>
                      <a:pt x="1254" y="4244"/>
                    </a:cubicBezTo>
                    <a:cubicBezTo>
                      <a:pt x="2122" y="3826"/>
                      <a:pt x="3343" y="3376"/>
                      <a:pt x="4790" y="3376"/>
                    </a:cubicBezTo>
                    <a:cubicBezTo>
                      <a:pt x="5465" y="3376"/>
                      <a:pt x="6172" y="3472"/>
                      <a:pt x="6943" y="3730"/>
                    </a:cubicBezTo>
                    <a:cubicBezTo>
                      <a:pt x="6961" y="3738"/>
                      <a:pt x="6983" y="3742"/>
                      <a:pt x="7006" y="3742"/>
                    </a:cubicBezTo>
                    <a:cubicBezTo>
                      <a:pt x="7072" y="3742"/>
                      <a:pt x="7154" y="3712"/>
                      <a:pt x="7201" y="3665"/>
                    </a:cubicBezTo>
                    <a:cubicBezTo>
                      <a:pt x="7265" y="3601"/>
                      <a:pt x="7297" y="3505"/>
                      <a:pt x="7265" y="3408"/>
                    </a:cubicBezTo>
                    <a:cubicBezTo>
                      <a:pt x="6976" y="1929"/>
                      <a:pt x="6751" y="772"/>
                      <a:pt x="6751" y="772"/>
                    </a:cubicBezTo>
                    <a:lnTo>
                      <a:pt x="6749" y="772"/>
                    </a:lnTo>
                    <a:lnTo>
                      <a:pt x="6749" y="772"/>
                    </a:lnTo>
                    <a:cubicBezTo>
                      <a:pt x="6740" y="660"/>
                      <a:pt x="6681" y="577"/>
                      <a:pt x="6622" y="547"/>
                    </a:cubicBezTo>
                    <a:cubicBezTo>
                      <a:pt x="6526" y="451"/>
                      <a:pt x="6429" y="387"/>
                      <a:pt x="6204" y="322"/>
                    </a:cubicBezTo>
                    <a:cubicBezTo>
                      <a:pt x="6011" y="258"/>
                      <a:pt x="5722" y="194"/>
                      <a:pt x="5272" y="97"/>
                    </a:cubicBezTo>
                    <a:cubicBezTo>
                      <a:pt x="4886" y="33"/>
                      <a:pt x="4404" y="1"/>
                      <a:pt x="3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66"/>
              <p:cNvSpPr/>
              <p:nvPr/>
            </p:nvSpPr>
            <p:spPr>
              <a:xfrm>
                <a:off x="2067750" y="3353725"/>
                <a:ext cx="137450" cy="96575"/>
              </a:xfrm>
              <a:custGeom>
                <a:rect b="b" l="l" r="r" t="t"/>
                <a:pathLst>
                  <a:path extrusionOk="0" h="3863" w="5498">
                    <a:moveTo>
                      <a:pt x="315" y="0"/>
                    </a:moveTo>
                    <a:cubicBezTo>
                      <a:pt x="222" y="0"/>
                      <a:pt x="129" y="43"/>
                      <a:pt x="65" y="129"/>
                    </a:cubicBezTo>
                    <a:cubicBezTo>
                      <a:pt x="0" y="257"/>
                      <a:pt x="65" y="418"/>
                      <a:pt x="193" y="515"/>
                    </a:cubicBezTo>
                    <a:cubicBezTo>
                      <a:pt x="1640" y="1318"/>
                      <a:pt x="2829" y="2122"/>
                      <a:pt x="3697" y="2765"/>
                    </a:cubicBezTo>
                    <a:cubicBezTo>
                      <a:pt x="4115" y="3054"/>
                      <a:pt x="4436" y="3311"/>
                      <a:pt x="4661" y="3504"/>
                    </a:cubicBezTo>
                    <a:cubicBezTo>
                      <a:pt x="4790" y="3600"/>
                      <a:pt x="4854" y="3665"/>
                      <a:pt x="4919" y="3729"/>
                    </a:cubicBezTo>
                    <a:cubicBezTo>
                      <a:pt x="4983" y="3761"/>
                      <a:pt x="5015" y="3793"/>
                      <a:pt x="5015" y="3793"/>
                    </a:cubicBezTo>
                    <a:cubicBezTo>
                      <a:pt x="5060" y="3838"/>
                      <a:pt x="5125" y="3862"/>
                      <a:pt x="5192" y="3862"/>
                    </a:cubicBezTo>
                    <a:cubicBezTo>
                      <a:pt x="5270" y="3862"/>
                      <a:pt x="5349" y="3830"/>
                      <a:pt x="5401" y="3761"/>
                    </a:cubicBezTo>
                    <a:cubicBezTo>
                      <a:pt x="5497" y="3665"/>
                      <a:pt x="5465" y="3472"/>
                      <a:pt x="5369" y="3375"/>
                    </a:cubicBezTo>
                    <a:cubicBezTo>
                      <a:pt x="5369" y="3375"/>
                      <a:pt x="3376" y="1672"/>
                      <a:pt x="451" y="32"/>
                    </a:cubicBezTo>
                    <a:cubicBezTo>
                      <a:pt x="408" y="11"/>
                      <a:pt x="36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66"/>
              <p:cNvSpPr/>
              <p:nvPr/>
            </p:nvSpPr>
            <p:spPr>
              <a:xfrm>
                <a:off x="2120800" y="2560950"/>
                <a:ext cx="365650" cy="417475"/>
              </a:xfrm>
              <a:custGeom>
                <a:rect b="b" l="l" r="r" t="t"/>
                <a:pathLst>
                  <a:path extrusionOk="0" h="16699" w="14626">
                    <a:moveTo>
                      <a:pt x="9268" y="1"/>
                    </a:moveTo>
                    <a:cubicBezTo>
                      <a:pt x="8970" y="1"/>
                      <a:pt x="8666" y="38"/>
                      <a:pt x="8358" y="113"/>
                    </a:cubicBezTo>
                    <a:cubicBezTo>
                      <a:pt x="6011" y="660"/>
                      <a:pt x="6429" y="1978"/>
                      <a:pt x="6429" y="1978"/>
                    </a:cubicBezTo>
                    <a:cubicBezTo>
                      <a:pt x="6429" y="1978"/>
                      <a:pt x="6018" y="1876"/>
                      <a:pt x="5450" y="1876"/>
                    </a:cubicBezTo>
                    <a:cubicBezTo>
                      <a:pt x="4661" y="1876"/>
                      <a:pt x="3571" y="2072"/>
                      <a:pt x="2861" y="3006"/>
                    </a:cubicBezTo>
                    <a:cubicBezTo>
                      <a:pt x="1639" y="4613"/>
                      <a:pt x="2475" y="6221"/>
                      <a:pt x="2475" y="6221"/>
                    </a:cubicBezTo>
                    <a:cubicBezTo>
                      <a:pt x="2475" y="6221"/>
                      <a:pt x="868" y="7539"/>
                      <a:pt x="418" y="9821"/>
                    </a:cubicBezTo>
                    <a:cubicBezTo>
                      <a:pt x="0" y="12103"/>
                      <a:pt x="3279" y="16218"/>
                      <a:pt x="4050" y="16603"/>
                    </a:cubicBezTo>
                    <a:cubicBezTo>
                      <a:pt x="4169" y="16670"/>
                      <a:pt x="4292" y="16699"/>
                      <a:pt x="4414" y="16699"/>
                    </a:cubicBezTo>
                    <a:cubicBezTo>
                      <a:pt x="5055" y="16699"/>
                      <a:pt x="5690" y="15928"/>
                      <a:pt x="5690" y="15928"/>
                    </a:cubicBezTo>
                    <a:cubicBezTo>
                      <a:pt x="5690" y="15928"/>
                      <a:pt x="4982" y="13614"/>
                      <a:pt x="5561" y="13453"/>
                    </a:cubicBezTo>
                    <a:cubicBezTo>
                      <a:pt x="5599" y="13441"/>
                      <a:pt x="5638" y="13435"/>
                      <a:pt x="5680" y="13435"/>
                    </a:cubicBezTo>
                    <a:cubicBezTo>
                      <a:pt x="6269" y="13435"/>
                      <a:pt x="7168" y="14643"/>
                      <a:pt x="7168" y="14643"/>
                    </a:cubicBezTo>
                    <a:cubicBezTo>
                      <a:pt x="7168" y="14643"/>
                      <a:pt x="7303" y="14828"/>
                      <a:pt x="7499" y="14828"/>
                    </a:cubicBezTo>
                    <a:cubicBezTo>
                      <a:pt x="7686" y="14828"/>
                      <a:pt x="7929" y="14659"/>
                      <a:pt x="8165" y="14000"/>
                    </a:cubicBezTo>
                    <a:cubicBezTo>
                      <a:pt x="8647" y="12617"/>
                      <a:pt x="8679" y="11107"/>
                      <a:pt x="8679" y="11107"/>
                    </a:cubicBezTo>
                    <a:cubicBezTo>
                      <a:pt x="8679" y="11107"/>
                      <a:pt x="14626" y="8471"/>
                      <a:pt x="13726" y="4838"/>
                    </a:cubicBezTo>
                    <a:cubicBezTo>
                      <a:pt x="12970" y="1677"/>
                      <a:pt x="11265" y="1"/>
                      <a:pt x="9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66"/>
              <p:cNvSpPr/>
              <p:nvPr/>
            </p:nvSpPr>
            <p:spPr>
              <a:xfrm>
                <a:off x="2124000" y="2554125"/>
                <a:ext cx="348800" cy="430975"/>
              </a:xfrm>
              <a:custGeom>
                <a:rect b="b" l="l" r="r" t="t"/>
                <a:pathLst>
                  <a:path extrusionOk="0" h="17239" w="13952">
                    <a:moveTo>
                      <a:pt x="9130" y="547"/>
                    </a:moveTo>
                    <a:cubicBezTo>
                      <a:pt x="10062" y="547"/>
                      <a:pt x="10898" y="933"/>
                      <a:pt x="11637" y="1672"/>
                    </a:cubicBezTo>
                    <a:cubicBezTo>
                      <a:pt x="12376" y="2443"/>
                      <a:pt x="12955" y="3601"/>
                      <a:pt x="13341" y="5176"/>
                    </a:cubicBezTo>
                    <a:cubicBezTo>
                      <a:pt x="13405" y="5401"/>
                      <a:pt x="13437" y="5626"/>
                      <a:pt x="13437" y="5851"/>
                    </a:cubicBezTo>
                    <a:cubicBezTo>
                      <a:pt x="13437" y="6590"/>
                      <a:pt x="13148" y="7297"/>
                      <a:pt x="12665" y="7940"/>
                    </a:cubicBezTo>
                    <a:cubicBezTo>
                      <a:pt x="11990" y="8872"/>
                      <a:pt x="10930" y="9708"/>
                      <a:pt x="10030" y="10255"/>
                    </a:cubicBezTo>
                    <a:cubicBezTo>
                      <a:pt x="9612" y="10544"/>
                      <a:pt x="9194" y="10769"/>
                      <a:pt x="8905" y="10897"/>
                    </a:cubicBezTo>
                    <a:cubicBezTo>
                      <a:pt x="8776" y="10994"/>
                      <a:pt x="8647" y="11026"/>
                      <a:pt x="8583" y="11090"/>
                    </a:cubicBezTo>
                    <a:cubicBezTo>
                      <a:pt x="8487" y="11122"/>
                      <a:pt x="8455" y="11122"/>
                      <a:pt x="8455" y="11122"/>
                    </a:cubicBezTo>
                    <a:cubicBezTo>
                      <a:pt x="8358" y="11187"/>
                      <a:pt x="8294" y="11251"/>
                      <a:pt x="8294" y="11380"/>
                    </a:cubicBezTo>
                    <a:lnTo>
                      <a:pt x="8294" y="11444"/>
                    </a:lnTo>
                    <a:cubicBezTo>
                      <a:pt x="8262" y="11733"/>
                      <a:pt x="8197" y="13019"/>
                      <a:pt x="7780" y="14176"/>
                    </a:cubicBezTo>
                    <a:cubicBezTo>
                      <a:pt x="7683" y="14498"/>
                      <a:pt x="7555" y="14658"/>
                      <a:pt x="7490" y="14755"/>
                    </a:cubicBezTo>
                    <a:cubicBezTo>
                      <a:pt x="7394" y="14851"/>
                      <a:pt x="7362" y="14851"/>
                      <a:pt x="7362" y="14851"/>
                    </a:cubicBezTo>
                    <a:lnTo>
                      <a:pt x="7297" y="14819"/>
                    </a:lnTo>
                    <a:lnTo>
                      <a:pt x="7265" y="14787"/>
                    </a:lnTo>
                    <a:cubicBezTo>
                      <a:pt x="7233" y="14755"/>
                      <a:pt x="7008" y="14465"/>
                      <a:pt x="6687" y="14112"/>
                    </a:cubicBezTo>
                    <a:cubicBezTo>
                      <a:pt x="6526" y="13951"/>
                      <a:pt x="6365" y="13790"/>
                      <a:pt x="6172" y="13662"/>
                    </a:cubicBezTo>
                    <a:cubicBezTo>
                      <a:pt x="5979" y="13533"/>
                      <a:pt x="5754" y="13437"/>
                      <a:pt x="5529" y="13437"/>
                    </a:cubicBezTo>
                    <a:cubicBezTo>
                      <a:pt x="5465" y="13437"/>
                      <a:pt x="5401" y="13437"/>
                      <a:pt x="5337" y="13469"/>
                    </a:cubicBezTo>
                    <a:cubicBezTo>
                      <a:pt x="5240" y="13501"/>
                      <a:pt x="5176" y="13533"/>
                      <a:pt x="5112" y="13598"/>
                    </a:cubicBezTo>
                    <a:cubicBezTo>
                      <a:pt x="5015" y="13694"/>
                      <a:pt x="4983" y="13823"/>
                      <a:pt x="4951" y="13919"/>
                    </a:cubicBezTo>
                    <a:cubicBezTo>
                      <a:pt x="4951" y="14048"/>
                      <a:pt x="4919" y="14176"/>
                      <a:pt x="4919" y="14305"/>
                    </a:cubicBezTo>
                    <a:cubicBezTo>
                      <a:pt x="4919" y="14690"/>
                      <a:pt x="5015" y="15173"/>
                      <a:pt x="5112" y="15591"/>
                    </a:cubicBezTo>
                    <a:cubicBezTo>
                      <a:pt x="5169" y="15821"/>
                      <a:pt x="5227" y="16016"/>
                      <a:pt x="5264" y="16137"/>
                    </a:cubicBezTo>
                    <a:lnTo>
                      <a:pt x="5264" y="16137"/>
                    </a:lnTo>
                    <a:cubicBezTo>
                      <a:pt x="5196" y="16208"/>
                      <a:pt x="5085" y="16312"/>
                      <a:pt x="4951" y="16426"/>
                    </a:cubicBezTo>
                    <a:cubicBezTo>
                      <a:pt x="4726" y="16587"/>
                      <a:pt x="4469" y="16716"/>
                      <a:pt x="4276" y="16716"/>
                    </a:cubicBezTo>
                    <a:cubicBezTo>
                      <a:pt x="4179" y="16716"/>
                      <a:pt x="4115" y="16683"/>
                      <a:pt x="4019" y="16651"/>
                    </a:cubicBezTo>
                    <a:cubicBezTo>
                      <a:pt x="3986" y="16619"/>
                      <a:pt x="3858" y="16555"/>
                      <a:pt x="3729" y="16426"/>
                    </a:cubicBezTo>
                    <a:cubicBezTo>
                      <a:pt x="3247" y="15944"/>
                      <a:pt x="2411" y="14948"/>
                      <a:pt x="1736" y="13823"/>
                    </a:cubicBezTo>
                    <a:cubicBezTo>
                      <a:pt x="1061" y="12730"/>
                      <a:pt x="515" y="11476"/>
                      <a:pt x="547" y="10544"/>
                    </a:cubicBezTo>
                    <a:cubicBezTo>
                      <a:pt x="547" y="10415"/>
                      <a:pt x="547" y="10287"/>
                      <a:pt x="579" y="10158"/>
                    </a:cubicBezTo>
                    <a:cubicBezTo>
                      <a:pt x="772" y="9065"/>
                      <a:pt x="1254" y="8197"/>
                      <a:pt x="1704" y="7587"/>
                    </a:cubicBezTo>
                    <a:cubicBezTo>
                      <a:pt x="1929" y="7297"/>
                      <a:pt x="2122" y="7072"/>
                      <a:pt x="2283" y="6912"/>
                    </a:cubicBezTo>
                    <a:cubicBezTo>
                      <a:pt x="2379" y="6847"/>
                      <a:pt x="2444" y="6783"/>
                      <a:pt x="2476" y="6751"/>
                    </a:cubicBezTo>
                    <a:lnTo>
                      <a:pt x="2508" y="6687"/>
                    </a:lnTo>
                    <a:lnTo>
                      <a:pt x="2540" y="6687"/>
                    </a:lnTo>
                    <a:cubicBezTo>
                      <a:pt x="2636" y="6622"/>
                      <a:pt x="2669" y="6461"/>
                      <a:pt x="2604" y="6365"/>
                    </a:cubicBezTo>
                    <a:cubicBezTo>
                      <a:pt x="2572" y="6301"/>
                      <a:pt x="2347" y="5851"/>
                      <a:pt x="2347" y="5176"/>
                    </a:cubicBezTo>
                    <a:cubicBezTo>
                      <a:pt x="2347" y="4661"/>
                      <a:pt x="2476" y="4083"/>
                      <a:pt x="2958" y="3440"/>
                    </a:cubicBezTo>
                    <a:cubicBezTo>
                      <a:pt x="3247" y="3022"/>
                      <a:pt x="3665" y="2765"/>
                      <a:pt x="4083" y="2604"/>
                    </a:cubicBezTo>
                    <a:cubicBezTo>
                      <a:pt x="4501" y="2476"/>
                      <a:pt x="4951" y="2411"/>
                      <a:pt x="5304" y="2411"/>
                    </a:cubicBezTo>
                    <a:cubicBezTo>
                      <a:pt x="5594" y="2411"/>
                      <a:pt x="5819" y="2443"/>
                      <a:pt x="5979" y="2476"/>
                    </a:cubicBezTo>
                    <a:cubicBezTo>
                      <a:pt x="6076" y="2476"/>
                      <a:pt x="6140" y="2476"/>
                      <a:pt x="6172" y="2508"/>
                    </a:cubicBezTo>
                    <a:lnTo>
                      <a:pt x="6237" y="2508"/>
                    </a:lnTo>
                    <a:cubicBezTo>
                      <a:pt x="6262" y="2516"/>
                      <a:pt x="6288" y="2520"/>
                      <a:pt x="6314" y="2520"/>
                    </a:cubicBezTo>
                    <a:cubicBezTo>
                      <a:pt x="6382" y="2520"/>
                      <a:pt x="6447" y="2490"/>
                      <a:pt x="6494" y="2443"/>
                    </a:cubicBezTo>
                    <a:cubicBezTo>
                      <a:pt x="6558" y="2347"/>
                      <a:pt x="6590" y="2251"/>
                      <a:pt x="6558" y="2154"/>
                    </a:cubicBezTo>
                    <a:cubicBezTo>
                      <a:pt x="6558" y="2154"/>
                      <a:pt x="6526" y="2090"/>
                      <a:pt x="6526" y="2026"/>
                    </a:cubicBezTo>
                    <a:cubicBezTo>
                      <a:pt x="6526" y="1865"/>
                      <a:pt x="6590" y="1640"/>
                      <a:pt x="6815" y="1383"/>
                    </a:cubicBezTo>
                    <a:cubicBezTo>
                      <a:pt x="7040" y="1126"/>
                      <a:pt x="7458" y="836"/>
                      <a:pt x="8294" y="643"/>
                    </a:cubicBezTo>
                    <a:cubicBezTo>
                      <a:pt x="8583" y="579"/>
                      <a:pt x="8872" y="547"/>
                      <a:pt x="9130" y="547"/>
                    </a:cubicBezTo>
                    <a:close/>
                    <a:moveTo>
                      <a:pt x="9130" y="0"/>
                    </a:moveTo>
                    <a:cubicBezTo>
                      <a:pt x="8840" y="0"/>
                      <a:pt x="8519" y="33"/>
                      <a:pt x="8197" y="129"/>
                    </a:cubicBezTo>
                    <a:cubicBezTo>
                      <a:pt x="7265" y="322"/>
                      <a:pt x="6719" y="675"/>
                      <a:pt x="6397" y="1029"/>
                    </a:cubicBezTo>
                    <a:cubicBezTo>
                      <a:pt x="6117" y="1338"/>
                      <a:pt x="6032" y="1670"/>
                      <a:pt x="6015" y="1921"/>
                    </a:cubicBezTo>
                    <a:lnTo>
                      <a:pt x="6015" y="1921"/>
                    </a:lnTo>
                    <a:cubicBezTo>
                      <a:pt x="5831" y="1892"/>
                      <a:pt x="5584" y="1865"/>
                      <a:pt x="5304" y="1865"/>
                    </a:cubicBezTo>
                    <a:cubicBezTo>
                      <a:pt x="4887" y="1865"/>
                      <a:pt x="4404" y="1929"/>
                      <a:pt x="3890" y="2122"/>
                    </a:cubicBezTo>
                    <a:cubicBezTo>
                      <a:pt x="3408" y="2283"/>
                      <a:pt x="2894" y="2604"/>
                      <a:pt x="2508" y="3118"/>
                    </a:cubicBezTo>
                    <a:cubicBezTo>
                      <a:pt x="1961" y="3858"/>
                      <a:pt x="1801" y="4597"/>
                      <a:pt x="1801" y="5176"/>
                    </a:cubicBezTo>
                    <a:cubicBezTo>
                      <a:pt x="1801" y="5724"/>
                      <a:pt x="1939" y="6162"/>
                      <a:pt x="2034" y="6407"/>
                    </a:cubicBezTo>
                    <a:lnTo>
                      <a:pt x="2034" y="6407"/>
                    </a:lnTo>
                    <a:cubicBezTo>
                      <a:pt x="1607" y="6815"/>
                      <a:pt x="404" y="8099"/>
                      <a:pt x="33" y="10062"/>
                    </a:cubicBezTo>
                    <a:cubicBezTo>
                      <a:pt x="1" y="10222"/>
                      <a:pt x="1" y="10383"/>
                      <a:pt x="1" y="10544"/>
                    </a:cubicBezTo>
                    <a:cubicBezTo>
                      <a:pt x="1" y="11187"/>
                      <a:pt x="193" y="11862"/>
                      <a:pt x="483" y="12569"/>
                    </a:cubicBezTo>
                    <a:cubicBezTo>
                      <a:pt x="933" y="13598"/>
                      <a:pt x="1608" y="14658"/>
                      <a:pt x="2219" y="15494"/>
                    </a:cubicBezTo>
                    <a:cubicBezTo>
                      <a:pt x="2540" y="15912"/>
                      <a:pt x="2861" y="16266"/>
                      <a:pt x="3119" y="16555"/>
                    </a:cubicBezTo>
                    <a:cubicBezTo>
                      <a:pt x="3376" y="16844"/>
                      <a:pt x="3601" y="17037"/>
                      <a:pt x="3794" y="17133"/>
                    </a:cubicBezTo>
                    <a:cubicBezTo>
                      <a:pt x="3899" y="17186"/>
                      <a:pt x="4046" y="17238"/>
                      <a:pt x="4185" y="17238"/>
                    </a:cubicBezTo>
                    <a:cubicBezTo>
                      <a:pt x="4216" y="17238"/>
                      <a:pt x="4246" y="17236"/>
                      <a:pt x="4276" y="17230"/>
                    </a:cubicBezTo>
                    <a:cubicBezTo>
                      <a:pt x="4694" y="17230"/>
                      <a:pt x="5047" y="17005"/>
                      <a:pt x="5337" y="16812"/>
                    </a:cubicBezTo>
                    <a:cubicBezTo>
                      <a:pt x="5594" y="16587"/>
                      <a:pt x="5754" y="16394"/>
                      <a:pt x="5754" y="16362"/>
                    </a:cubicBezTo>
                    <a:cubicBezTo>
                      <a:pt x="5819" y="16298"/>
                      <a:pt x="5851" y="16201"/>
                      <a:pt x="5819" y="16105"/>
                    </a:cubicBezTo>
                    <a:cubicBezTo>
                      <a:pt x="5819" y="16105"/>
                      <a:pt x="5787" y="16041"/>
                      <a:pt x="5754" y="15944"/>
                    </a:cubicBezTo>
                    <a:cubicBezTo>
                      <a:pt x="5658" y="15591"/>
                      <a:pt x="5465" y="14787"/>
                      <a:pt x="5465" y="14305"/>
                    </a:cubicBezTo>
                    <a:cubicBezTo>
                      <a:pt x="5465" y="14144"/>
                      <a:pt x="5465" y="14048"/>
                      <a:pt x="5497" y="14015"/>
                    </a:cubicBezTo>
                    <a:lnTo>
                      <a:pt x="5513" y="13983"/>
                    </a:lnTo>
                    <a:lnTo>
                      <a:pt x="5529" y="13983"/>
                    </a:lnTo>
                    <a:cubicBezTo>
                      <a:pt x="5541" y="13978"/>
                      <a:pt x="5554" y="13975"/>
                      <a:pt x="5569" y="13975"/>
                    </a:cubicBezTo>
                    <a:cubicBezTo>
                      <a:pt x="5639" y="13975"/>
                      <a:pt x="5745" y="14033"/>
                      <a:pt x="5851" y="14112"/>
                    </a:cubicBezTo>
                    <a:cubicBezTo>
                      <a:pt x="6076" y="14273"/>
                      <a:pt x="6333" y="14498"/>
                      <a:pt x="6526" y="14723"/>
                    </a:cubicBezTo>
                    <a:cubicBezTo>
                      <a:pt x="6622" y="14819"/>
                      <a:pt x="6687" y="14916"/>
                      <a:pt x="6751" y="14980"/>
                    </a:cubicBezTo>
                    <a:lnTo>
                      <a:pt x="6815" y="15076"/>
                    </a:lnTo>
                    <a:cubicBezTo>
                      <a:pt x="6815" y="15108"/>
                      <a:pt x="6879" y="15173"/>
                      <a:pt x="6976" y="15237"/>
                    </a:cubicBezTo>
                    <a:cubicBezTo>
                      <a:pt x="7040" y="15301"/>
                      <a:pt x="7169" y="15366"/>
                      <a:pt x="7362" y="15366"/>
                    </a:cubicBezTo>
                    <a:cubicBezTo>
                      <a:pt x="7555" y="15366"/>
                      <a:pt x="7747" y="15301"/>
                      <a:pt x="7876" y="15108"/>
                    </a:cubicBezTo>
                    <a:cubicBezTo>
                      <a:pt x="8037" y="14948"/>
                      <a:pt x="8165" y="14723"/>
                      <a:pt x="8294" y="14369"/>
                    </a:cubicBezTo>
                    <a:cubicBezTo>
                      <a:pt x="8714" y="13188"/>
                      <a:pt x="8791" y="11964"/>
                      <a:pt x="8822" y="11537"/>
                    </a:cubicBezTo>
                    <a:lnTo>
                      <a:pt x="8822" y="11537"/>
                    </a:lnTo>
                    <a:cubicBezTo>
                      <a:pt x="9193" y="11358"/>
                      <a:pt x="10228" y="10828"/>
                      <a:pt x="11283" y="10030"/>
                    </a:cubicBezTo>
                    <a:cubicBezTo>
                      <a:pt x="11958" y="9547"/>
                      <a:pt x="12601" y="8937"/>
                      <a:pt x="13116" y="8229"/>
                    </a:cubicBezTo>
                    <a:cubicBezTo>
                      <a:pt x="13598" y="7522"/>
                      <a:pt x="13951" y="6719"/>
                      <a:pt x="13951" y="5851"/>
                    </a:cubicBezTo>
                    <a:cubicBezTo>
                      <a:pt x="13951" y="5594"/>
                      <a:pt x="13919" y="5304"/>
                      <a:pt x="13855" y="5047"/>
                    </a:cubicBezTo>
                    <a:cubicBezTo>
                      <a:pt x="13469" y="3408"/>
                      <a:pt x="12826" y="2186"/>
                      <a:pt x="12023" y="1318"/>
                    </a:cubicBezTo>
                    <a:cubicBezTo>
                      <a:pt x="11219" y="450"/>
                      <a:pt x="10223" y="0"/>
                      <a:pt x="9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66"/>
              <p:cNvSpPr/>
              <p:nvPr/>
            </p:nvSpPr>
            <p:spPr>
              <a:xfrm>
                <a:off x="2203550" y="2655875"/>
                <a:ext cx="254775" cy="296875"/>
              </a:xfrm>
              <a:custGeom>
                <a:rect b="b" l="l" r="r" t="t"/>
                <a:pathLst>
                  <a:path extrusionOk="0" h="11875" w="10191">
                    <a:moveTo>
                      <a:pt x="9689" y="0"/>
                    </a:moveTo>
                    <a:cubicBezTo>
                      <a:pt x="9641" y="0"/>
                      <a:pt x="9591" y="16"/>
                      <a:pt x="9548" y="45"/>
                    </a:cubicBezTo>
                    <a:cubicBezTo>
                      <a:pt x="9451" y="109"/>
                      <a:pt x="9451" y="238"/>
                      <a:pt x="9516" y="334"/>
                    </a:cubicBezTo>
                    <a:cubicBezTo>
                      <a:pt x="9548" y="366"/>
                      <a:pt x="9805" y="752"/>
                      <a:pt x="9805" y="1363"/>
                    </a:cubicBezTo>
                    <a:cubicBezTo>
                      <a:pt x="9805" y="1909"/>
                      <a:pt x="9580" y="2649"/>
                      <a:pt x="8712" y="3549"/>
                    </a:cubicBezTo>
                    <a:cubicBezTo>
                      <a:pt x="7780" y="4481"/>
                      <a:pt x="6173" y="5188"/>
                      <a:pt x="4662" y="5799"/>
                    </a:cubicBezTo>
                    <a:cubicBezTo>
                      <a:pt x="3923" y="6120"/>
                      <a:pt x="3183" y="6410"/>
                      <a:pt x="2572" y="6667"/>
                    </a:cubicBezTo>
                    <a:cubicBezTo>
                      <a:pt x="1962" y="6956"/>
                      <a:pt x="1447" y="7245"/>
                      <a:pt x="1126" y="7567"/>
                    </a:cubicBezTo>
                    <a:cubicBezTo>
                      <a:pt x="547" y="8178"/>
                      <a:pt x="290" y="9110"/>
                      <a:pt x="129" y="9945"/>
                    </a:cubicBezTo>
                    <a:cubicBezTo>
                      <a:pt x="1" y="10813"/>
                      <a:pt x="1" y="11521"/>
                      <a:pt x="1" y="11649"/>
                    </a:cubicBezTo>
                    <a:lnTo>
                      <a:pt x="1" y="11681"/>
                    </a:lnTo>
                    <a:cubicBezTo>
                      <a:pt x="1" y="11778"/>
                      <a:pt x="97" y="11874"/>
                      <a:pt x="226" y="11874"/>
                    </a:cubicBezTo>
                    <a:cubicBezTo>
                      <a:pt x="322" y="11842"/>
                      <a:pt x="419" y="11746"/>
                      <a:pt x="387" y="11649"/>
                    </a:cubicBezTo>
                    <a:cubicBezTo>
                      <a:pt x="387" y="11521"/>
                      <a:pt x="387" y="10813"/>
                      <a:pt x="547" y="10010"/>
                    </a:cubicBezTo>
                    <a:cubicBezTo>
                      <a:pt x="676" y="9206"/>
                      <a:pt x="933" y="8338"/>
                      <a:pt x="1415" y="7824"/>
                    </a:cubicBezTo>
                    <a:cubicBezTo>
                      <a:pt x="1672" y="7599"/>
                      <a:pt x="2122" y="7310"/>
                      <a:pt x="2733" y="7052"/>
                    </a:cubicBezTo>
                    <a:cubicBezTo>
                      <a:pt x="3633" y="6635"/>
                      <a:pt x="4823" y="6217"/>
                      <a:pt x="5980" y="5702"/>
                    </a:cubicBezTo>
                    <a:cubicBezTo>
                      <a:pt x="7105" y="5188"/>
                      <a:pt x="8230" y="4577"/>
                      <a:pt x="9001" y="3838"/>
                    </a:cubicBezTo>
                    <a:cubicBezTo>
                      <a:pt x="9934" y="2906"/>
                      <a:pt x="10191" y="2006"/>
                      <a:pt x="10191" y="1363"/>
                    </a:cubicBezTo>
                    <a:cubicBezTo>
                      <a:pt x="10191" y="591"/>
                      <a:pt x="9837" y="109"/>
                      <a:pt x="9837" y="77"/>
                    </a:cubicBezTo>
                    <a:cubicBezTo>
                      <a:pt x="9802" y="24"/>
                      <a:pt x="9747" y="0"/>
                      <a:pt x="96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66"/>
              <p:cNvSpPr/>
              <p:nvPr/>
            </p:nvSpPr>
            <p:spPr>
              <a:xfrm>
                <a:off x="2254175" y="2833475"/>
                <a:ext cx="89250" cy="68800"/>
              </a:xfrm>
              <a:custGeom>
                <a:rect b="b" l="l" r="r" t="t"/>
                <a:pathLst>
                  <a:path extrusionOk="0" h="2752" w="3570">
                    <a:moveTo>
                      <a:pt x="3356" y="1"/>
                    </a:moveTo>
                    <a:cubicBezTo>
                      <a:pt x="3330" y="1"/>
                      <a:pt x="3304" y="5"/>
                      <a:pt x="3280" y="13"/>
                    </a:cubicBezTo>
                    <a:cubicBezTo>
                      <a:pt x="3280" y="13"/>
                      <a:pt x="2540" y="334"/>
                      <a:pt x="1769" y="784"/>
                    </a:cubicBezTo>
                    <a:cubicBezTo>
                      <a:pt x="1383" y="1009"/>
                      <a:pt x="997" y="1266"/>
                      <a:pt x="676" y="1556"/>
                    </a:cubicBezTo>
                    <a:cubicBezTo>
                      <a:pt x="355" y="1845"/>
                      <a:pt x="97" y="2134"/>
                      <a:pt x="1" y="2488"/>
                    </a:cubicBezTo>
                    <a:cubicBezTo>
                      <a:pt x="1" y="2616"/>
                      <a:pt x="65" y="2713"/>
                      <a:pt x="162" y="2745"/>
                    </a:cubicBezTo>
                    <a:cubicBezTo>
                      <a:pt x="179" y="2749"/>
                      <a:pt x="196" y="2751"/>
                      <a:pt x="212" y="2751"/>
                    </a:cubicBezTo>
                    <a:cubicBezTo>
                      <a:pt x="315" y="2751"/>
                      <a:pt x="391" y="2668"/>
                      <a:pt x="419" y="2584"/>
                    </a:cubicBezTo>
                    <a:cubicBezTo>
                      <a:pt x="451" y="2391"/>
                      <a:pt x="644" y="2102"/>
                      <a:pt x="933" y="1845"/>
                    </a:cubicBezTo>
                    <a:cubicBezTo>
                      <a:pt x="1383" y="1459"/>
                      <a:pt x="1994" y="1106"/>
                      <a:pt x="2508" y="816"/>
                    </a:cubicBezTo>
                    <a:cubicBezTo>
                      <a:pt x="2765" y="688"/>
                      <a:pt x="2990" y="591"/>
                      <a:pt x="3151" y="495"/>
                    </a:cubicBezTo>
                    <a:cubicBezTo>
                      <a:pt x="3344" y="431"/>
                      <a:pt x="3440" y="398"/>
                      <a:pt x="3440" y="398"/>
                    </a:cubicBezTo>
                    <a:cubicBezTo>
                      <a:pt x="3537" y="334"/>
                      <a:pt x="3569" y="238"/>
                      <a:pt x="3537" y="109"/>
                    </a:cubicBezTo>
                    <a:cubicBezTo>
                      <a:pt x="3513" y="37"/>
                      <a:pt x="3434" y="1"/>
                      <a:pt x="33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66"/>
              <p:cNvSpPr/>
              <p:nvPr/>
            </p:nvSpPr>
            <p:spPr>
              <a:xfrm>
                <a:off x="1974675" y="4962550"/>
                <a:ext cx="249000" cy="116775"/>
              </a:xfrm>
              <a:custGeom>
                <a:rect b="b" l="l" r="r" t="t"/>
                <a:pathLst>
                  <a:path extrusionOk="0" h="4671" w="9960">
                    <a:moveTo>
                      <a:pt x="3691" y="1"/>
                    </a:moveTo>
                    <a:lnTo>
                      <a:pt x="413" y="804"/>
                    </a:lnTo>
                    <a:lnTo>
                      <a:pt x="91" y="3311"/>
                    </a:lnTo>
                    <a:cubicBezTo>
                      <a:pt x="1" y="4033"/>
                      <a:pt x="558" y="4671"/>
                      <a:pt x="1288" y="4671"/>
                    </a:cubicBezTo>
                    <a:cubicBezTo>
                      <a:pt x="1339" y="4671"/>
                      <a:pt x="1390" y="4668"/>
                      <a:pt x="1441" y="4661"/>
                    </a:cubicBezTo>
                    <a:lnTo>
                      <a:pt x="9509" y="3890"/>
                    </a:lnTo>
                    <a:cubicBezTo>
                      <a:pt x="9863" y="3858"/>
                      <a:pt x="9959" y="3344"/>
                      <a:pt x="9638" y="3183"/>
                    </a:cubicBezTo>
                    <a:lnTo>
                      <a:pt x="36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66"/>
              <p:cNvSpPr/>
              <p:nvPr/>
            </p:nvSpPr>
            <p:spPr>
              <a:xfrm>
                <a:off x="1969700" y="4955525"/>
                <a:ext cx="258000" cy="130800"/>
              </a:xfrm>
              <a:custGeom>
                <a:rect b="b" l="l" r="r" t="t"/>
                <a:pathLst>
                  <a:path extrusionOk="0" h="5232" w="10320">
                    <a:moveTo>
                      <a:pt x="3864" y="561"/>
                    </a:moveTo>
                    <a:lnTo>
                      <a:pt x="9708" y="3689"/>
                    </a:lnTo>
                    <a:lnTo>
                      <a:pt x="9773" y="3785"/>
                    </a:lnTo>
                    <a:lnTo>
                      <a:pt x="9741" y="3882"/>
                    </a:lnTo>
                    <a:lnTo>
                      <a:pt x="9676" y="3914"/>
                    </a:lnTo>
                    <a:lnTo>
                      <a:pt x="1608" y="4685"/>
                    </a:lnTo>
                    <a:lnTo>
                      <a:pt x="1512" y="4685"/>
                    </a:lnTo>
                    <a:cubicBezTo>
                      <a:pt x="1255" y="4685"/>
                      <a:pt x="997" y="4589"/>
                      <a:pt x="837" y="4396"/>
                    </a:cubicBezTo>
                    <a:cubicBezTo>
                      <a:pt x="644" y="4235"/>
                      <a:pt x="547" y="4010"/>
                      <a:pt x="547" y="3753"/>
                    </a:cubicBezTo>
                    <a:lnTo>
                      <a:pt x="547" y="3625"/>
                    </a:lnTo>
                    <a:lnTo>
                      <a:pt x="869" y="1310"/>
                    </a:lnTo>
                    <a:lnTo>
                      <a:pt x="3864" y="561"/>
                    </a:lnTo>
                    <a:close/>
                    <a:moveTo>
                      <a:pt x="3922" y="0"/>
                    </a:moveTo>
                    <a:cubicBezTo>
                      <a:pt x="3890" y="0"/>
                      <a:pt x="3858" y="8"/>
                      <a:pt x="3826" y="24"/>
                    </a:cubicBezTo>
                    <a:lnTo>
                      <a:pt x="547" y="828"/>
                    </a:lnTo>
                    <a:cubicBezTo>
                      <a:pt x="451" y="860"/>
                      <a:pt x="354" y="924"/>
                      <a:pt x="354" y="1053"/>
                    </a:cubicBezTo>
                    <a:lnTo>
                      <a:pt x="33" y="3528"/>
                    </a:lnTo>
                    <a:cubicBezTo>
                      <a:pt x="33" y="3592"/>
                      <a:pt x="1" y="3689"/>
                      <a:pt x="1" y="3753"/>
                    </a:cubicBezTo>
                    <a:cubicBezTo>
                      <a:pt x="1" y="4557"/>
                      <a:pt x="676" y="5232"/>
                      <a:pt x="1512" y="5232"/>
                    </a:cubicBezTo>
                    <a:lnTo>
                      <a:pt x="1640" y="5232"/>
                    </a:lnTo>
                    <a:lnTo>
                      <a:pt x="9708" y="4428"/>
                    </a:lnTo>
                    <a:cubicBezTo>
                      <a:pt x="9901" y="4428"/>
                      <a:pt x="10062" y="4332"/>
                      <a:pt x="10158" y="4203"/>
                    </a:cubicBezTo>
                    <a:cubicBezTo>
                      <a:pt x="10255" y="4107"/>
                      <a:pt x="10319" y="3946"/>
                      <a:pt x="10319" y="3785"/>
                    </a:cubicBezTo>
                    <a:cubicBezTo>
                      <a:pt x="10319" y="3592"/>
                      <a:pt x="10191" y="3335"/>
                      <a:pt x="9966" y="3239"/>
                    </a:cubicBezTo>
                    <a:lnTo>
                      <a:pt x="4019" y="24"/>
                    </a:lnTo>
                    <a:cubicBezTo>
                      <a:pt x="3987" y="8"/>
                      <a:pt x="3955" y="0"/>
                      <a:pt x="39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66"/>
              <p:cNvSpPr/>
              <p:nvPr/>
            </p:nvSpPr>
            <p:spPr>
              <a:xfrm>
                <a:off x="1977750" y="5042900"/>
                <a:ext cx="245925" cy="36350"/>
              </a:xfrm>
              <a:custGeom>
                <a:rect b="b" l="l" r="r" t="t"/>
                <a:pathLst>
                  <a:path extrusionOk="0" h="1454" w="9837">
                    <a:moveTo>
                      <a:pt x="9579" y="1"/>
                    </a:moveTo>
                    <a:lnTo>
                      <a:pt x="9579" y="1"/>
                    </a:lnTo>
                    <a:cubicBezTo>
                      <a:pt x="7683" y="226"/>
                      <a:pt x="4758" y="33"/>
                      <a:pt x="2733" y="355"/>
                    </a:cubicBezTo>
                    <a:cubicBezTo>
                      <a:pt x="1924" y="502"/>
                      <a:pt x="1305" y="554"/>
                      <a:pt x="833" y="554"/>
                    </a:cubicBezTo>
                    <a:cubicBezTo>
                      <a:pt x="479" y="554"/>
                      <a:pt x="207" y="524"/>
                      <a:pt x="0" y="483"/>
                    </a:cubicBezTo>
                    <a:lnTo>
                      <a:pt x="0" y="483"/>
                    </a:lnTo>
                    <a:cubicBezTo>
                      <a:pt x="120" y="1052"/>
                      <a:pt x="603" y="1454"/>
                      <a:pt x="1188" y="1454"/>
                    </a:cubicBezTo>
                    <a:cubicBezTo>
                      <a:pt x="1231" y="1454"/>
                      <a:pt x="1274" y="1452"/>
                      <a:pt x="1318" y="1447"/>
                    </a:cubicBezTo>
                    <a:lnTo>
                      <a:pt x="9386" y="676"/>
                    </a:lnTo>
                    <a:cubicBezTo>
                      <a:pt x="9740" y="644"/>
                      <a:pt x="9836" y="194"/>
                      <a:pt x="95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66"/>
              <p:cNvSpPr/>
              <p:nvPr/>
            </p:nvSpPr>
            <p:spPr>
              <a:xfrm>
                <a:off x="1970525" y="5036475"/>
                <a:ext cx="257175" cy="49850"/>
              </a:xfrm>
              <a:custGeom>
                <a:rect b="b" l="l" r="r" t="t"/>
                <a:pathLst>
                  <a:path extrusionOk="0" h="1994" w="10287">
                    <a:moveTo>
                      <a:pt x="9732" y="532"/>
                    </a:moveTo>
                    <a:lnTo>
                      <a:pt x="9740" y="547"/>
                    </a:lnTo>
                    <a:lnTo>
                      <a:pt x="9708" y="644"/>
                    </a:lnTo>
                    <a:lnTo>
                      <a:pt x="9643" y="676"/>
                    </a:lnTo>
                    <a:lnTo>
                      <a:pt x="1575" y="1447"/>
                    </a:lnTo>
                    <a:lnTo>
                      <a:pt x="1479" y="1447"/>
                    </a:lnTo>
                    <a:cubicBezTo>
                      <a:pt x="1176" y="1447"/>
                      <a:pt x="903" y="1302"/>
                      <a:pt x="727" y="1081"/>
                    </a:cubicBezTo>
                    <a:lnTo>
                      <a:pt x="727" y="1081"/>
                    </a:lnTo>
                    <a:cubicBezTo>
                      <a:pt x="840" y="1089"/>
                      <a:pt x="962" y="1094"/>
                      <a:pt x="1093" y="1094"/>
                    </a:cubicBezTo>
                    <a:cubicBezTo>
                      <a:pt x="1607" y="1094"/>
                      <a:pt x="2250" y="1029"/>
                      <a:pt x="3086" y="901"/>
                    </a:cubicBezTo>
                    <a:cubicBezTo>
                      <a:pt x="4050" y="740"/>
                      <a:pt x="5272" y="676"/>
                      <a:pt x="6493" y="676"/>
                    </a:cubicBezTo>
                    <a:cubicBezTo>
                      <a:pt x="7658" y="645"/>
                      <a:pt x="8793" y="644"/>
                      <a:pt x="9732" y="532"/>
                    </a:cubicBezTo>
                    <a:close/>
                    <a:moveTo>
                      <a:pt x="9836" y="1"/>
                    </a:moveTo>
                    <a:cubicBezTo>
                      <a:pt x="8904" y="97"/>
                      <a:pt x="7715" y="97"/>
                      <a:pt x="6493" y="129"/>
                    </a:cubicBezTo>
                    <a:cubicBezTo>
                      <a:pt x="5272" y="162"/>
                      <a:pt x="4018" y="194"/>
                      <a:pt x="2989" y="354"/>
                    </a:cubicBezTo>
                    <a:cubicBezTo>
                      <a:pt x="2186" y="483"/>
                      <a:pt x="1543" y="547"/>
                      <a:pt x="1093" y="547"/>
                    </a:cubicBezTo>
                    <a:cubicBezTo>
                      <a:pt x="771" y="547"/>
                      <a:pt x="514" y="515"/>
                      <a:pt x="321" y="483"/>
                    </a:cubicBezTo>
                    <a:cubicBezTo>
                      <a:pt x="257" y="483"/>
                      <a:pt x="161" y="483"/>
                      <a:pt x="96" y="547"/>
                    </a:cubicBezTo>
                    <a:cubicBezTo>
                      <a:pt x="32" y="612"/>
                      <a:pt x="0" y="708"/>
                      <a:pt x="32" y="804"/>
                    </a:cubicBezTo>
                    <a:cubicBezTo>
                      <a:pt x="161" y="1479"/>
                      <a:pt x="739" y="1994"/>
                      <a:pt x="1479" y="1994"/>
                    </a:cubicBezTo>
                    <a:lnTo>
                      <a:pt x="1607" y="1994"/>
                    </a:lnTo>
                    <a:lnTo>
                      <a:pt x="9675" y="1190"/>
                    </a:lnTo>
                    <a:cubicBezTo>
                      <a:pt x="9868" y="1190"/>
                      <a:pt x="10029" y="1094"/>
                      <a:pt x="10125" y="965"/>
                    </a:cubicBezTo>
                    <a:cubicBezTo>
                      <a:pt x="10222" y="869"/>
                      <a:pt x="10286" y="708"/>
                      <a:pt x="10286" y="547"/>
                    </a:cubicBezTo>
                    <a:cubicBezTo>
                      <a:pt x="10286" y="387"/>
                      <a:pt x="10190" y="162"/>
                      <a:pt x="10029" y="33"/>
                    </a:cubicBezTo>
                    <a:cubicBezTo>
                      <a:pt x="9965" y="1"/>
                      <a:pt x="9900" y="1"/>
                      <a:pt x="9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66"/>
              <p:cNvSpPr/>
              <p:nvPr/>
            </p:nvSpPr>
            <p:spPr>
              <a:xfrm>
                <a:off x="1259325" y="4948900"/>
                <a:ext cx="232650" cy="183350"/>
              </a:xfrm>
              <a:custGeom>
                <a:rect b="b" l="l" r="r" t="t"/>
                <a:pathLst>
                  <a:path extrusionOk="0" h="7334" w="9306">
                    <a:moveTo>
                      <a:pt x="2379" y="0"/>
                    </a:moveTo>
                    <a:lnTo>
                      <a:pt x="450" y="1929"/>
                    </a:lnTo>
                    <a:cubicBezTo>
                      <a:pt x="0" y="2379"/>
                      <a:pt x="0" y="3086"/>
                      <a:pt x="450" y="3536"/>
                    </a:cubicBezTo>
                    <a:lnTo>
                      <a:pt x="4018" y="6943"/>
                    </a:lnTo>
                    <a:lnTo>
                      <a:pt x="8390" y="7329"/>
                    </a:lnTo>
                    <a:cubicBezTo>
                      <a:pt x="8415" y="7332"/>
                      <a:pt x="8439" y="7333"/>
                      <a:pt x="8463" y="7333"/>
                    </a:cubicBezTo>
                    <a:cubicBezTo>
                      <a:pt x="8997" y="7333"/>
                      <a:pt x="9306" y="6667"/>
                      <a:pt x="8936" y="6236"/>
                    </a:cubicBezTo>
                    <a:lnTo>
                      <a:pt x="6461" y="3279"/>
                    </a:lnTo>
                    <a:lnTo>
                      <a:pt x="5465" y="1157"/>
                    </a:lnTo>
                    <a:lnTo>
                      <a:pt x="23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66"/>
              <p:cNvSpPr/>
              <p:nvPr/>
            </p:nvSpPr>
            <p:spPr>
              <a:xfrm>
                <a:off x="1255300" y="4942425"/>
                <a:ext cx="238700" cy="196150"/>
              </a:xfrm>
              <a:custGeom>
                <a:rect b="b" l="l" r="r" t="t"/>
                <a:pathLst>
                  <a:path extrusionOk="0" h="7846" w="9548">
                    <a:moveTo>
                      <a:pt x="2607" y="578"/>
                    </a:moveTo>
                    <a:lnTo>
                      <a:pt x="5433" y="1641"/>
                    </a:lnTo>
                    <a:lnTo>
                      <a:pt x="6397" y="3634"/>
                    </a:lnTo>
                    <a:lnTo>
                      <a:pt x="6429" y="3699"/>
                    </a:lnTo>
                    <a:lnTo>
                      <a:pt x="8905" y="6688"/>
                    </a:lnTo>
                    <a:cubicBezTo>
                      <a:pt x="8969" y="6752"/>
                      <a:pt x="9001" y="6849"/>
                      <a:pt x="9001" y="6913"/>
                    </a:cubicBezTo>
                    <a:cubicBezTo>
                      <a:pt x="9001" y="7009"/>
                      <a:pt x="8969" y="7138"/>
                      <a:pt x="8872" y="7202"/>
                    </a:cubicBezTo>
                    <a:cubicBezTo>
                      <a:pt x="8808" y="7267"/>
                      <a:pt x="8712" y="7331"/>
                      <a:pt x="8615" y="7331"/>
                    </a:cubicBezTo>
                    <a:lnTo>
                      <a:pt x="8583" y="7331"/>
                    </a:lnTo>
                    <a:lnTo>
                      <a:pt x="4308" y="6945"/>
                    </a:lnTo>
                    <a:lnTo>
                      <a:pt x="804" y="3602"/>
                    </a:lnTo>
                    <a:cubicBezTo>
                      <a:pt x="643" y="3409"/>
                      <a:pt x="547" y="3216"/>
                      <a:pt x="547" y="2991"/>
                    </a:cubicBezTo>
                    <a:cubicBezTo>
                      <a:pt x="547" y="2766"/>
                      <a:pt x="643" y="2573"/>
                      <a:pt x="804" y="2381"/>
                    </a:cubicBezTo>
                    <a:lnTo>
                      <a:pt x="2607" y="578"/>
                    </a:lnTo>
                    <a:close/>
                    <a:moveTo>
                      <a:pt x="2526" y="1"/>
                    </a:moveTo>
                    <a:cubicBezTo>
                      <a:pt x="2457" y="1"/>
                      <a:pt x="2389" y="36"/>
                      <a:pt x="2347" y="98"/>
                    </a:cubicBezTo>
                    <a:lnTo>
                      <a:pt x="418" y="2027"/>
                    </a:lnTo>
                    <a:cubicBezTo>
                      <a:pt x="161" y="2284"/>
                      <a:pt x="1" y="2638"/>
                      <a:pt x="1" y="2991"/>
                    </a:cubicBezTo>
                    <a:cubicBezTo>
                      <a:pt x="1" y="3345"/>
                      <a:pt x="161" y="3699"/>
                      <a:pt x="451" y="3988"/>
                    </a:cubicBezTo>
                    <a:lnTo>
                      <a:pt x="3986" y="7395"/>
                    </a:lnTo>
                    <a:cubicBezTo>
                      <a:pt x="4051" y="7427"/>
                      <a:pt x="4083" y="7459"/>
                      <a:pt x="4147" y="7459"/>
                    </a:cubicBezTo>
                    <a:lnTo>
                      <a:pt x="8519" y="7845"/>
                    </a:lnTo>
                    <a:lnTo>
                      <a:pt x="8615" y="7845"/>
                    </a:lnTo>
                    <a:cubicBezTo>
                      <a:pt x="8872" y="7845"/>
                      <a:pt x="9130" y="7749"/>
                      <a:pt x="9290" y="7556"/>
                    </a:cubicBezTo>
                    <a:cubicBezTo>
                      <a:pt x="9451" y="7395"/>
                      <a:pt x="9547" y="7170"/>
                      <a:pt x="9547" y="6913"/>
                    </a:cubicBezTo>
                    <a:cubicBezTo>
                      <a:pt x="9547" y="6720"/>
                      <a:pt x="9451" y="6495"/>
                      <a:pt x="9322" y="6334"/>
                    </a:cubicBezTo>
                    <a:lnTo>
                      <a:pt x="6847" y="3377"/>
                    </a:lnTo>
                    <a:lnTo>
                      <a:pt x="5851" y="1320"/>
                    </a:lnTo>
                    <a:cubicBezTo>
                      <a:pt x="5819" y="1256"/>
                      <a:pt x="5787" y="1191"/>
                      <a:pt x="5722" y="1191"/>
                    </a:cubicBezTo>
                    <a:lnTo>
                      <a:pt x="2636" y="34"/>
                    </a:lnTo>
                    <a:cubicBezTo>
                      <a:pt x="2602" y="11"/>
                      <a:pt x="2564" y="1"/>
                      <a:pt x="2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66"/>
              <p:cNvSpPr/>
              <p:nvPr/>
            </p:nvSpPr>
            <p:spPr>
              <a:xfrm>
                <a:off x="1259325" y="4995500"/>
                <a:ext cx="227450" cy="136700"/>
              </a:xfrm>
              <a:custGeom>
                <a:rect b="b" l="l" r="r" t="t"/>
                <a:pathLst>
                  <a:path extrusionOk="0" h="5468" w="9098">
                    <a:moveTo>
                      <a:pt x="515" y="0"/>
                    </a:moveTo>
                    <a:lnTo>
                      <a:pt x="450" y="65"/>
                    </a:lnTo>
                    <a:cubicBezTo>
                      <a:pt x="0" y="515"/>
                      <a:pt x="0" y="1222"/>
                      <a:pt x="450" y="1672"/>
                    </a:cubicBezTo>
                    <a:lnTo>
                      <a:pt x="4018" y="5079"/>
                    </a:lnTo>
                    <a:lnTo>
                      <a:pt x="8390" y="5465"/>
                    </a:lnTo>
                    <a:cubicBezTo>
                      <a:pt x="8410" y="5467"/>
                      <a:pt x="8430" y="5468"/>
                      <a:pt x="8450" y="5468"/>
                    </a:cubicBezTo>
                    <a:cubicBezTo>
                      <a:pt x="8776" y="5468"/>
                      <a:pt x="9036" y="5224"/>
                      <a:pt x="9097" y="4951"/>
                    </a:cubicBezTo>
                    <a:cubicBezTo>
                      <a:pt x="7554" y="4565"/>
                      <a:pt x="5175" y="4019"/>
                      <a:pt x="4533" y="3954"/>
                    </a:cubicBezTo>
                    <a:cubicBezTo>
                      <a:pt x="3761" y="3858"/>
                      <a:pt x="1382" y="1029"/>
                      <a:pt x="5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66"/>
              <p:cNvSpPr/>
              <p:nvPr/>
            </p:nvSpPr>
            <p:spPr>
              <a:xfrm>
                <a:off x="1255300" y="4989075"/>
                <a:ext cx="238700" cy="149500"/>
              </a:xfrm>
              <a:custGeom>
                <a:rect b="b" l="l" r="r" t="t"/>
                <a:pathLst>
                  <a:path extrusionOk="0" h="5980" w="9548">
                    <a:moveTo>
                      <a:pt x="689" y="671"/>
                    </a:moveTo>
                    <a:cubicBezTo>
                      <a:pt x="1135" y="1219"/>
                      <a:pt x="1826" y="2051"/>
                      <a:pt x="2540" y="2765"/>
                    </a:cubicBezTo>
                    <a:cubicBezTo>
                      <a:pt x="2926" y="3183"/>
                      <a:pt x="3344" y="3600"/>
                      <a:pt x="3697" y="3890"/>
                    </a:cubicBezTo>
                    <a:cubicBezTo>
                      <a:pt x="3858" y="4051"/>
                      <a:pt x="4051" y="4179"/>
                      <a:pt x="4211" y="4276"/>
                    </a:cubicBezTo>
                    <a:cubicBezTo>
                      <a:pt x="4372" y="4372"/>
                      <a:pt x="4501" y="4436"/>
                      <a:pt x="4661" y="4468"/>
                    </a:cubicBezTo>
                    <a:cubicBezTo>
                      <a:pt x="4951" y="4501"/>
                      <a:pt x="5722" y="4661"/>
                      <a:pt x="6590" y="4854"/>
                    </a:cubicBezTo>
                    <a:cubicBezTo>
                      <a:pt x="7330" y="5019"/>
                      <a:pt x="8140" y="5206"/>
                      <a:pt x="8841" y="5378"/>
                    </a:cubicBezTo>
                    <a:lnTo>
                      <a:pt x="8841" y="5378"/>
                    </a:lnTo>
                    <a:cubicBezTo>
                      <a:pt x="8780" y="5431"/>
                      <a:pt x="8704" y="5465"/>
                      <a:pt x="8615" y="5465"/>
                    </a:cubicBezTo>
                    <a:lnTo>
                      <a:pt x="8583" y="5465"/>
                    </a:lnTo>
                    <a:lnTo>
                      <a:pt x="4308" y="5079"/>
                    </a:lnTo>
                    <a:lnTo>
                      <a:pt x="804" y="1736"/>
                    </a:lnTo>
                    <a:cubicBezTo>
                      <a:pt x="643" y="1543"/>
                      <a:pt x="547" y="1350"/>
                      <a:pt x="547" y="1125"/>
                    </a:cubicBezTo>
                    <a:cubicBezTo>
                      <a:pt x="547" y="961"/>
                      <a:pt x="598" y="814"/>
                      <a:pt x="689" y="671"/>
                    </a:cubicBezTo>
                    <a:close/>
                    <a:moveTo>
                      <a:pt x="708" y="0"/>
                    </a:moveTo>
                    <a:cubicBezTo>
                      <a:pt x="611" y="0"/>
                      <a:pt x="547" y="0"/>
                      <a:pt x="483" y="65"/>
                    </a:cubicBezTo>
                    <a:lnTo>
                      <a:pt x="418" y="161"/>
                    </a:lnTo>
                    <a:cubicBezTo>
                      <a:pt x="161" y="418"/>
                      <a:pt x="1" y="772"/>
                      <a:pt x="1" y="1125"/>
                    </a:cubicBezTo>
                    <a:cubicBezTo>
                      <a:pt x="1" y="1479"/>
                      <a:pt x="161" y="1833"/>
                      <a:pt x="451" y="2122"/>
                    </a:cubicBezTo>
                    <a:lnTo>
                      <a:pt x="3986" y="5529"/>
                    </a:lnTo>
                    <a:cubicBezTo>
                      <a:pt x="4051" y="5561"/>
                      <a:pt x="4083" y="5593"/>
                      <a:pt x="4147" y="5593"/>
                    </a:cubicBezTo>
                    <a:lnTo>
                      <a:pt x="8519" y="5979"/>
                    </a:lnTo>
                    <a:lnTo>
                      <a:pt x="8615" y="5979"/>
                    </a:lnTo>
                    <a:cubicBezTo>
                      <a:pt x="9065" y="5979"/>
                      <a:pt x="9419" y="5658"/>
                      <a:pt x="9515" y="5272"/>
                    </a:cubicBezTo>
                    <a:cubicBezTo>
                      <a:pt x="9547" y="5111"/>
                      <a:pt x="9451" y="4983"/>
                      <a:pt x="9322" y="4951"/>
                    </a:cubicBezTo>
                    <a:cubicBezTo>
                      <a:pt x="8551" y="4758"/>
                      <a:pt x="7554" y="4533"/>
                      <a:pt x="6687" y="4340"/>
                    </a:cubicBezTo>
                    <a:cubicBezTo>
                      <a:pt x="5819" y="4147"/>
                      <a:pt x="5079" y="3986"/>
                      <a:pt x="4726" y="3954"/>
                    </a:cubicBezTo>
                    <a:cubicBezTo>
                      <a:pt x="4694" y="3922"/>
                      <a:pt x="4597" y="3890"/>
                      <a:pt x="4469" y="3825"/>
                    </a:cubicBezTo>
                    <a:cubicBezTo>
                      <a:pt x="4051" y="3536"/>
                      <a:pt x="3311" y="2829"/>
                      <a:pt x="2604" y="2090"/>
                    </a:cubicBezTo>
                    <a:cubicBezTo>
                      <a:pt x="1929" y="1318"/>
                      <a:pt x="1254" y="547"/>
                      <a:pt x="901" y="97"/>
                    </a:cubicBezTo>
                    <a:cubicBezTo>
                      <a:pt x="836" y="32"/>
                      <a:pt x="772" y="0"/>
                      <a:pt x="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66"/>
              <p:cNvSpPr/>
              <p:nvPr/>
            </p:nvSpPr>
            <p:spPr>
              <a:xfrm>
                <a:off x="1608075" y="3506400"/>
                <a:ext cx="458900" cy="1476275"/>
              </a:xfrm>
              <a:custGeom>
                <a:rect b="b" l="l" r="r" t="t"/>
                <a:pathLst>
                  <a:path extrusionOk="0" h="59051" w="18356">
                    <a:moveTo>
                      <a:pt x="4983" y="1"/>
                    </a:moveTo>
                    <a:cubicBezTo>
                      <a:pt x="4983" y="1"/>
                      <a:pt x="740" y="4822"/>
                      <a:pt x="354" y="7490"/>
                    </a:cubicBezTo>
                    <a:cubicBezTo>
                      <a:pt x="322" y="7812"/>
                      <a:pt x="290" y="8133"/>
                      <a:pt x="258" y="8455"/>
                    </a:cubicBezTo>
                    <a:cubicBezTo>
                      <a:pt x="1" y="11637"/>
                      <a:pt x="644" y="14851"/>
                      <a:pt x="1994" y="17777"/>
                    </a:cubicBezTo>
                    <a:lnTo>
                      <a:pt x="9966" y="35006"/>
                    </a:lnTo>
                    <a:lnTo>
                      <a:pt x="15077" y="59050"/>
                    </a:lnTo>
                    <a:lnTo>
                      <a:pt x="18355" y="58247"/>
                    </a:lnTo>
                    <a:lnTo>
                      <a:pt x="17295" y="32692"/>
                    </a:lnTo>
                    <a:lnTo>
                      <a:pt x="11123" y="13084"/>
                    </a:lnTo>
                    <a:lnTo>
                      <a:pt x="14787" y="6912"/>
                    </a:lnTo>
                    <a:lnTo>
                      <a:pt x="49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66"/>
              <p:cNvSpPr/>
              <p:nvPr/>
            </p:nvSpPr>
            <p:spPr>
              <a:xfrm>
                <a:off x="1606475" y="3499650"/>
                <a:ext cx="466925" cy="1489450"/>
              </a:xfrm>
              <a:custGeom>
                <a:rect b="b" l="l" r="r" t="t"/>
                <a:pathLst>
                  <a:path extrusionOk="0" h="59578" w="18677">
                    <a:moveTo>
                      <a:pt x="5084" y="635"/>
                    </a:moveTo>
                    <a:lnTo>
                      <a:pt x="14497" y="7270"/>
                    </a:lnTo>
                    <a:lnTo>
                      <a:pt x="14497" y="7270"/>
                    </a:lnTo>
                    <a:lnTo>
                      <a:pt x="10962" y="13225"/>
                    </a:lnTo>
                    <a:cubicBezTo>
                      <a:pt x="10930" y="13289"/>
                      <a:pt x="10898" y="13354"/>
                      <a:pt x="10930" y="13418"/>
                    </a:cubicBezTo>
                    <a:lnTo>
                      <a:pt x="17069" y="33026"/>
                    </a:lnTo>
                    <a:lnTo>
                      <a:pt x="18130" y="58292"/>
                    </a:lnTo>
                    <a:lnTo>
                      <a:pt x="15366" y="58999"/>
                    </a:lnTo>
                    <a:lnTo>
                      <a:pt x="10287" y="35212"/>
                    </a:lnTo>
                    <a:lnTo>
                      <a:pt x="10287" y="35180"/>
                    </a:lnTo>
                    <a:lnTo>
                      <a:pt x="2283" y="17918"/>
                    </a:lnTo>
                    <a:cubicBezTo>
                      <a:pt x="1158" y="15475"/>
                      <a:pt x="515" y="12775"/>
                      <a:pt x="515" y="10075"/>
                    </a:cubicBezTo>
                    <a:cubicBezTo>
                      <a:pt x="515" y="9625"/>
                      <a:pt x="547" y="9175"/>
                      <a:pt x="579" y="8725"/>
                    </a:cubicBezTo>
                    <a:cubicBezTo>
                      <a:pt x="611" y="8403"/>
                      <a:pt x="644" y="8114"/>
                      <a:pt x="676" y="7825"/>
                    </a:cubicBezTo>
                    <a:cubicBezTo>
                      <a:pt x="772" y="7182"/>
                      <a:pt x="1094" y="6410"/>
                      <a:pt x="1544" y="5607"/>
                    </a:cubicBezTo>
                    <a:cubicBezTo>
                      <a:pt x="2186" y="4353"/>
                      <a:pt x="3119" y="3067"/>
                      <a:pt x="3890" y="2103"/>
                    </a:cubicBezTo>
                    <a:cubicBezTo>
                      <a:pt x="4276" y="1621"/>
                      <a:pt x="4597" y="1203"/>
                      <a:pt x="4854" y="914"/>
                    </a:cubicBezTo>
                    <a:cubicBezTo>
                      <a:pt x="4926" y="794"/>
                      <a:pt x="5016" y="710"/>
                      <a:pt x="5084" y="635"/>
                    </a:cubicBezTo>
                    <a:close/>
                    <a:moveTo>
                      <a:pt x="5019" y="1"/>
                    </a:moveTo>
                    <a:cubicBezTo>
                      <a:pt x="4948" y="1"/>
                      <a:pt x="4875" y="25"/>
                      <a:pt x="4822" y="78"/>
                    </a:cubicBezTo>
                    <a:cubicBezTo>
                      <a:pt x="4822" y="110"/>
                      <a:pt x="3762" y="1299"/>
                      <a:pt x="2636" y="2842"/>
                    </a:cubicBezTo>
                    <a:cubicBezTo>
                      <a:pt x="2090" y="3646"/>
                      <a:pt x="1511" y="4482"/>
                      <a:pt x="1061" y="5350"/>
                    </a:cubicBezTo>
                    <a:cubicBezTo>
                      <a:pt x="611" y="6185"/>
                      <a:pt x="258" y="7021"/>
                      <a:pt x="161" y="7728"/>
                    </a:cubicBezTo>
                    <a:cubicBezTo>
                      <a:pt x="97" y="8050"/>
                      <a:pt x="65" y="8371"/>
                      <a:pt x="33" y="8693"/>
                    </a:cubicBezTo>
                    <a:cubicBezTo>
                      <a:pt x="1" y="9143"/>
                      <a:pt x="1" y="9625"/>
                      <a:pt x="1" y="10075"/>
                    </a:cubicBezTo>
                    <a:cubicBezTo>
                      <a:pt x="1" y="12871"/>
                      <a:pt x="644" y="15604"/>
                      <a:pt x="1801" y="18143"/>
                    </a:cubicBezTo>
                    <a:lnTo>
                      <a:pt x="9773" y="35372"/>
                    </a:lnTo>
                    <a:lnTo>
                      <a:pt x="14883" y="59384"/>
                    </a:lnTo>
                    <a:cubicBezTo>
                      <a:pt x="14916" y="59449"/>
                      <a:pt x="14948" y="59513"/>
                      <a:pt x="15012" y="59545"/>
                    </a:cubicBezTo>
                    <a:cubicBezTo>
                      <a:pt x="15076" y="59577"/>
                      <a:pt x="15141" y="59577"/>
                      <a:pt x="15205" y="59577"/>
                    </a:cubicBezTo>
                    <a:lnTo>
                      <a:pt x="18484" y="58774"/>
                    </a:lnTo>
                    <a:cubicBezTo>
                      <a:pt x="18612" y="58742"/>
                      <a:pt x="18676" y="58613"/>
                      <a:pt x="18676" y="58484"/>
                    </a:cubicBezTo>
                    <a:lnTo>
                      <a:pt x="17616" y="32962"/>
                    </a:lnTo>
                    <a:lnTo>
                      <a:pt x="17616" y="32897"/>
                    </a:lnTo>
                    <a:lnTo>
                      <a:pt x="11476" y="13386"/>
                    </a:lnTo>
                    <a:lnTo>
                      <a:pt x="15076" y="7342"/>
                    </a:lnTo>
                    <a:cubicBezTo>
                      <a:pt x="15141" y="7214"/>
                      <a:pt x="15108" y="7053"/>
                      <a:pt x="15012" y="6989"/>
                    </a:cubicBezTo>
                    <a:lnTo>
                      <a:pt x="5176" y="46"/>
                    </a:lnTo>
                    <a:cubicBezTo>
                      <a:pt x="5133" y="17"/>
                      <a:pt x="5076" y="1"/>
                      <a:pt x="5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66"/>
              <p:cNvSpPr/>
              <p:nvPr/>
            </p:nvSpPr>
            <p:spPr>
              <a:xfrm>
                <a:off x="1318775" y="3717750"/>
                <a:ext cx="634875" cy="1260100"/>
              </a:xfrm>
              <a:custGeom>
                <a:rect b="b" l="l" r="r" t="t"/>
                <a:pathLst>
                  <a:path extrusionOk="0" h="50404" w="25395">
                    <a:moveTo>
                      <a:pt x="25395" y="1"/>
                    </a:moveTo>
                    <a:lnTo>
                      <a:pt x="14048" y="4822"/>
                    </a:lnTo>
                    <a:lnTo>
                      <a:pt x="15398" y="7330"/>
                    </a:lnTo>
                    <a:lnTo>
                      <a:pt x="12505" y="26938"/>
                    </a:lnTo>
                    <a:lnTo>
                      <a:pt x="1" y="49246"/>
                    </a:lnTo>
                    <a:lnTo>
                      <a:pt x="3087" y="50403"/>
                    </a:lnTo>
                    <a:lnTo>
                      <a:pt x="19995" y="29252"/>
                    </a:lnTo>
                    <a:lnTo>
                      <a:pt x="24045" y="5787"/>
                    </a:lnTo>
                    <a:lnTo>
                      <a:pt x="25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66"/>
              <p:cNvSpPr/>
              <p:nvPr/>
            </p:nvSpPr>
            <p:spPr>
              <a:xfrm>
                <a:off x="1311550" y="3711175"/>
                <a:ext cx="649350" cy="1273425"/>
              </a:xfrm>
              <a:custGeom>
                <a:rect b="b" l="l" r="r" t="t"/>
                <a:pathLst>
                  <a:path extrusionOk="0" h="50937" w="25974">
                    <a:moveTo>
                      <a:pt x="25687" y="0"/>
                    </a:moveTo>
                    <a:cubicBezTo>
                      <a:pt x="25555" y="0"/>
                      <a:pt x="25455" y="88"/>
                      <a:pt x="25427" y="199"/>
                    </a:cubicBezTo>
                    <a:lnTo>
                      <a:pt x="24077" y="5985"/>
                    </a:lnTo>
                    <a:lnTo>
                      <a:pt x="20027" y="29387"/>
                    </a:lnTo>
                    <a:lnTo>
                      <a:pt x="3279" y="50345"/>
                    </a:lnTo>
                    <a:lnTo>
                      <a:pt x="676" y="49380"/>
                    </a:lnTo>
                    <a:lnTo>
                      <a:pt x="13019" y="27329"/>
                    </a:lnTo>
                    <a:lnTo>
                      <a:pt x="13051" y="27233"/>
                    </a:lnTo>
                    <a:lnTo>
                      <a:pt x="15944" y="7625"/>
                    </a:lnTo>
                    <a:cubicBezTo>
                      <a:pt x="15944" y="7560"/>
                      <a:pt x="15944" y="7496"/>
                      <a:pt x="15912" y="7464"/>
                    </a:cubicBezTo>
                    <a:lnTo>
                      <a:pt x="14562" y="4957"/>
                    </a:lnTo>
                    <a:cubicBezTo>
                      <a:pt x="14519" y="4871"/>
                      <a:pt x="14433" y="4814"/>
                      <a:pt x="14343" y="4814"/>
                    </a:cubicBezTo>
                    <a:cubicBezTo>
                      <a:pt x="14298" y="4814"/>
                      <a:pt x="14251" y="4828"/>
                      <a:pt x="14208" y="4860"/>
                    </a:cubicBezTo>
                    <a:cubicBezTo>
                      <a:pt x="14080" y="4925"/>
                      <a:pt x="14016" y="5085"/>
                      <a:pt x="14080" y="5214"/>
                    </a:cubicBezTo>
                    <a:lnTo>
                      <a:pt x="15398" y="7625"/>
                    </a:lnTo>
                    <a:lnTo>
                      <a:pt x="12537" y="27104"/>
                    </a:lnTo>
                    <a:lnTo>
                      <a:pt x="65" y="49380"/>
                    </a:lnTo>
                    <a:cubicBezTo>
                      <a:pt x="1" y="49445"/>
                      <a:pt x="1" y="49541"/>
                      <a:pt x="33" y="49606"/>
                    </a:cubicBezTo>
                    <a:cubicBezTo>
                      <a:pt x="65" y="49702"/>
                      <a:pt x="129" y="49734"/>
                      <a:pt x="193" y="49766"/>
                    </a:cubicBezTo>
                    <a:lnTo>
                      <a:pt x="3279" y="50923"/>
                    </a:lnTo>
                    <a:cubicBezTo>
                      <a:pt x="3305" y="50932"/>
                      <a:pt x="3333" y="50936"/>
                      <a:pt x="3362" y="50936"/>
                    </a:cubicBezTo>
                    <a:cubicBezTo>
                      <a:pt x="3440" y="50936"/>
                      <a:pt x="3522" y="50906"/>
                      <a:pt x="3569" y="50859"/>
                    </a:cubicBezTo>
                    <a:lnTo>
                      <a:pt x="20509" y="29676"/>
                    </a:lnTo>
                    <a:lnTo>
                      <a:pt x="20541" y="29547"/>
                    </a:lnTo>
                    <a:lnTo>
                      <a:pt x="24591" y="6082"/>
                    </a:lnTo>
                    <a:lnTo>
                      <a:pt x="25941" y="328"/>
                    </a:lnTo>
                    <a:cubicBezTo>
                      <a:pt x="25973" y="199"/>
                      <a:pt x="25877" y="39"/>
                      <a:pt x="25748" y="7"/>
                    </a:cubicBezTo>
                    <a:cubicBezTo>
                      <a:pt x="25727" y="2"/>
                      <a:pt x="25707" y="0"/>
                      <a:pt x="25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66"/>
              <p:cNvSpPr/>
              <p:nvPr/>
            </p:nvSpPr>
            <p:spPr>
              <a:xfrm>
                <a:off x="1848375" y="3941000"/>
                <a:ext cx="67525" cy="394925"/>
              </a:xfrm>
              <a:custGeom>
                <a:rect b="b" l="l" r="r" t="t"/>
                <a:pathLst>
                  <a:path extrusionOk="0" h="15797" w="2701">
                    <a:moveTo>
                      <a:pt x="2490" y="1"/>
                    </a:moveTo>
                    <a:cubicBezTo>
                      <a:pt x="2387" y="1"/>
                      <a:pt x="2314" y="84"/>
                      <a:pt x="2314" y="168"/>
                    </a:cubicBezTo>
                    <a:lnTo>
                      <a:pt x="32" y="15565"/>
                    </a:lnTo>
                    <a:cubicBezTo>
                      <a:pt x="0" y="15661"/>
                      <a:pt x="97" y="15790"/>
                      <a:pt x="193" y="15790"/>
                    </a:cubicBezTo>
                    <a:cubicBezTo>
                      <a:pt x="206" y="15794"/>
                      <a:pt x="219" y="15796"/>
                      <a:pt x="233" y="15796"/>
                    </a:cubicBezTo>
                    <a:cubicBezTo>
                      <a:pt x="322" y="15796"/>
                      <a:pt x="418" y="15713"/>
                      <a:pt x="418" y="15629"/>
                    </a:cubicBezTo>
                    <a:lnTo>
                      <a:pt x="2700" y="232"/>
                    </a:lnTo>
                    <a:cubicBezTo>
                      <a:pt x="2700" y="135"/>
                      <a:pt x="2636" y="7"/>
                      <a:pt x="2539" y="7"/>
                    </a:cubicBezTo>
                    <a:cubicBezTo>
                      <a:pt x="2522" y="3"/>
                      <a:pt x="2506" y="1"/>
                      <a:pt x="24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66"/>
              <p:cNvSpPr/>
              <p:nvPr/>
            </p:nvSpPr>
            <p:spPr>
              <a:xfrm>
                <a:off x="1633800" y="3761650"/>
                <a:ext cx="54675" cy="233375"/>
              </a:xfrm>
              <a:custGeom>
                <a:rect b="b" l="l" r="r" t="t"/>
                <a:pathLst>
                  <a:path extrusionOk="0" h="9335" w="2187">
                    <a:moveTo>
                      <a:pt x="238" y="1"/>
                    </a:moveTo>
                    <a:cubicBezTo>
                      <a:pt x="211" y="1"/>
                      <a:pt x="185" y="5"/>
                      <a:pt x="161" y="13"/>
                    </a:cubicBezTo>
                    <a:cubicBezTo>
                      <a:pt x="65" y="77"/>
                      <a:pt x="1" y="173"/>
                      <a:pt x="65" y="270"/>
                    </a:cubicBezTo>
                    <a:lnTo>
                      <a:pt x="1768" y="4095"/>
                    </a:lnTo>
                    <a:lnTo>
                      <a:pt x="1608" y="9110"/>
                    </a:lnTo>
                    <a:cubicBezTo>
                      <a:pt x="1608" y="9238"/>
                      <a:pt x="1704" y="9335"/>
                      <a:pt x="1801" y="9335"/>
                    </a:cubicBezTo>
                    <a:cubicBezTo>
                      <a:pt x="1929" y="9335"/>
                      <a:pt x="1993" y="9238"/>
                      <a:pt x="2026" y="9142"/>
                    </a:cubicBezTo>
                    <a:lnTo>
                      <a:pt x="2186" y="4063"/>
                    </a:lnTo>
                    <a:lnTo>
                      <a:pt x="2154" y="3966"/>
                    </a:lnTo>
                    <a:lnTo>
                      <a:pt x="418" y="109"/>
                    </a:lnTo>
                    <a:cubicBezTo>
                      <a:pt x="394" y="37"/>
                      <a:pt x="316" y="1"/>
                      <a:pt x="2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66"/>
              <p:cNvSpPr/>
              <p:nvPr/>
            </p:nvSpPr>
            <p:spPr>
              <a:xfrm>
                <a:off x="1827475" y="3665300"/>
                <a:ext cx="123775" cy="93475"/>
              </a:xfrm>
              <a:custGeom>
                <a:rect b="b" l="l" r="r" t="t"/>
                <a:pathLst>
                  <a:path extrusionOk="0" h="3739" w="4951">
                    <a:moveTo>
                      <a:pt x="4757" y="1"/>
                    </a:moveTo>
                    <a:cubicBezTo>
                      <a:pt x="4660" y="1"/>
                      <a:pt x="4586" y="59"/>
                      <a:pt x="4533" y="138"/>
                    </a:cubicBezTo>
                    <a:lnTo>
                      <a:pt x="4533" y="170"/>
                    </a:lnTo>
                    <a:cubicBezTo>
                      <a:pt x="4468" y="331"/>
                      <a:pt x="4083" y="1134"/>
                      <a:pt x="3343" y="1874"/>
                    </a:cubicBezTo>
                    <a:cubicBezTo>
                      <a:pt x="2636" y="2645"/>
                      <a:pt x="1575" y="3320"/>
                      <a:pt x="193" y="3320"/>
                    </a:cubicBezTo>
                    <a:cubicBezTo>
                      <a:pt x="65" y="3320"/>
                      <a:pt x="0" y="3417"/>
                      <a:pt x="0" y="3545"/>
                    </a:cubicBezTo>
                    <a:cubicBezTo>
                      <a:pt x="0" y="3642"/>
                      <a:pt x="65" y="3738"/>
                      <a:pt x="193" y="3738"/>
                    </a:cubicBezTo>
                    <a:cubicBezTo>
                      <a:pt x="1833" y="3738"/>
                      <a:pt x="3022" y="2870"/>
                      <a:pt x="3793" y="2002"/>
                    </a:cubicBezTo>
                    <a:cubicBezTo>
                      <a:pt x="4565" y="1134"/>
                      <a:pt x="4918" y="299"/>
                      <a:pt x="4918" y="299"/>
                    </a:cubicBezTo>
                    <a:cubicBezTo>
                      <a:pt x="4951" y="170"/>
                      <a:pt x="4918" y="74"/>
                      <a:pt x="4822" y="9"/>
                    </a:cubicBezTo>
                    <a:cubicBezTo>
                      <a:pt x="4799" y="4"/>
                      <a:pt x="4777" y="1"/>
                      <a:pt x="47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66"/>
              <p:cNvSpPr/>
              <p:nvPr/>
            </p:nvSpPr>
            <p:spPr>
              <a:xfrm>
                <a:off x="1726225" y="3634675"/>
                <a:ext cx="181625" cy="758150"/>
              </a:xfrm>
              <a:custGeom>
                <a:rect b="b" l="l" r="r" t="t"/>
                <a:pathLst>
                  <a:path extrusionOk="0" h="30326" w="7265">
                    <a:moveTo>
                      <a:pt x="7025" y="0"/>
                    </a:moveTo>
                    <a:cubicBezTo>
                      <a:pt x="6982" y="0"/>
                      <a:pt x="6940" y="16"/>
                      <a:pt x="6911" y="45"/>
                    </a:cubicBezTo>
                    <a:lnTo>
                      <a:pt x="5143" y="1620"/>
                    </a:lnTo>
                    <a:cubicBezTo>
                      <a:pt x="5111" y="1684"/>
                      <a:pt x="5079" y="1716"/>
                      <a:pt x="5079" y="1781"/>
                    </a:cubicBezTo>
                    <a:lnTo>
                      <a:pt x="5079" y="2938"/>
                    </a:lnTo>
                    <a:lnTo>
                      <a:pt x="2893" y="2456"/>
                    </a:lnTo>
                    <a:cubicBezTo>
                      <a:pt x="2797" y="2456"/>
                      <a:pt x="2732" y="2456"/>
                      <a:pt x="2700" y="2520"/>
                    </a:cubicBezTo>
                    <a:cubicBezTo>
                      <a:pt x="2636" y="2584"/>
                      <a:pt x="2636" y="2649"/>
                      <a:pt x="2636" y="2713"/>
                    </a:cubicBezTo>
                    <a:lnTo>
                      <a:pt x="3857" y="6185"/>
                    </a:lnTo>
                    <a:lnTo>
                      <a:pt x="0" y="30100"/>
                    </a:lnTo>
                    <a:cubicBezTo>
                      <a:pt x="0" y="30196"/>
                      <a:pt x="64" y="30293"/>
                      <a:pt x="193" y="30325"/>
                    </a:cubicBezTo>
                    <a:cubicBezTo>
                      <a:pt x="289" y="30325"/>
                      <a:pt x="386" y="30261"/>
                      <a:pt x="418" y="30164"/>
                    </a:cubicBezTo>
                    <a:lnTo>
                      <a:pt x="4243" y="6185"/>
                    </a:lnTo>
                    <a:lnTo>
                      <a:pt x="4243" y="6088"/>
                    </a:lnTo>
                    <a:lnTo>
                      <a:pt x="3150" y="2938"/>
                    </a:lnTo>
                    <a:lnTo>
                      <a:pt x="5240" y="3388"/>
                    </a:lnTo>
                    <a:cubicBezTo>
                      <a:pt x="5304" y="3388"/>
                      <a:pt x="5368" y="3388"/>
                      <a:pt x="5400" y="3324"/>
                    </a:cubicBezTo>
                    <a:cubicBezTo>
                      <a:pt x="5465" y="3292"/>
                      <a:pt x="5497" y="3259"/>
                      <a:pt x="5497" y="3195"/>
                    </a:cubicBezTo>
                    <a:lnTo>
                      <a:pt x="5497" y="1877"/>
                    </a:lnTo>
                    <a:lnTo>
                      <a:pt x="7168" y="366"/>
                    </a:lnTo>
                    <a:cubicBezTo>
                      <a:pt x="7265" y="270"/>
                      <a:pt x="7265" y="141"/>
                      <a:pt x="7168" y="77"/>
                    </a:cubicBezTo>
                    <a:cubicBezTo>
                      <a:pt x="7133" y="24"/>
                      <a:pt x="7078" y="0"/>
                      <a:pt x="70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66"/>
              <p:cNvSpPr/>
              <p:nvPr/>
            </p:nvSpPr>
            <p:spPr>
              <a:xfrm>
                <a:off x="1690850" y="4417675"/>
                <a:ext cx="32975" cy="40550"/>
              </a:xfrm>
              <a:custGeom>
                <a:rect b="b" l="l" r="r" t="t"/>
                <a:pathLst>
                  <a:path extrusionOk="0" h="1622" w="1319">
                    <a:moveTo>
                      <a:pt x="1112" y="0"/>
                    </a:moveTo>
                    <a:cubicBezTo>
                      <a:pt x="1043" y="0"/>
                      <a:pt x="974" y="36"/>
                      <a:pt x="933" y="98"/>
                    </a:cubicBezTo>
                    <a:lnTo>
                      <a:pt x="65" y="1319"/>
                    </a:lnTo>
                    <a:cubicBezTo>
                      <a:pt x="1" y="1384"/>
                      <a:pt x="33" y="1512"/>
                      <a:pt x="97" y="1577"/>
                    </a:cubicBezTo>
                    <a:cubicBezTo>
                      <a:pt x="141" y="1606"/>
                      <a:pt x="190" y="1621"/>
                      <a:pt x="238" y="1621"/>
                    </a:cubicBezTo>
                    <a:cubicBezTo>
                      <a:pt x="296" y="1621"/>
                      <a:pt x="351" y="1598"/>
                      <a:pt x="387" y="1544"/>
                    </a:cubicBezTo>
                    <a:lnTo>
                      <a:pt x="1254" y="323"/>
                    </a:lnTo>
                    <a:cubicBezTo>
                      <a:pt x="1319" y="227"/>
                      <a:pt x="1319" y="98"/>
                      <a:pt x="1222" y="34"/>
                    </a:cubicBezTo>
                    <a:cubicBezTo>
                      <a:pt x="1188" y="11"/>
                      <a:pt x="1150" y="0"/>
                      <a:pt x="1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2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67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3374" name="Google Shape;3374;p67"/>
          <p:cNvSpPr txBox="1"/>
          <p:nvPr>
            <p:ph idx="1" type="subTitle"/>
          </p:nvPr>
        </p:nvSpPr>
        <p:spPr>
          <a:xfrm>
            <a:off x="5248656" y="36009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</a:t>
            </a:r>
            <a:endParaRPr/>
          </a:p>
        </p:txBody>
      </p:sp>
      <p:sp>
        <p:nvSpPr>
          <p:cNvPr id="3375" name="Google Shape;3375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76" name="Google Shape;3376;p6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0" y="366912"/>
            <a:ext cx="3398376" cy="210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7" name="Google Shape;3377;p67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50" y="2675262"/>
            <a:ext cx="3398376" cy="21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1" name="Shape 3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" name="Google Shape;3382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‹#›</a:t>
            </a:fld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383" name="Google Shape;3383;p68"/>
          <p:cNvSpPr txBox="1"/>
          <p:nvPr>
            <p:ph idx="1" type="subTitle"/>
          </p:nvPr>
        </p:nvSpPr>
        <p:spPr>
          <a:xfrm>
            <a:off x="2855250" y="2507650"/>
            <a:ext cx="3433500" cy="15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Partindo de um encaminhamento que constitui um grafo acíclico, determinar quando é que o grupo se reuniria novamente no destino, no mínimo.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4" name="Google Shape;3384;p68"/>
          <p:cNvSpPr txBox="1"/>
          <p:nvPr>
            <p:ph type="title"/>
          </p:nvPr>
        </p:nvSpPr>
        <p:spPr>
          <a:xfrm>
            <a:off x="2619753" y="16476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2.4</a:t>
            </a:r>
            <a:endParaRPr sz="1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8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p69"/>
          <p:cNvSpPr txBox="1"/>
          <p:nvPr>
            <p:ph idx="2" type="subTitle"/>
          </p:nvPr>
        </p:nvSpPr>
        <p:spPr>
          <a:xfrm>
            <a:off x="3284700" y="3635800"/>
            <a:ext cx="25746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 </a:t>
            </a:r>
            <a:r>
              <a:rPr lang="en"/>
              <a:t>mínimo</a:t>
            </a:r>
            <a:r>
              <a:rPr lang="en"/>
              <a:t> que demora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percorrer o grafo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0" name="Google Shape;3390;p69"/>
          <p:cNvSpPr txBox="1"/>
          <p:nvPr>
            <p:ph idx="3" type="subTitle"/>
          </p:nvPr>
        </p:nvSpPr>
        <p:spPr>
          <a:xfrm>
            <a:off x="5571823" y="1300817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Dominio</a:t>
            </a:r>
            <a:endParaRPr sz="1800"/>
          </a:p>
        </p:txBody>
      </p:sp>
      <p:sp>
        <p:nvSpPr>
          <p:cNvPr id="3391" name="Google Shape;3391;p69"/>
          <p:cNvSpPr txBox="1"/>
          <p:nvPr>
            <p:ph idx="4" type="subTitle"/>
          </p:nvPr>
        </p:nvSpPr>
        <p:spPr>
          <a:xfrm>
            <a:off x="1504326" y="1273529"/>
            <a:ext cx="20847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Dados de entrada</a:t>
            </a:r>
            <a:endParaRPr sz="1800"/>
          </a:p>
        </p:txBody>
      </p:sp>
      <p:sp>
        <p:nvSpPr>
          <p:cNvPr id="3392" name="Google Shape;3392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93" name="Google Shape;339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763" y="1744020"/>
            <a:ext cx="1577525" cy="1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4" name="Google Shape;339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783" y="2025921"/>
            <a:ext cx="1513800" cy="1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5" name="Google Shape;3395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9770" y="2307826"/>
            <a:ext cx="2891204" cy="2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6" name="Google Shape;3396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9390" y="1744025"/>
            <a:ext cx="789572" cy="1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7" name="Google Shape;3397;p69"/>
          <p:cNvSpPr txBox="1"/>
          <p:nvPr>
            <p:ph idx="4" type="subTitle"/>
          </p:nvPr>
        </p:nvSpPr>
        <p:spPr>
          <a:xfrm>
            <a:off x="3529651" y="3325004"/>
            <a:ext cx="20847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Dados de Saida</a:t>
            </a:r>
            <a:endParaRPr sz="1800"/>
          </a:p>
        </p:txBody>
      </p:sp>
      <p:pic>
        <p:nvPicPr>
          <p:cNvPr id="3398" name="Google Shape;3398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9775" y="2611525"/>
            <a:ext cx="2360600" cy="1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9" name="Google Shape;3399;p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7441" y="2214768"/>
            <a:ext cx="1053459" cy="2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0" name="Google Shape;3400;p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93712" y="1968500"/>
            <a:ext cx="1040926" cy="2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4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p70"/>
          <p:cNvSpPr txBox="1"/>
          <p:nvPr>
            <p:ph idx="1" type="subTitle"/>
          </p:nvPr>
        </p:nvSpPr>
        <p:spPr>
          <a:xfrm>
            <a:off x="3689551" y="27359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 Objetivo</a:t>
            </a:r>
            <a:endParaRPr/>
          </a:p>
        </p:txBody>
      </p:sp>
      <p:sp>
        <p:nvSpPr>
          <p:cNvPr id="3406" name="Google Shape;3406;p70"/>
          <p:cNvSpPr txBox="1"/>
          <p:nvPr>
            <p:ph idx="2" type="subTitle"/>
          </p:nvPr>
        </p:nvSpPr>
        <p:spPr>
          <a:xfrm>
            <a:off x="1024128" y="9051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Variáveis de decisão</a:t>
            </a:r>
            <a:endParaRPr/>
          </a:p>
        </p:txBody>
      </p:sp>
      <p:sp>
        <p:nvSpPr>
          <p:cNvPr id="3407" name="Google Shape;3407;p70"/>
          <p:cNvSpPr txBox="1"/>
          <p:nvPr>
            <p:ph idx="3" type="subTitle"/>
          </p:nvPr>
        </p:nvSpPr>
        <p:spPr>
          <a:xfrm>
            <a:off x="6364230" y="12342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Restrições</a:t>
            </a:r>
            <a:endParaRPr/>
          </a:p>
        </p:txBody>
      </p:sp>
      <p:sp>
        <p:nvSpPr>
          <p:cNvPr id="3408" name="Google Shape;3408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9" name="Google Shape;340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551" y="1749624"/>
            <a:ext cx="1354250" cy="1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0" name="Google Shape;341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322" y="3224947"/>
            <a:ext cx="1375353" cy="1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1" name="Google Shape;341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6218" y="1653949"/>
            <a:ext cx="1100719" cy="1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2" name="Google Shape;3412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7352" y="1901398"/>
            <a:ext cx="1838435" cy="1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3" name="Google Shape;3413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905" y="2148848"/>
            <a:ext cx="2447344" cy="1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7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71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Algoritmo</a:t>
            </a:r>
            <a:endParaRPr/>
          </a:p>
        </p:txBody>
      </p:sp>
      <p:sp>
        <p:nvSpPr>
          <p:cNvPr id="3419" name="Google Shape;3419;p71"/>
          <p:cNvSpPr txBox="1"/>
          <p:nvPr>
            <p:ph idx="1" type="body"/>
          </p:nvPr>
        </p:nvSpPr>
        <p:spPr>
          <a:xfrm>
            <a:off x="4226100" y="608250"/>
            <a:ext cx="47346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Calcular os caminhos que permitem o maior grupo chegar ao final (Correr o algoritmo 2.3)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Criar um novo grafo apenas com estes caminhos.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Calcular o tempo mínimo para a finalização de cada nó 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Colocar o primeiro nó numa queue (com finalização a 0).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Enquanto a queue não estiver vazia :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/>
              <a:t>Remover nó no primeiro elemento da queue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/>
              <a:t>Para cada aresta ligada a este nó : 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Se o nó destino tiver a finalização &lt; finalização do nó fonte + a duração da aresta : </a:t>
            </a:r>
            <a:endParaRPr sz="1300"/>
          </a:p>
          <a:p>
            <a:pPr indent="-311150" lvl="4" marL="22860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Igualar a sua finalização a finalização do nó fonte + a duração da aresta da ligação.</a:t>
            </a:r>
            <a:endParaRPr sz="1300"/>
          </a:p>
          <a:p>
            <a:pPr indent="-311150" lvl="4" marL="22860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Se nó destino ainda não estiver na lista de nós visitados :</a:t>
            </a:r>
            <a:endParaRPr sz="1300"/>
          </a:p>
          <a:p>
            <a:pPr indent="-311150" lvl="5" marL="27432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/>
              <a:t>Adicionar nó a lista de visitados.</a:t>
            </a:r>
            <a:endParaRPr sz="1300"/>
          </a:p>
          <a:p>
            <a:pPr indent="-311150" lvl="5" marL="27432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/>
              <a:t>Adicionar nó a queue.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20" name="Google Shape;3420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36"/>
          <p:cNvSpPr txBox="1"/>
          <p:nvPr>
            <p:ph idx="3" type="subTitle"/>
          </p:nvPr>
        </p:nvSpPr>
        <p:spPr>
          <a:xfrm>
            <a:off x="5592217" y="1405349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Dominio</a:t>
            </a:r>
            <a:endParaRPr sz="1800"/>
          </a:p>
        </p:txBody>
      </p:sp>
      <p:sp>
        <p:nvSpPr>
          <p:cNvPr id="1936" name="Google Shape;1936;p36"/>
          <p:cNvSpPr txBox="1"/>
          <p:nvPr>
            <p:ph idx="4" type="subTitle"/>
          </p:nvPr>
        </p:nvSpPr>
        <p:spPr>
          <a:xfrm>
            <a:off x="1277795" y="1037454"/>
            <a:ext cx="20847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Dados de entrada</a:t>
            </a:r>
            <a:endParaRPr sz="1800"/>
          </a:p>
        </p:txBody>
      </p:sp>
      <p:sp>
        <p:nvSpPr>
          <p:cNvPr id="1937" name="Google Shape;193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8" name="Google Shape;19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044" y="1962101"/>
            <a:ext cx="1468200" cy="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9" name="Google Shape;19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580" y="1591720"/>
            <a:ext cx="1605126" cy="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9497" y="1897261"/>
            <a:ext cx="783069" cy="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1" name="Google Shape;194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9881" y="2151922"/>
            <a:ext cx="1370900" cy="189817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p36"/>
          <p:cNvSpPr txBox="1"/>
          <p:nvPr>
            <p:ph idx="2" type="subTitle"/>
          </p:nvPr>
        </p:nvSpPr>
        <p:spPr>
          <a:xfrm>
            <a:off x="3689557" y="3036260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Dados de saida</a:t>
            </a:r>
            <a:endParaRPr/>
          </a:p>
        </p:txBody>
      </p:sp>
      <p:pic>
        <p:nvPicPr>
          <p:cNvPr id="1943" name="Google Shape;194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3377" y="3559825"/>
            <a:ext cx="2257250" cy="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4" name="Google Shape;1944;p36"/>
          <p:cNvPicPr preferRelativeResize="0"/>
          <p:nvPr/>
        </p:nvPicPr>
        <p:blipFill rotWithShape="1">
          <a:blip r:embed="rId8">
            <a:alphaModFix/>
          </a:blip>
          <a:srcRect b="0" l="0" r="66094" t="0"/>
          <a:stretch/>
        </p:blipFill>
        <p:spPr>
          <a:xfrm>
            <a:off x="3793852" y="3890477"/>
            <a:ext cx="1556332" cy="19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" name="Google Shape;1945;p36"/>
          <p:cNvPicPr preferRelativeResize="0"/>
          <p:nvPr/>
        </p:nvPicPr>
        <p:blipFill rotWithShape="1">
          <a:blip r:embed="rId9">
            <a:alphaModFix/>
          </a:blip>
          <a:srcRect b="0" l="37193" r="0" t="0"/>
          <a:stretch/>
        </p:blipFill>
        <p:spPr>
          <a:xfrm>
            <a:off x="3358974" y="4126978"/>
            <a:ext cx="2426076" cy="19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" name="Google Shape;1946;p36"/>
          <p:cNvPicPr preferRelativeResize="0"/>
          <p:nvPr/>
        </p:nvPicPr>
        <p:blipFill rotWithShape="1">
          <a:blip r:embed="rId10">
            <a:alphaModFix/>
          </a:blip>
          <a:srcRect b="0" l="3540" r="0" t="0"/>
          <a:stretch/>
        </p:blipFill>
        <p:spPr>
          <a:xfrm>
            <a:off x="1132056" y="2284967"/>
            <a:ext cx="2376175" cy="1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4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5" name="Google Shape;3425;p72"/>
          <p:cNvGrpSpPr/>
          <p:nvPr/>
        </p:nvGrpSpPr>
        <p:grpSpPr>
          <a:xfrm>
            <a:off x="565772" y="574451"/>
            <a:ext cx="635100" cy="734640"/>
            <a:chOff x="731647" y="573573"/>
            <a:chExt cx="635100" cy="734640"/>
          </a:xfrm>
        </p:grpSpPr>
        <p:grpSp>
          <p:nvGrpSpPr>
            <p:cNvPr id="3426" name="Google Shape;3426;p72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427" name="Google Shape;3427;p72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72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29" name="Google Shape;3429;p72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430" name="Google Shape;3430;p7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431" name="Google Shape;3431;p7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432" name="Google Shape;3432;p7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3433" name="Google Shape;3433;p72"/>
          <p:cNvGrpSpPr/>
          <p:nvPr/>
        </p:nvGrpSpPr>
        <p:grpSpPr>
          <a:xfrm>
            <a:off x="565772" y="2582867"/>
            <a:ext cx="635100" cy="734984"/>
            <a:chOff x="731647" y="2728277"/>
            <a:chExt cx="635100" cy="734984"/>
          </a:xfrm>
        </p:grpSpPr>
        <p:grpSp>
          <p:nvGrpSpPr>
            <p:cNvPr id="3434" name="Google Shape;3434;p72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3435" name="Google Shape;3435;p72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72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7" name="Google Shape;3437;p72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3438" name="Google Shape;3438;p7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439" name="Google Shape;3439;p7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440" name="Google Shape;3440;p7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441" name="Google Shape;3441;p72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da complexidade</a:t>
            </a:r>
            <a:endParaRPr/>
          </a:p>
        </p:txBody>
      </p:sp>
      <p:sp>
        <p:nvSpPr>
          <p:cNvPr id="3442" name="Google Shape;3442;p72"/>
          <p:cNvSpPr txBox="1"/>
          <p:nvPr>
            <p:ph idx="9" type="title"/>
          </p:nvPr>
        </p:nvSpPr>
        <p:spPr>
          <a:xfrm>
            <a:off x="647941" y="723254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43" name="Google Shape;3443;p72"/>
          <p:cNvSpPr txBox="1"/>
          <p:nvPr>
            <p:ph idx="14" type="title"/>
          </p:nvPr>
        </p:nvSpPr>
        <p:spPr>
          <a:xfrm>
            <a:off x="647941" y="273495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44" name="Google Shape;3444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5" name="Google Shape;3445;p72"/>
          <p:cNvSpPr txBox="1"/>
          <p:nvPr>
            <p:ph idx="2" type="subTitle"/>
          </p:nvPr>
        </p:nvSpPr>
        <p:spPr>
          <a:xfrm>
            <a:off x="1310600" y="2981749"/>
            <a:ext cx="3081300" cy="15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/>
              <a:t>Correr o algoritmo 2.3 : </a:t>
            </a:r>
            <a:r>
              <a:rPr b="1" lang="en" sz="1400"/>
              <a:t>O (N(V))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Criar um novo grafo com estes caminhos : O(N+V)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Calcular o tempo mínimo de finalização (percorrer o grafo inteiro) : O(N+V)</a:t>
            </a:r>
            <a:endParaRPr/>
          </a:p>
        </p:txBody>
      </p:sp>
      <p:sp>
        <p:nvSpPr>
          <p:cNvPr id="3446" name="Google Shape;3446;p72"/>
          <p:cNvSpPr txBox="1"/>
          <p:nvPr>
            <p:ph idx="1" type="subTitle"/>
          </p:nvPr>
        </p:nvSpPr>
        <p:spPr>
          <a:xfrm>
            <a:off x="1310608" y="2634359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Espacial</a:t>
            </a:r>
            <a:endParaRPr/>
          </a:p>
        </p:txBody>
      </p:sp>
      <p:sp>
        <p:nvSpPr>
          <p:cNvPr id="3447" name="Google Shape;3447;p72"/>
          <p:cNvSpPr txBox="1"/>
          <p:nvPr>
            <p:ph idx="2" type="subTitle"/>
          </p:nvPr>
        </p:nvSpPr>
        <p:spPr>
          <a:xfrm>
            <a:off x="1310600" y="967548"/>
            <a:ext cx="35628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Correr o algoritmo 2.3 : </a:t>
            </a:r>
            <a:r>
              <a:rPr b="1" lang="en" sz="1400"/>
              <a:t>O</a:t>
            </a:r>
            <a:r>
              <a:rPr b="1" lang="en" sz="1400"/>
              <a:t> (V . E^2)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Criar um novo grafo com os caminhos : O (V+E)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Percorrer o novo grafo para calcular o tempo de finalização : O(V+E)</a:t>
            </a:r>
            <a:endParaRPr sz="1400"/>
          </a:p>
        </p:txBody>
      </p:sp>
      <p:sp>
        <p:nvSpPr>
          <p:cNvPr id="3448" name="Google Shape;3448;p72"/>
          <p:cNvSpPr txBox="1"/>
          <p:nvPr>
            <p:ph idx="1" type="subTitle"/>
          </p:nvPr>
        </p:nvSpPr>
        <p:spPr>
          <a:xfrm>
            <a:off x="1310608" y="62013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temporal</a:t>
            </a:r>
            <a:endParaRPr/>
          </a:p>
        </p:txBody>
      </p:sp>
      <p:grpSp>
        <p:nvGrpSpPr>
          <p:cNvPr id="3449" name="Google Shape;3449;p72"/>
          <p:cNvGrpSpPr/>
          <p:nvPr/>
        </p:nvGrpSpPr>
        <p:grpSpPr>
          <a:xfrm>
            <a:off x="4299270" y="1478816"/>
            <a:ext cx="4545965" cy="3106321"/>
            <a:chOff x="277900" y="420125"/>
            <a:chExt cx="6852525" cy="4682425"/>
          </a:xfrm>
        </p:grpSpPr>
        <p:sp>
          <p:nvSpPr>
            <p:cNvPr id="3450" name="Google Shape;3450;p72"/>
            <p:cNvSpPr/>
            <p:nvPr/>
          </p:nvSpPr>
          <p:spPr>
            <a:xfrm>
              <a:off x="277900" y="420125"/>
              <a:ext cx="6852525" cy="4609425"/>
            </a:xfrm>
            <a:custGeom>
              <a:rect b="b" l="l" r="r" t="t"/>
              <a:pathLst>
                <a:path extrusionOk="0" h="184377" w="274101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72"/>
            <p:cNvSpPr/>
            <p:nvPr/>
          </p:nvSpPr>
          <p:spPr>
            <a:xfrm>
              <a:off x="582900" y="420200"/>
              <a:ext cx="6424600" cy="4609350"/>
            </a:xfrm>
            <a:custGeom>
              <a:rect b="b" l="l" r="r" t="t"/>
              <a:pathLst>
                <a:path extrusionOk="0" h="184374" w="256984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72"/>
            <p:cNvSpPr/>
            <p:nvPr/>
          </p:nvSpPr>
          <p:spPr>
            <a:xfrm>
              <a:off x="702125" y="5036900"/>
              <a:ext cx="6191675" cy="65650"/>
            </a:xfrm>
            <a:custGeom>
              <a:rect b="b" l="l" r="r" t="t"/>
              <a:pathLst>
                <a:path extrusionOk="0" h="2626" w="247667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72"/>
            <p:cNvSpPr/>
            <p:nvPr/>
          </p:nvSpPr>
          <p:spPr>
            <a:xfrm>
              <a:off x="665175" y="3566050"/>
              <a:ext cx="125725" cy="97450"/>
            </a:xfrm>
            <a:custGeom>
              <a:rect b="b" l="l" r="r" t="t"/>
              <a:pathLst>
                <a:path extrusionOk="0" h="3898" w="5029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72"/>
            <p:cNvSpPr/>
            <p:nvPr/>
          </p:nvSpPr>
          <p:spPr>
            <a:xfrm>
              <a:off x="667950" y="3411900"/>
              <a:ext cx="777325" cy="1632425"/>
            </a:xfrm>
            <a:custGeom>
              <a:rect b="b" l="l" r="r" t="t"/>
              <a:pathLst>
                <a:path extrusionOk="0" h="65297" w="31093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72"/>
            <p:cNvSpPr/>
            <p:nvPr/>
          </p:nvSpPr>
          <p:spPr>
            <a:xfrm>
              <a:off x="1174425" y="3532200"/>
              <a:ext cx="91525" cy="134975"/>
            </a:xfrm>
            <a:custGeom>
              <a:rect b="b" l="l" r="r" t="t"/>
              <a:pathLst>
                <a:path extrusionOk="0" h="5399" w="3661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72"/>
            <p:cNvSpPr/>
            <p:nvPr/>
          </p:nvSpPr>
          <p:spPr>
            <a:xfrm>
              <a:off x="41820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72"/>
            <p:cNvSpPr/>
            <p:nvPr/>
          </p:nvSpPr>
          <p:spPr>
            <a:xfrm>
              <a:off x="41736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72"/>
            <p:cNvSpPr/>
            <p:nvPr/>
          </p:nvSpPr>
          <p:spPr>
            <a:xfrm>
              <a:off x="33557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72"/>
            <p:cNvSpPr/>
            <p:nvPr/>
          </p:nvSpPr>
          <p:spPr>
            <a:xfrm>
              <a:off x="3348300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72"/>
            <p:cNvSpPr/>
            <p:nvPr/>
          </p:nvSpPr>
          <p:spPr>
            <a:xfrm>
              <a:off x="3415775" y="3231825"/>
              <a:ext cx="889175" cy="1075875"/>
            </a:xfrm>
            <a:custGeom>
              <a:rect b="b" l="l" r="r" t="t"/>
              <a:pathLst>
                <a:path extrusionOk="0" h="43035" w="35567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72"/>
            <p:cNvSpPr/>
            <p:nvPr/>
          </p:nvSpPr>
          <p:spPr>
            <a:xfrm>
              <a:off x="3410225" y="3223500"/>
              <a:ext cx="898425" cy="1091575"/>
            </a:xfrm>
            <a:custGeom>
              <a:rect b="b" l="l" r="r" t="t"/>
              <a:pathLst>
                <a:path extrusionOk="0" h="43663" w="35937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72"/>
            <p:cNvSpPr/>
            <p:nvPr/>
          </p:nvSpPr>
          <p:spPr>
            <a:xfrm>
              <a:off x="3388050" y="4095075"/>
              <a:ext cx="902100" cy="212625"/>
            </a:xfrm>
            <a:custGeom>
              <a:rect b="b" l="l" r="r" t="t"/>
              <a:pathLst>
                <a:path extrusionOk="0" h="8505" w="36084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72"/>
            <p:cNvSpPr/>
            <p:nvPr/>
          </p:nvSpPr>
          <p:spPr>
            <a:xfrm>
              <a:off x="3380650" y="4086775"/>
              <a:ext cx="916900" cy="228300"/>
            </a:xfrm>
            <a:custGeom>
              <a:rect b="b" l="l" r="r" t="t"/>
              <a:pathLst>
                <a:path extrusionOk="0" h="9132" w="36676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72"/>
            <p:cNvSpPr/>
            <p:nvPr/>
          </p:nvSpPr>
          <p:spPr>
            <a:xfrm>
              <a:off x="3342750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72"/>
            <p:cNvSpPr/>
            <p:nvPr/>
          </p:nvSpPr>
          <p:spPr>
            <a:xfrm>
              <a:off x="3335375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72"/>
            <p:cNvSpPr/>
            <p:nvPr/>
          </p:nvSpPr>
          <p:spPr>
            <a:xfrm>
              <a:off x="4225425" y="3850150"/>
              <a:ext cx="116500" cy="457550"/>
            </a:xfrm>
            <a:custGeom>
              <a:rect b="b" l="l" r="r" t="t"/>
              <a:pathLst>
                <a:path extrusionOk="0" h="18302" w="466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72"/>
            <p:cNvSpPr/>
            <p:nvPr/>
          </p:nvSpPr>
          <p:spPr>
            <a:xfrm>
              <a:off x="4218050" y="3842750"/>
              <a:ext cx="131250" cy="472325"/>
            </a:xfrm>
            <a:custGeom>
              <a:rect b="b" l="l" r="r" t="t"/>
              <a:pathLst>
                <a:path extrusionOk="0" h="18893" w="525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72"/>
            <p:cNvSpPr/>
            <p:nvPr/>
          </p:nvSpPr>
          <p:spPr>
            <a:xfrm>
              <a:off x="3548875" y="3556225"/>
              <a:ext cx="574000" cy="329075"/>
            </a:xfrm>
            <a:custGeom>
              <a:rect b="b" l="l" r="r" t="t"/>
              <a:pathLst>
                <a:path extrusionOk="0" h="13163" w="2296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72"/>
            <p:cNvSpPr/>
            <p:nvPr/>
          </p:nvSpPr>
          <p:spPr>
            <a:xfrm>
              <a:off x="3541475" y="3548850"/>
              <a:ext cx="588775" cy="343850"/>
            </a:xfrm>
            <a:custGeom>
              <a:rect b="b" l="l" r="r" t="t"/>
              <a:pathLst>
                <a:path extrusionOk="0" h="13754" w="23551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72"/>
            <p:cNvSpPr/>
            <p:nvPr/>
          </p:nvSpPr>
          <p:spPr>
            <a:xfrm>
              <a:off x="3337225" y="3015525"/>
              <a:ext cx="1061075" cy="603575"/>
            </a:xfrm>
            <a:custGeom>
              <a:rect b="b" l="l" r="r" t="t"/>
              <a:pathLst>
                <a:path extrusionOk="0" h="24143" w="42443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72"/>
            <p:cNvSpPr/>
            <p:nvPr/>
          </p:nvSpPr>
          <p:spPr>
            <a:xfrm>
              <a:off x="3328900" y="3008150"/>
              <a:ext cx="1076800" cy="619275"/>
            </a:xfrm>
            <a:custGeom>
              <a:rect b="b" l="l" r="r" t="t"/>
              <a:pathLst>
                <a:path extrusionOk="0" h="24771" w="43072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72"/>
            <p:cNvSpPr/>
            <p:nvPr/>
          </p:nvSpPr>
          <p:spPr>
            <a:xfrm>
              <a:off x="3938900" y="2856775"/>
              <a:ext cx="52725" cy="82300"/>
            </a:xfrm>
            <a:custGeom>
              <a:rect b="b" l="l" r="r" t="t"/>
              <a:pathLst>
                <a:path extrusionOk="0" h="3292" w="2109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72"/>
            <p:cNvSpPr/>
            <p:nvPr/>
          </p:nvSpPr>
          <p:spPr>
            <a:xfrm>
              <a:off x="393060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72"/>
            <p:cNvSpPr/>
            <p:nvPr/>
          </p:nvSpPr>
          <p:spPr>
            <a:xfrm>
              <a:off x="3667175" y="2856775"/>
              <a:ext cx="53625" cy="82300"/>
            </a:xfrm>
            <a:custGeom>
              <a:rect b="b" l="l" r="r" t="t"/>
              <a:pathLst>
                <a:path extrusionOk="0" h="3292" w="2145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72"/>
            <p:cNvSpPr/>
            <p:nvPr/>
          </p:nvSpPr>
          <p:spPr>
            <a:xfrm>
              <a:off x="3662550" y="2849175"/>
              <a:ext cx="65650" cy="98000"/>
            </a:xfrm>
            <a:custGeom>
              <a:rect b="b" l="l" r="r" t="t"/>
              <a:pathLst>
                <a:path extrusionOk="0" h="3920" w="2626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72"/>
            <p:cNvSpPr/>
            <p:nvPr/>
          </p:nvSpPr>
          <p:spPr>
            <a:xfrm>
              <a:off x="3694900" y="2954900"/>
              <a:ext cx="289325" cy="233500"/>
            </a:xfrm>
            <a:custGeom>
              <a:rect b="b" l="l" r="r" t="t"/>
              <a:pathLst>
                <a:path extrusionOk="0" h="9340" w="11573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72"/>
            <p:cNvSpPr/>
            <p:nvPr/>
          </p:nvSpPr>
          <p:spPr>
            <a:xfrm>
              <a:off x="3687500" y="2947150"/>
              <a:ext cx="305050" cy="249100"/>
            </a:xfrm>
            <a:custGeom>
              <a:rect b="b" l="l" r="r" t="t"/>
              <a:pathLst>
                <a:path extrusionOk="0" h="9964" w="12202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72"/>
            <p:cNvSpPr/>
            <p:nvPr/>
          </p:nvSpPr>
          <p:spPr>
            <a:xfrm>
              <a:off x="3761450" y="3038650"/>
              <a:ext cx="139600" cy="207225"/>
            </a:xfrm>
            <a:custGeom>
              <a:rect b="b" l="l" r="r" t="t"/>
              <a:pathLst>
                <a:path extrusionOk="0" h="8289" w="5584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72"/>
            <p:cNvSpPr/>
            <p:nvPr/>
          </p:nvSpPr>
          <p:spPr>
            <a:xfrm>
              <a:off x="3753125" y="3030800"/>
              <a:ext cx="155300" cy="223225"/>
            </a:xfrm>
            <a:custGeom>
              <a:rect b="b" l="l" r="r" t="t"/>
              <a:pathLst>
                <a:path extrusionOk="0" h="8929" w="6212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72"/>
            <p:cNvSpPr/>
            <p:nvPr/>
          </p:nvSpPr>
          <p:spPr>
            <a:xfrm>
              <a:off x="3715250" y="2777775"/>
              <a:ext cx="241250" cy="327075"/>
            </a:xfrm>
            <a:custGeom>
              <a:rect b="b" l="l" r="r" t="t"/>
              <a:pathLst>
                <a:path extrusionOk="0" h="13083" w="965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72"/>
            <p:cNvSpPr/>
            <p:nvPr/>
          </p:nvSpPr>
          <p:spPr>
            <a:xfrm>
              <a:off x="3707850" y="2769675"/>
              <a:ext cx="256050" cy="342925"/>
            </a:xfrm>
            <a:custGeom>
              <a:rect b="b" l="l" r="r" t="t"/>
              <a:pathLst>
                <a:path extrusionOk="0" h="13717" w="10242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72"/>
            <p:cNvSpPr/>
            <p:nvPr/>
          </p:nvSpPr>
          <p:spPr>
            <a:xfrm>
              <a:off x="3659775" y="2613900"/>
              <a:ext cx="321675" cy="302000"/>
            </a:xfrm>
            <a:custGeom>
              <a:rect b="b" l="l" r="r" t="t"/>
              <a:pathLst>
                <a:path extrusionOk="0" h="12080" w="12867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72"/>
            <p:cNvSpPr/>
            <p:nvPr/>
          </p:nvSpPr>
          <p:spPr>
            <a:xfrm>
              <a:off x="3662550" y="2606075"/>
              <a:ext cx="327225" cy="317975"/>
            </a:xfrm>
            <a:custGeom>
              <a:rect b="b" l="l" r="r" t="t"/>
              <a:pathLst>
                <a:path extrusionOk="0" h="12719" w="13089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72"/>
            <p:cNvSpPr/>
            <p:nvPr/>
          </p:nvSpPr>
          <p:spPr>
            <a:xfrm>
              <a:off x="3314100" y="3493950"/>
              <a:ext cx="431675" cy="128850"/>
            </a:xfrm>
            <a:custGeom>
              <a:rect b="b" l="l" r="r" t="t"/>
              <a:pathLst>
                <a:path extrusionOk="0" h="5154" w="17267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72"/>
            <p:cNvSpPr/>
            <p:nvPr/>
          </p:nvSpPr>
          <p:spPr>
            <a:xfrm>
              <a:off x="3317800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72"/>
            <p:cNvSpPr/>
            <p:nvPr/>
          </p:nvSpPr>
          <p:spPr>
            <a:xfrm>
              <a:off x="3642225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72"/>
            <p:cNvSpPr/>
            <p:nvPr/>
          </p:nvSpPr>
          <p:spPr>
            <a:xfrm>
              <a:off x="3634825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72"/>
            <p:cNvSpPr/>
            <p:nvPr/>
          </p:nvSpPr>
          <p:spPr>
            <a:xfrm>
              <a:off x="4000825" y="3493950"/>
              <a:ext cx="430750" cy="128850"/>
            </a:xfrm>
            <a:custGeom>
              <a:rect b="b" l="l" r="r" t="t"/>
              <a:pathLst>
                <a:path extrusionOk="0" h="5154" w="1723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72"/>
            <p:cNvSpPr/>
            <p:nvPr/>
          </p:nvSpPr>
          <p:spPr>
            <a:xfrm>
              <a:off x="3992525" y="3486000"/>
              <a:ext cx="436275" cy="144200"/>
            </a:xfrm>
            <a:custGeom>
              <a:rect b="b" l="l" r="r" t="t"/>
              <a:pathLst>
                <a:path extrusionOk="0" h="5768" w="17451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72"/>
            <p:cNvSpPr/>
            <p:nvPr/>
          </p:nvSpPr>
          <p:spPr>
            <a:xfrm>
              <a:off x="3898250" y="3515250"/>
              <a:ext cx="183025" cy="99250"/>
            </a:xfrm>
            <a:custGeom>
              <a:rect b="b" l="l" r="r" t="t"/>
              <a:pathLst>
                <a:path extrusionOk="0" h="3970" w="7321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72"/>
            <p:cNvSpPr/>
            <p:nvPr/>
          </p:nvSpPr>
          <p:spPr>
            <a:xfrm>
              <a:off x="3892700" y="3508175"/>
              <a:ext cx="195975" cy="113700"/>
            </a:xfrm>
            <a:custGeom>
              <a:rect b="b" l="l" r="r" t="t"/>
              <a:pathLst>
                <a:path extrusionOk="0" h="4548" w="7839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72"/>
            <p:cNvSpPr/>
            <p:nvPr/>
          </p:nvSpPr>
          <p:spPr>
            <a:xfrm>
              <a:off x="3581225" y="3885275"/>
              <a:ext cx="489875" cy="212600"/>
            </a:xfrm>
            <a:custGeom>
              <a:rect b="b" l="l" r="r" t="t"/>
              <a:pathLst>
                <a:path extrusionOk="0" h="8504" w="19595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72"/>
            <p:cNvSpPr/>
            <p:nvPr/>
          </p:nvSpPr>
          <p:spPr>
            <a:xfrm>
              <a:off x="3573825" y="3876950"/>
              <a:ext cx="504675" cy="228325"/>
            </a:xfrm>
            <a:custGeom>
              <a:rect b="b" l="l" r="r" t="t"/>
              <a:pathLst>
                <a:path extrusionOk="0" h="9133" w="20187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72"/>
            <p:cNvSpPr/>
            <p:nvPr/>
          </p:nvSpPr>
          <p:spPr>
            <a:xfrm>
              <a:off x="3618200" y="3864350"/>
              <a:ext cx="183950" cy="157000"/>
            </a:xfrm>
            <a:custGeom>
              <a:rect b="b" l="l" r="r" t="t"/>
              <a:pathLst>
                <a:path extrusionOk="0" h="6280" w="7358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72"/>
            <p:cNvSpPr/>
            <p:nvPr/>
          </p:nvSpPr>
          <p:spPr>
            <a:xfrm>
              <a:off x="3875125" y="3876950"/>
              <a:ext cx="171025" cy="137975"/>
            </a:xfrm>
            <a:custGeom>
              <a:rect b="b" l="l" r="r" t="t"/>
              <a:pathLst>
                <a:path extrusionOk="0" h="5519" w="6841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72"/>
            <p:cNvSpPr/>
            <p:nvPr/>
          </p:nvSpPr>
          <p:spPr>
            <a:xfrm>
              <a:off x="3388050" y="3841775"/>
              <a:ext cx="297625" cy="1110125"/>
            </a:xfrm>
            <a:custGeom>
              <a:rect b="b" l="l" r="r" t="t"/>
              <a:pathLst>
                <a:path extrusionOk="0" h="44405" w="11905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72"/>
            <p:cNvSpPr/>
            <p:nvPr/>
          </p:nvSpPr>
          <p:spPr>
            <a:xfrm>
              <a:off x="3433325" y="3834450"/>
              <a:ext cx="256050" cy="1124850"/>
            </a:xfrm>
            <a:custGeom>
              <a:rect b="b" l="l" r="r" t="t"/>
              <a:pathLst>
                <a:path extrusionOk="0" h="44994" w="10242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72"/>
            <p:cNvSpPr/>
            <p:nvPr/>
          </p:nvSpPr>
          <p:spPr>
            <a:xfrm>
              <a:off x="3374175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72"/>
            <p:cNvSpPr/>
            <p:nvPr/>
          </p:nvSpPr>
          <p:spPr>
            <a:xfrm>
              <a:off x="336587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72"/>
            <p:cNvSpPr/>
            <p:nvPr/>
          </p:nvSpPr>
          <p:spPr>
            <a:xfrm>
              <a:off x="345090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72"/>
            <p:cNvSpPr/>
            <p:nvPr/>
          </p:nvSpPr>
          <p:spPr>
            <a:xfrm>
              <a:off x="344257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72"/>
            <p:cNvSpPr/>
            <p:nvPr/>
          </p:nvSpPr>
          <p:spPr>
            <a:xfrm>
              <a:off x="3998975" y="3841775"/>
              <a:ext cx="297650" cy="1110125"/>
            </a:xfrm>
            <a:custGeom>
              <a:rect b="b" l="l" r="r" t="t"/>
              <a:pathLst>
                <a:path extrusionOk="0" h="44405" w="11906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72"/>
            <p:cNvSpPr/>
            <p:nvPr/>
          </p:nvSpPr>
          <p:spPr>
            <a:xfrm>
              <a:off x="3995300" y="3834450"/>
              <a:ext cx="256025" cy="1124850"/>
            </a:xfrm>
            <a:custGeom>
              <a:rect b="b" l="l" r="r" t="t"/>
              <a:pathLst>
                <a:path extrusionOk="0" h="44994" w="10241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72"/>
            <p:cNvSpPr/>
            <p:nvPr/>
          </p:nvSpPr>
          <p:spPr>
            <a:xfrm>
              <a:off x="4111750" y="4889025"/>
              <a:ext cx="198750" cy="146975"/>
            </a:xfrm>
            <a:custGeom>
              <a:rect b="b" l="l" r="r" t="t"/>
              <a:pathLst>
                <a:path extrusionOk="0" h="5879" w="795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72"/>
            <p:cNvSpPr/>
            <p:nvPr/>
          </p:nvSpPr>
          <p:spPr>
            <a:xfrm>
              <a:off x="4103425" y="4881625"/>
              <a:ext cx="215375" cy="161775"/>
            </a:xfrm>
            <a:custGeom>
              <a:rect b="b" l="l" r="r" t="t"/>
              <a:pathLst>
                <a:path extrusionOk="0" h="6471" w="8615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72"/>
            <p:cNvSpPr/>
            <p:nvPr/>
          </p:nvSpPr>
          <p:spPr>
            <a:xfrm>
              <a:off x="4149650" y="4973025"/>
              <a:ext cx="84125" cy="14000"/>
            </a:xfrm>
            <a:custGeom>
              <a:rect b="b" l="l" r="r" t="t"/>
              <a:pathLst>
                <a:path extrusionOk="0" h="560" w="3365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72"/>
            <p:cNvSpPr/>
            <p:nvPr/>
          </p:nvSpPr>
          <p:spPr>
            <a:xfrm>
              <a:off x="4141325" y="4964825"/>
              <a:ext cx="100775" cy="29725"/>
            </a:xfrm>
            <a:custGeom>
              <a:rect b="b" l="l" r="r" t="t"/>
              <a:pathLst>
                <a:path extrusionOk="0" h="1189" w="4031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72"/>
            <p:cNvSpPr/>
            <p:nvPr/>
          </p:nvSpPr>
          <p:spPr>
            <a:xfrm>
              <a:off x="46053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72"/>
            <p:cNvSpPr/>
            <p:nvPr/>
          </p:nvSpPr>
          <p:spPr>
            <a:xfrm>
              <a:off x="4599750" y="3240125"/>
              <a:ext cx="732050" cy="379900"/>
            </a:xfrm>
            <a:custGeom>
              <a:rect b="b" l="l" r="r" t="t"/>
              <a:pathLst>
                <a:path extrusionOk="0" h="15196" w="29282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72"/>
            <p:cNvSpPr/>
            <p:nvPr/>
          </p:nvSpPr>
          <p:spPr>
            <a:xfrm>
              <a:off x="4658900" y="3274325"/>
              <a:ext cx="614675" cy="311500"/>
            </a:xfrm>
            <a:custGeom>
              <a:rect b="b" l="l" r="r" t="t"/>
              <a:pathLst>
                <a:path extrusionOk="0" h="12460" w="24587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72"/>
            <p:cNvSpPr/>
            <p:nvPr/>
          </p:nvSpPr>
          <p:spPr>
            <a:xfrm>
              <a:off x="4652450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72"/>
            <p:cNvSpPr/>
            <p:nvPr/>
          </p:nvSpPr>
          <p:spPr>
            <a:xfrm>
              <a:off x="476150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72"/>
            <p:cNvSpPr/>
            <p:nvPr/>
          </p:nvSpPr>
          <p:spPr>
            <a:xfrm>
              <a:off x="4754100" y="3582125"/>
              <a:ext cx="832800" cy="42525"/>
            </a:xfrm>
            <a:custGeom>
              <a:rect b="b" l="l" r="r" t="t"/>
              <a:pathLst>
                <a:path extrusionOk="0" h="1701" w="33312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72"/>
            <p:cNvSpPr/>
            <p:nvPr/>
          </p:nvSpPr>
          <p:spPr>
            <a:xfrm>
              <a:off x="47615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72"/>
            <p:cNvSpPr/>
            <p:nvPr/>
          </p:nvSpPr>
          <p:spPr>
            <a:xfrm>
              <a:off x="4754100" y="3582125"/>
              <a:ext cx="411325" cy="42525"/>
            </a:xfrm>
            <a:custGeom>
              <a:rect b="b" l="l" r="r" t="t"/>
              <a:pathLst>
                <a:path extrusionOk="0" h="1701" w="16453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72"/>
            <p:cNvSpPr/>
            <p:nvPr/>
          </p:nvSpPr>
          <p:spPr>
            <a:xfrm>
              <a:off x="48188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72"/>
            <p:cNvSpPr/>
            <p:nvPr/>
          </p:nvSpPr>
          <p:spPr>
            <a:xfrm>
              <a:off x="48114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72"/>
            <p:cNvSpPr/>
            <p:nvPr/>
          </p:nvSpPr>
          <p:spPr>
            <a:xfrm>
              <a:off x="5000900" y="3058050"/>
              <a:ext cx="93375" cy="306875"/>
            </a:xfrm>
            <a:custGeom>
              <a:rect b="b" l="l" r="r" t="t"/>
              <a:pathLst>
                <a:path extrusionOk="0" h="12275" w="3735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72"/>
            <p:cNvSpPr/>
            <p:nvPr/>
          </p:nvSpPr>
          <p:spPr>
            <a:xfrm>
              <a:off x="4992575" y="3050475"/>
              <a:ext cx="110000" cy="321850"/>
            </a:xfrm>
            <a:custGeom>
              <a:rect b="b" l="l" r="r" t="t"/>
              <a:pathLst>
                <a:path extrusionOk="0" h="12874" w="440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72"/>
            <p:cNvSpPr/>
            <p:nvPr/>
          </p:nvSpPr>
          <p:spPr>
            <a:xfrm>
              <a:off x="3524850" y="3248450"/>
              <a:ext cx="631275" cy="374350"/>
            </a:xfrm>
            <a:custGeom>
              <a:rect b="b" l="l" r="r" t="t"/>
              <a:pathLst>
                <a:path extrusionOk="0" h="14974" w="25251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72"/>
            <p:cNvSpPr/>
            <p:nvPr/>
          </p:nvSpPr>
          <p:spPr>
            <a:xfrm>
              <a:off x="3517450" y="3240125"/>
              <a:ext cx="647000" cy="391000"/>
            </a:xfrm>
            <a:custGeom>
              <a:rect b="b" l="l" r="r" t="t"/>
              <a:pathLst>
                <a:path extrusionOk="0" h="15640" w="2588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72"/>
            <p:cNvSpPr/>
            <p:nvPr/>
          </p:nvSpPr>
          <p:spPr>
            <a:xfrm>
              <a:off x="4051675" y="2338050"/>
              <a:ext cx="475100" cy="475100"/>
            </a:xfrm>
            <a:custGeom>
              <a:rect b="b" l="l" r="r" t="t"/>
              <a:pathLst>
                <a:path extrusionOk="0" h="19004" w="19004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72"/>
            <p:cNvSpPr/>
            <p:nvPr/>
          </p:nvSpPr>
          <p:spPr>
            <a:xfrm>
              <a:off x="4043350" y="2329725"/>
              <a:ext cx="491725" cy="491750"/>
            </a:xfrm>
            <a:custGeom>
              <a:rect b="b" l="l" r="r" t="t"/>
              <a:pathLst>
                <a:path extrusionOk="0" h="19670" w="19669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72"/>
            <p:cNvSpPr/>
            <p:nvPr/>
          </p:nvSpPr>
          <p:spPr>
            <a:xfrm>
              <a:off x="4112675" y="2789100"/>
              <a:ext cx="193200" cy="368800"/>
            </a:xfrm>
            <a:custGeom>
              <a:rect b="b" l="l" r="r" t="t"/>
              <a:pathLst>
                <a:path extrusionOk="0" h="14752" w="7728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72"/>
            <p:cNvSpPr/>
            <p:nvPr/>
          </p:nvSpPr>
          <p:spPr>
            <a:xfrm>
              <a:off x="4103425" y="2780975"/>
              <a:ext cx="211675" cy="385050"/>
            </a:xfrm>
            <a:custGeom>
              <a:rect b="b" l="l" r="r" t="t"/>
              <a:pathLst>
                <a:path extrusionOk="0" h="15402" w="8467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72"/>
            <p:cNvSpPr/>
            <p:nvPr/>
          </p:nvSpPr>
          <p:spPr>
            <a:xfrm>
              <a:off x="2612600" y="3247525"/>
              <a:ext cx="720950" cy="365125"/>
            </a:xfrm>
            <a:custGeom>
              <a:rect b="b" l="l" r="r" t="t"/>
              <a:pathLst>
                <a:path extrusionOk="0" h="14605" w="28838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72"/>
            <p:cNvSpPr/>
            <p:nvPr/>
          </p:nvSpPr>
          <p:spPr>
            <a:xfrm>
              <a:off x="2607050" y="3240125"/>
              <a:ext cx="732025" cy="379900"/>
            </a:xfrm>
            <a:custGeom>
              <a:rect b="b" l="l" r="r" t="t"/>
              <a:pathLst>
                <a:path extrusionOk="0" h="15196" w="29281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72"/>
            <p:cNvSpPr/>
            <p:nvPr/>
          </p:nvSpPr>
          <p:spPr>
            <a:xfrm>
              <a:off x="2665275" y="3274325"/>
              <a:ext cx="615575" cy="311500"/>
            </a:xfrm>
            <a:custGeom>
              <a:rect b="b" l="l" r="r" t="t"/>
              <a:pathLst>
                <a:path extrusionOk="0" h="12460" w="24623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72"/>
            <p:cNvSpPr/>
            <p:nvPr/>
          </p:nvSpPr>
          <p:spPr>
            <a:xfrm>
              <a:off x="2659725" y="3266950"/>
              <a:ext cx="626675" cy="326275"/>
            </a:xfrm>
            <a:custGeom>
              <a:rect b="b" l="l" r="r" t="t"/>
              <a:pathLst>
                <a:path extrusionOk="0" h="13051" w="25067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72"/>
            <p:cNvSpPr/>
            <p:nvPr/>
          </p:nvSpPr>
          <p:spPr>
            <a:xfrm>
              <a:off x="2359350" y="3589500"/>
              <a:ext cx="818000" cy="26825"/>
            </a:xfrm>
            <a:custGeom>
              <a:rect b="b" l="l" r="r" t="t"/>
              <a:pathLst>
                <a:path extrusionOk="0" h="1073" w="3272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72"/>
            <p:cNvSpPr/>
            <p:nvPr/>
          </p:nvSpPr>
          <p:spPr>
            <a:xfrm>
              <a:off x="2351950" y="3582125"/>
              <a:ext cx="833700" cy="42525"/>
            </a:xfrm>
            <a:custGeom>
              <a:rect b="b" l="l" r="r" t="t"/>
              <a:pathLst>
                <a:path extrusionOk="0" h="1701" w="33348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72"/>
            <p:cNvSpPr/>
            <p:nvPr/>
          </p:nvSpPr>
          <p:spPr>
            <a:xfrm>
              <a:off x="2780800" y="3589500"/>
              <a:ext cx="396550" cy="26825"/>
            </a:xfrm>
            <a:custGeom>
              <a:rect b="b" l="l" r="r" t="t"/>
              <a:pathLst>
                <a:path extrusionOk="0" h="1073" w="15862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72"/>
            <p:cNvSpPr/>
            <p:nvPr/>
          </p:nvSpPr>
          <p:spPr>
            <a:xfrm>
              <a:off x="2773400" y="3582125"/>
              <a:ext cx="412250" cy="42525"/>
            </a:xfrm>
            <a:custGeom>
              <a:rect b="b" l="l" r="r" t="t"/>
              <a:pathLst>
                <a:path extrusionOk="0" h="1701" w="1649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72"/>
            <p:cNvSpPr/>
            <p:nvPr/>
          </p:nvSpPr>
          <p:spPr>
            <a:xfrm>
              <a:off x="2617200" y="2599625"/>
              <a:ext cx="476025" cy="476025"/>
            </a:xfrm>
            <a:custGeom>
              <a:rect b="b" l="l" r="r" t="t"/>
              <a:pathLst>
                <a:path extrusionOk="0" h="19041" w="19041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72"/>
            <p:cNvSpPr/>
            <p:nvPr/>
          </p:nvSpPr>
          <p:spPr>
            <a:xfrm>
              <a:off x="2609825" y="2592225"/>
              <a:ext cx="490800" cy="490800"/>
            </a:xfrm>
            <a:custGeom>
              <a:rect b="b" l="l" r="r" t="t"/>
              <a:pathLst>
                <a:path extrusionOk="0" h="19632" w="19632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72"/>
            <p:cNvSpPr/>
            <p:nvPr/>
          </p:nvSpPr>
          <p:spPr>
            <a:xfrm>
              <a:off x="2855675" y="3045125"/>
              <a:ext cx="68425" cy="300400"/>
            </a:xfrm>
            <a:custGeom>
              <a:rect b="b" l="l" r="r" t="t"/>
              <a:pathLst>
                <a:path extrusionOk="0" h="12016" w="2737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72"/>
            <p:cNvSpPr/>
            <p:nvPr/>
          </p:nvSpPr>
          <p:spPr>
            <a:xfrm>
              <a:off x="2847350" y="3037950"/>
              <a:ext cx="84125" cy="315900"/>
            </a:xfrm>
            <a:custGeom>
              <a:rect b="b" l="l" r="r" t="t"/>
              <a:pathLst>
                <a:path extrusionOk="0" h="12636" w="3365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72"/>
            <p:cNvSpPr/>
            <p:nvPr/>
          </p:nvSpPr>
          <p:spPr>
            <a:xfrm>
              <a:off x="4462975" y="3403725"/>
              <a:ext cx="145125" cy="213525"/>
            </a:xfrm>
            <a:custGeom>
              <a:rect b="b" l="l" r="r" t="t"/>
              <a:pathLst>
                <a:path extrusionOk="0" h="8541" w="5805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72"/>
            <p:cNvSpPr/>
            <p:nvPr/>
          </p:nvSpPr>
          <p:spPr>
            <a:xfrm>
              <a:off x="4455575" y="3396325"/>
              <a:ext cx="159925" cy="228325"/>
            </a:xfrm>
            <a:custGeom>
              <a:rect b="b" l="l" r="r" t="t"/>
              <a:pathLst>
                <a:path extrusionOk="0" h="9133" w="6397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72"/>
            <p:cNvSpPr/>
            <p:nvPr/>
          </p:nvSpPr>
          <p:spPr>
            <a:xfrm>
              <a:off x="4570175" y="3443475"/>
              <a:ext cx="77675" cy="144200"/>
            </a:xfrm>
            <a:custGeom>
              <a:rect b="b" l="l" r="r" t="t"/>
              <a:pathLst>
                <a:path extrusionOk="0" h="5768" w="3107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72"/>
            <p:cNvSpPr/>
            <p:nvPr/>
          </p:nvSpPr>
          <p:spPr>
            <a:xfrm>
              <a:off x="4561875" y="3436075"/>
              <a:ext cx="93375" cy="159925"/>
            </a:xfrm>
            <a:custGeom>
              <a:rect b="b" l="l" r="r" t="t"/>
              <a:pathLst>
                <a:path extrusionOk="0" h="6397" w="3735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72"/>
            <p:cNvSpPr/>
            <p:nvPr/>
          </p:nvSpPr>
          <p:spPr>
            <a:xfrm>
              <a:off x="4999975" y="3728150"/>
              <a:ext cx="140500" cy="1346100"/>
            </a:xfrm>
            <a:custGeom>
              <a:rect b="b" l="l" r="r" t="t"/>
              <a:pathLst>
                <a:path extrusionOk="0" h="53844" w="562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72"/>
            <p:cNvSpPr/>
            <p:nvPr/>
          </p:nvSpPr>
          <p:spPr>
            <a:xfrm>
              <a:off x="4991650" y="3720750"/>
              <a:ext cx="156225" cy="1360550"/>
            </a:xfrm>
            <a:custGeom>
              <a:rect b="b" l="l" r="r" t="t"/>
              <a:pathLst>
                <a:path extrusionOk="0" h="54422" w="6249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72"/>
            <p:cNvSpPr/>
            <p:nvPr/>
          </p:nvSpPr>
          <p:spPr>
            <a:xfrm>
              <a:off x="5752325" y="3728150"/>
              <a:ext cx="141425" cy="1349800"/>
            </a:xfrm>
            <a:custGeom>
              <a:rect b="b" l="l" r="r" t="t"/>
              <a:pathLst>
                <a:path extrusionOk="0" h="53992" w="5657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72"/>
            <p:cNvSpPr/>
            <p:nvPr/>
          </p:nvSpPr>
          <p:spPr>
            <a:xfrm>
              <a:off x="5744000" y="3720750"/>
              <a:ext cx="156225" cy="1365175"/>
            </a:xfrm>
            <a:custGeom>
              <a:rect b="b" l="l" r="r" t="t"/>
              <a:pathLst>
                <a:path extrusionOk="0" h="54607" w="6249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72"/>
            <p:cNvSpPr/>
            <p:nvPr/>
          </p:nvSpPr>
          <p:spPr>
            <a:xfrm>
              <a:off x="2587625" y="3728150"/>
              <a:ext cx="123875" cy="1337800"/>
            </a:xfrm>
            <a:custGeom>
              <a:rect b="b" l="l" r="r" t="t"/>
              <a:pathLst>
                <a:path extrusionOk="0" h="53512" w="4955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72"/>
            <p:cNvSpPr/>
            <p:nvPr/>
          </p:nvSpPr>
          <p:spPr>
            <a:xfrm>
              <a:off x="2580250" y="3720750"/>
              <a:ext cx="138650" cy="1352225"/>
            </a:xfrm>
            <a:custGeom>
              <a:rect b="b" l="l" r="r" t="t"/>
              <a:pathLst>
                <a:path extrusionOk="0" h="54089" w="5546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72"/>
            <p:cNvSpPr/>
            <p:nvPr/>
          </p:nvSpPr>
          <p:spPr>
            <a:xfrm>
              <a:off x="1894425" y="3728150"/>
              <a:ext cx="122975" cy="1333175"/>
            </a:xfrm>
            <a:custGeom>
              <a:rect b="b" l="l" r="r" t="t"/>
              <a:pathLst>
                <a:path extrusionOk="0" h="53327" w="4919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72"/>
            <p:cNvSpPr/>
            <p:nvPr/>
          </p:nvSpPr>
          <p:spPr>
            <a:xfrm>
              <a:off x="1887050" y="3720750"/>
              <a:ext cx="138650" cy="1348525"/>
            </a:xfrm>
            <a:custGeom>
              <a:rect b="b" l="l" r="r" t="t"/>
              <a:pathLst>
                <a:path extrusionOk="0" h="53941" w="5546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72"/>
            <p:cNvSpPr/>
            <p:nvPr/>
          </p:nvSpPr>
          <p:spPr>
            <a:xfrm>
              <a:off x="1912000" y="3654200"/>
              <a:ext cx="3986375" cy="114650"/>
            </a:xfrm>
            <a:custGeom>
              <a:rect b="b" l="l" r="r" t="t"/>
              <a:pathLst>
                <a:path extrusionOk="0" h="4586" w="159455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72"/>
            <p:cNvSpPr/>
            <p:nvPr/>
          </p:nvSpPr>
          <p:spPr>
            <a:xfrm>
              <a:off x="1904600" y="3646800"/>
              <a:ext cx="4001175" cy="130350"/>
            </a:xfrm>
            <a:custGeom>
              <a:rect b="b" l="l" r="r" t="t"/>
              <a:pathLst>
                <a:path extrusionOk="0" h="5214" w="160047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72"/>
            <p:cNvSpPr/>
            <p:nvPr/>
          </p:nvSpPr>
          <p:spPr>
            <a:xfrm>
              <a:off x="1912000" y="3654200"/>
              <a:ext cx="3986375" cy="39775"/>
            </a:xfrm>
            <a:custGeom>
              <a:rect b="b" l="l" r="r" t="t"/>
              <a:pathLst>
                <a:path extrusionOk="0" h="1591" w="159455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72"/>
            <p:cNvSpPr/>
            <p:nvPr/>
          </p:nvSpPr>
          <p:spPr>
            <a:xfrm>
              <a:off x="1904600" y="3646800"/>
              <a:ext cx="4001175" cy="54575"/>
            </a:xfrm>
            <a:custGeom>
              <a:rect b="b" l="l" r="r" t="t"/>
              <a:pathLst>
                <a:path extrusionOk="0" h="2183" w="160047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72"/>
            <p:cNvSpPr/>
            <p:nvPr/>
          </p:nvSpPr>
          <p:spPr>
            <a:xfrm>
              <a:off x="4901075" y="3654200"/>
              <a:ext cx="997300" cy="114650"/>
            </a:xfrm>
            <a:custGeom>
              <a:rect b="b" l="l" r="r" t="t"/>
              <a:pathLst>
                <a:path extrusionOk="0" h="4586" w="39892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72"/>
            <p:cNvSpPr/>
            <p:nvPr/>
          </p:nvSpPr>
          <p:spPr>
            <a:xfrm>
              <a:off x="4893675" y="3646800"/>
              <a:ext cx="1012100" cy="130350"/>
            </a:xfrm>
            <a:custGeom>
              <a:rect b="b" l="l" r="r" t="t"/>
              <a:pathLst>
                <a:path extrusionOk="0" h="5214" w="40484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72"/>
            <p:cNvSpPr/>
            <p:nvPr/>
          </p:nvSpPr>
          <p:spPr>
            <a:xfrm>
              <a:off x="1876875" y="3616300"/>
              <a:ext cx="4057550" cy="43475"/>
            </a:xfrm>
            <a:custGeom>
              <a:rect b="b" l="l" r="r" t="t"/>
              <a:pathLst>
                <a:path extrusionOk="0" h="1739" w="162302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72"/>
            <p:cNvSpPr/>
            <p:nvPr/>
          </p:nvSpPr>
          <p:spPr>
            <a:xfrm>
              <a:off x="1868550" y="3608925"/>
              <a:ext cx="4073275" cy="59175"/>
            </a:xfrm>
            <a:custGeom>
              <a:rect b="b" l="l" r="r" t="t"/>
              <a:pathLst>
                <a:path extrusionOk="0" h="2367" w="162931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72"/>
            <p:cNvSpPr/>
            <p:nvPr/>
          </p:nvSpPr>
          <p:spPr>
            <a:xfrm>
              <a:off x="4942650" y="3616300"/>
              <a:ext cx="991775" cy="43475"/>
            </a:xfrm>
            <a:custGeom>
              <a:rect b="b" l="l" r="r" t="t"/>
              <a:pathLst>
                <a:path extrusionOk="0" h="1739" w="39671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72"/>
            <p:cNvSpPr/>
            <p:nvPr/>
          </p:nvSpPr>
          <p:spPr>
            <a:xfrm>
              <a:off x="4935275" y="3608925"/>
              <a:ext cx="1006550" cy="59175"/>
            </a:xfrm>
            <a:custGeom>
              <a:rect b="b" l="l" r="r" t="t"/>
              <a:pathLst>
                <a:path extrusionOk="0" h="2367" w="40262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72"/>
            <p:cNvSpPr/>
            <p:nvPr/>
          </p:nvSpPr>
          <p:spPr>
            <a:xfrm>
              <a:off x="5555450" y="2786125"/>
              <a:ext cx="416875" cy="365650"/>
            </a:xfrm>
            <a:custGeom>
              <a:rect b="b" l="l" r="r" t="t"/>
              <a:pathLst>
                <a:path extrusionOk="0" h="14626" w="16675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72"/>
            <p:cNvSpPr/>
            <p:nvPr/>
          </p:nvSpPr>
          <p:spPr>
            <a:xfrm>
              <a:off x="5552675" y="2778000"/>
              <a:ext cx="427950" cy="381750"/>
            </a:xfrm>
            <a:custGeom>
              <a:rect b="b" l="l" r="r" t="t"/>
              <a:pathLst>
                <a:path extrusionOk="0" h="15270" w="17118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72"/>
            <p:cNvSpPr/>
            <p:nvPr/>
          </p:nvSpPr>
          <p:spPr>
            <a:xfrm>
              <a:off x="5414950" y="2624850"/>
              <a:ext cx="546275" cy="391175"/>
            </a:xfrm>
            <a:custGeom>
              <a:rect b="b" l="l" r="r" t="t"/>
              <a:pathLst>
                <a:path extrusionOk="0" h="15647" w="21851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72"/>
            <p:cNvSpPr/>
            <p:nvPr/>
          </p:nvSpPr>
          <p:spPr>
            <a:xfrm>
              <a:off x="5440850" y="2617175"/>
              <a:ext cx="512050" cy="406700"/>
            </a:xfrm>
            <a:custGeom>
              <a:rect b="b" l="l" r="r" t="t"/>
              <a:pathLst>
                <a:path extrusionOk="0" h="16268" w="20482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72"/>
            <p:cNvSpPr/>
            <p:nvPr/>
          </p:nvSpPr>
          <p:spPr>
            <a:xfrm>
              <a:off x="5732875" y="2898975"/>
              <a:ext cx="70300" cy="90700"/>
            </a:xfrm>
            <a:custGeom>
              <a:rect b="b" l="l" r="r" t="t"/>
              <a:pathLst>
                <a:path extrusionOk="0" h="3628" w="2812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72"/>
            <p:cNvSpPr/>
            <p:nvPr/>
          </p:nvSpPr>
          <p:spPr>
            <a:xfrm>
              <a:off x="5735675" y="2890750"/>
              <a:ext cx="67500" cy="106325"/>
            </a:xfrm>
            <a:custGeom>
              <a:rect b="b" l="l" r="r" t="t"/>
              <a:pathLst>
                <a:path extrusionOk="0" h="4253" w="270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72"/>
            <p:cNvSpPr/>
            <p:nvPr/>
          </p:nvSpPr>
          <p:spPr>
            <a:xfrm>
              <a:off x="5487050" y="4141300"/>
              <a:ext cx="251425" cy="785650"/>
            </a:xfrm>
            <a:custGeom>
              <a:rect b="b" l="l" r="r" t="t"/>
              <a:pathLst>
                <a:path extrusionOk="0" h="31426" w="10057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72"/>
            <p:cNvSpPr/>
            <p:nvPr/>
          </p:nvSpPr>
          <p:spPr>
            <a:xfrm>
              <a:off x="5478725" y="4133900"/>
              <a:ext cx="268075" cy="801375"/>
            </a:xfrm>
            <a:custGeom>
              <a:rect b="b" l="l" r="r" t="t"/>
              <a:pathLst>
                <a:path extrusionOk="0" h="32055" w="10723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72"/>
            <p:cNvSpPr/>
            <p:nvPr/>
          </p:nvSpPr>
          <p:spPr>
            <a:xfrm>
              <a:off x="5471350" y="4922300"/>
              <a:ext cx="282850" cy="117400"/>
            </a:xfrm>
            <a:custGeom>
              <a:rect b="b" l="l" r="r" t="t"/>
              <a:pathLst>
                <a:path extrusionOk="0" h="4696" w="11314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72"/>
            <p:cNvSpPr/>
            <p:nvPr/>
          </p:nvSpPr>
          <p:spPr>
            <a:xfrm>
              <a:off x="5463025" y="4913975"/>
              <a:ext cx="299475" cy="134050"/>
            </a:xfrm>
            <a:custGeom>
              <a:rect b="b" l="l" r="r" t="t"/>
              <a:pathLst>
                <a:path extrusionOk="0" h="5362" w="11979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72"/>
            <p:cNvSpPr/>
            <p:nvPr/>
          </p:nvSpPr>
          <p:spPr>
            <a:xfrm>
              <a:off x="5231950" y="3802100"/>
              <a:ext cx="1096200" cy="1127625"/>
            </a:xfrm>
            <a:custGeom>
              <a:rect b="b" l="l" r="r" t="t"/>
              <a:pathLst>
                <a:path extrusionOk="0" h="45105" w="43848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72"/>
            <p:cNvSpPr/>
            <p:nvPr/>
          </p:nvSpPr>
          <p:spPr>
            <a:xfrm>
              <a:off x="5223650" y="3794700"/>
              <a:ext cx="1075850" cy="1142425"/>
            </a:xfrm>
            <a:custGeom>
              <a:rect b="b" l="l" r="r" t="t"/>
              <a:pathLst>
                <a:path extrusionOk="0" h="45697" w="43034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72"/>
            <p:cNvSpPr/>
            <p:nvPr/>
          </p:nvSpPr>
          <p:spPr>
            <a:xfrm>
              <a:off x="5111800" y="4926000"/>
              <a:ext cx="308725" cy="134975"/>
            </a:xfrm>
            <a:custGeom>
              <a:rect b="b" l="l" r="r" t="t"/>
              <a:pathLst>
                <a:path extrusionOk="0" h="5399" w="12349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72"/>
            <p:cNvSpPr/>
            <p:nvPr/>
          </p:nvSpPr>
          <p:spPr>
            <a:xfrm>
              <a:off x="5103475" y="4918600"/>
              <a:ext cx="324450" cy="150675"/>
            </a:xfrm>
            <a:custGeom>
              <a:rect b="b" l="l" r="r" t="t"/>
              <a:pathLst>
                <a:path extrusionOk="0" h="6027" w="12978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72"/>
            <p:cNvSpPr/>
            <p:nvPr/>
          </p:nvSpPr>
          <p:spPr>
            <a:xfrm>
              <a:off x="5408500" y="3494300"/>
              <a:ext cx="201500" cy="90600"/>
            </a:xfrm>
            <a:custGeom>
              <a:rect b="b" l="l" r="r" t="t"/>
              <a:pathLst>
                <a:path extrusionOk="0" h="3624" w="806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72"/>
            <p:cNvSpPr/>
            <p:nvPr/>
          </p:nvSpPr>
          <p:spPr>
            <a:xfrm>
              <a:off x="5400175" y="3486925"/>
              <a:ext cx="218150" cy="105775"/>
            </a:xfrm>
            <a:custGeom>
              <a:rect b="b" l="l" r="r" t="t"/>
              <a:pathLst>
                <a:path extrusionOk="0" h="4231" w="8726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72"/>
            <p:cNvSpPr/>
            <p:nvPr/>
          </p:nvSpPr>
          <p:spPr>
            <a:xfrm>
              <a:off x="5410350" y="3530350"/>
              <a:ext cx="171000" cy="49025"/>
            </a:xfrm>
            <a:custGeom>
              <a:rect b="b" l="l" r="r" t="t"/>
              <a:pathLst>
                <a:path extrusionOk="0" h="1961" w="684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72"/>
            <p:cNvSpPr/>
            <p:nvPr/>
          </p:nvSpPr>
          <p:spPr>
            <a:xfrm>
              <a:off x="5412200" y="35229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72"/>
            <p:cNvSpPr/>
            <p:nvPr/>
          </p:nvSpPr>
          <p:spPr>
            <a:xfrm>
              <a:off x="5597050" y="3530350"/>
              <a:ext cx="448275" cy="196900"/>
            </a:xfrm>
            <a:custGeom>
              <a:rect b="b" l="l" r="r" t="t"/>
              <a:pathLst>
                <a:path extrusionOk="0" h="7876" w="17931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72"/>
            <p:cNvSpPr/>
            <p:nvPr/>
          </p:nvSpPr>
          <p:spPr>
            <a:xfrm>
              <a:off x="5588725" y="3522775"/>
              <a:ext cx="464000" cy="212250"/>
            </a:xfrm>
            <a:custGeom>
              <a:rect b="b" l="l" r="r" t="t"/>
              <a:pathLst>
                <a:path extrusionOk="0" h="8490" w="1856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72"/>
            <p:cNvSpPr/>
            <p:nvPr/>
          </p:nvSpPr>
          <p:spPr>
            <a:xfrm>
              <a:off x="5831800" y="3033350"/>
              <a:ext cx="475100" cy="853075"/>
            </a:xfrm>
            <a:custGeom>
              <a:rect b="b" l="l" r="r" t="t"/>
              <a:pathLst>
                <a:path extrusionOk="0" h="34123" w="19004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72"/>
            <p:cNvSpPr/>
            <p:nvPr/>
          </p:nvSpPr>
          <p:spPr>
            <a:xfrm>
              <a:off x="5847525" y="3025700"/>
              <a:ext cx="462150" cy="867925"/>
            </a:xfrm>
            <a:custGeom>
              <a:rect b="b" l="l" r="r" t="t"/>
              <a:pathLst>
                <a:path extrusionOk="0" h="34717" w="18486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72"/>
            <p:cNvSpPr/>
            <p:nvPr/>
          </p:nvSpPr>
          <p:spPr>
            <a:xfrm>
              <a:off x="5828100" y="2996750"/>
              <a:ext cx="275450" cy="262825"/>
            </a:xfrm>
            <a:custGeom>
              <a:rect b="b" l="l" r="r" t="t"/>
              <a:pathLst>
                <a:path extrusionOk="0" h="10513" w="11018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72"/>
            <p:cNvSpPr/>
            <p:nvPr/>
          </p:nvSpPr>
          <p:spPr>
            <a:xfrm>
              <a:off x="5820725" y="2989650"/>
              <a:ext cx="291150" cy="277325"/>
            </a:xfrm>
            <a:custGeom>
              <a:rect b="b" l="l" r="r" t="t"/>
              <a:pathLst>
                <a:path extrusionOk="0" h="11093" w="11646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72"/>
            <p:cNvSpPr/>
            <p:nvPr/>
          </p:nvSpPr>
          <p:spPr>
            <a:xfrm>
              <a:off x="5256900" y="3187450"/>
              <a:ext cx="816150" cy="609925"/>
            </a:xfrm>
            <a:custGeom>
              <a:rect b="b" l="l" r="r" t="t"/>
              <a:pathLst>
                <a:path extrusionOk="0" h="24397" w="32646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72"/>
            <p:cNvSpPr/>
            <p:nvPr/>
          </p:nvSpPr>
          <p:spPr>
            <a:xfrm>
              <a:off x="5248600" y="3179325"/>
              <a:ext cx="832775" cy="625550"/>
            </a:xfrm>
            <a:custGeom>
              <a:rect b="b" l="l" r="r" t="t"/>
              <a:pathLst>
                <a:path extrusionOk="0" h="25022" w="33311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72"/>
            <p:cNvSpPr/>
            <p:nvPr/>
          </p:nvSpPr>
          <p:spPr>
            <a:xfrm>
              <a:off x="5945500" y="3431225"/>
              <a:ext cx="158050" cy="58725"/>
            </a:xfrm>
            <a:custGeom>
              <a:rect b="b" l="l" r="r" t="t"/>
              <a:pathLst>
                <a:path extrusionOk="0" h="2349" w="6322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72"/>
            <p:cNvSpPr/>
            <p:nvPr/>
          </p:nvSpPr>
          <p:spPr>
            <a:xfrm>
              <a:off x="5066625" y="3521850"/>
              <a:ext cx="194000" cy="95400"/>
            </a:xfrm>
            <a:custGeom>
              <a:rect b="b" l="l" r="r" t="t"/>
              <a:pathLst>
                <a:path extrusionOk="0" h="3816" w="776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72"/>
            <p:cNvSpPr/>
            <p:nvPr/>
          </p:nvSpPr>
          <p:spPr>
            <a:xfrm>
              <a:off x="5061900" y="3513725"/>
              <a:ext cx="206125" cy="110925"/>
            </a:xfrm>
            <a:custGeom>
              <a:rect b="b" l="l" r="r" t="t"/>
              <a:pathLst>
                <a:path extrusionOk="0" h="4437" w="8245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72"/>
            <p:cNvSpPr/>
            <p:nvPr/>
          </p:nvSpPr>
          <p:spPr>
            <a:xfrm>
              <a:off x="595842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72"/>
            <p:cNvSpPr/>
            <p:nvPr/>
          </p:nvSpPr>
          <p:spPr>
            <a:xfrm>
              <a:off x="5951950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72"/>
            <p:cNvSpPr/>
            <p:nvPr/>
          </p:nvSpPr>
          <p:spPr>
            <a:xfrm>
              <a:off x="638820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72"/>
            <p:cNvSpPr/>
            <p:nvPr/>
          </p:nvSpPr>
          <p:spPr>
            <a:xfrm>
              <a:off x="6379900" y="4220175"/>
              <a:ext cx="274525" cy="862975"/>
            </a:xfrm>
            <a:custGeom>
              <a:rect b="b" l="l" r="r" t="t"/>
              <a:pathLst>
                <a:path extrusionOk="0" h="34519" w="10981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72"/>
            <p:cNvSpPr/>
            <p:nvPr/>
          </p:nvSpPr>
          <p:spPr>
            <a:xfrm>
              <a:off x="6024975" y="4218000"/>
              <a:ext cx="189500" cy="859700"/>
            </a:xfrm>
            <a:custGeom>
              <a:rect b="b" l="l" r="r" t="t"/>
              <a:pathLst>
                <a:path extrusionOk="0" h="34388" w="758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72"/>
            <p:cNvSpPr/>
            <p:nvPr/>
          </p:nvSpPr>
          <p:spPr>
            <a:xfrm>
              <a:off x="6016650" y="4210000"/>
              <a:ext cx="205225" cy="875925"/>
            </a:xfrm>
            <a:custGeom>
              <a:rect b="b" l="l" r="r" t="t"/>
              <a:pathLst>
                <a:path extrusionOk="0" h="35037" w="8209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72"/>
            <p:cNvSpPr/>
            <p:nvPr/>
          </p:nvSpPr>
          <p:spPr>
            <a:xfrm>
              <a:off x="5491675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72"/>
            <p:cNvSpPr/>
            <p:nvPr/>
          </p:nvSpPr>
          <p:spPr>
            <a:xfrm>
              <a:off x="5484275" y="4199525"/>
              <a:ext cx="163625" cy="886400"/>
            </a:xfrm>
            <a:custGeom>
              <a:rect b="b" l="l" r="r" t="t"/>
              <a:pathLst>
                <a:path extrusionOk="0" h="35456" w="6545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72"/>
            <p:cNvSpPr/>
            <p:nvPr/>
          </p:nvSpPr>
          <p:spPr>
            <a:xfrm>
              <a:off x="544730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72"/>
            <p:cNvSpPr/>
            <p:nvPr/>
          </p:nvSpPr>
          <p:spPr>
            <a:xfrm>
              <a:off x="5451925" y="3229050"/>
              <a:ext cx="1193250" cy="1063850"/>
            </a:xfrm>
            <a:custGeom>
              <a:rect b="b" l="l" r="r" t="t"/>
              <a:pathLst>
                <a:path extrusionOk="0" h="42554" w="4773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72"/>
            <p:cNvSpPr/>
            <p:nvPr/>
          </p:nvSpPr>
          <p:spPr>
            <a:xfrm>
              <a:off x="544730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72"/>
            <p:cNvSpPr/>
            <p:nvPr/>
          </p:nvSpPr>
          <p:spPr>
            <a:xfrm>
              <a:off x="5451925" y="3229050"/>
              <a:ext cx="819850" cy="1063850"/>
            </a:xfrm>
            <a:custGeom>
              <a:rect b="b" l="l" r="r" t="t"/>
              <a:pathLst>
                <a:path extrusionOk="0" h="42554" w="32794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72"/>
            <p:cNvSpPr/>
            <p:nvPr/>
          </p:nvSpPr>
          <p:spPr>
            <a:xfrm>
              <a:off x="1921250" y="3013700"/>
              <a:ext cx="161750" cy="177475"/>
            </a:xfrm>
            <a:custGeom>
              <a:rect b="b" l="l" r="r" t="t"/>
              <a:pathLst>
                <a:path extrusionOk="0" h="7099" w="647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72"/>
            <p:cNvSpPr/>
            <p:nvPr/>
          </p:nvSpPr>
          <p:spPr>
            <a:xfrm>
              <a:off x="1913850" y="3005375"/>
              <a:ext cx="178400" cy="193650"/>
            </a:xfrm>
            <a:custGeom>
              <a:rect b="b" l="l" r="r" t="t"/>
              <a:pathLst>
                <a:path extrusionOk="0" h="7746" w="7136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72"/>
            <p:cNvSpPr/>
            <p:nvPr/>
          </p:nvSpPr>
          <p:spPr>
            <a:xfrm>
              <a:off x="2021050" y="3965400"/>
              <a:ext cx="612825" cy="1046575"/>
            </a:xfrm>
            <a:custGeom>
              <a:rect b="b" l="l" r="r" t="t"/>
              <a:pathLst>
                <a:path extrusionOk="0" h="41863" w="24513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72"/>
            <p:cNvSpPr/>
            <p:nvPr/>
          </p:nvSpPr>
          <p:spPr>
            <a:xfrm>
              <a:off x="2036775" y="3957375"/>
              <a:ext cx="586925" cy="1062000"/>
            </a:xfrm>
            <a:custGeom>
              <a:rect b="b" l="l" r="r" t="t"/>
              <a:pathLst>
                <a:path extrusionOk="0" h="42480" w="23477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72"/>
            <p:cNvSpPr/>
            <p:nvPr/>
          </p:nvSpPr>
          <p:spPr>
            <a:xfrm>
              <a:off x="2073750" y="4916750"/>
              <a:ext cx="287200" cy="118325"/>
            </a:xfrm>
            <a:custGeom>
              <a:rect b="b" l="l" r="r" t="t"/>
              <a:pathLst>
                <a:path extrusionOk="0" h="4733" w="11488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72"/>
            <p:cNvSpPr/>
            <p:nvPr/>
          </p:nvSpPr>
          <p:spPr>
            <a:xfrm>
              <a:off x="2079300" y="4909350"/>
              <a:ext cx="287450" cy="134050"/>
            </a:xfrm>
            <a:custGeom>
              <a:rect b="b" l="l" r="r" t="t"/>
              <a:pathLst>
                <a:path extrusionOk="0" h="5362" w="11498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72"/>
            <p:cNvSpPr/>
            <p:nvPr/>
          </p:nvSpPr>
          <p:spPr>
            <a:xfrm>
              <a:off x="2208675" y="4889025"/>
              <a:ext cx="101700" cy="88750"/>
            </a:xfrm>
            <a:custGeom>
              <a:rect b="b" l="l" r="r" t="t"/>
              <a:pathLst>
                <a:path extrusionOk="0" h="3550" w="4068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72"/>
            <p:cNvSpPr/>
            <p:nvPr/>
          </p:nvSpPr>
          <p:spPr>
            <a:xfrm>
              <a:off x="2201300" y="4881625"/>
              <a:ext cx="117400" cy="103925"/>
            </a:xfrm>
            <a:custGeom>
              <a:rect b="b" l="l" r="r" t="t"/>
              <a:pathLst>
                <a:path extrusionOk="0" h="4157" w="4696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72"/>
            <p:cNvSpPr/>
            <p:nvPr/>
          </p:nvSpPr>
          <p:spPr>
            <a:xfrm>
              <a:off x="2129500" y="3838700"/>
              <a:ext cx="832475" cy="1182875"/>
            </a:xfrm>
            <a:custGeom>
              <a:rect b="b" l="l" r="r" t="t"/>
              <a:pathLst>
                <a:path extrusionOk="0" h="47315" w="33299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72"/>
            <p:cNvSpPr/>
            <p:nvPr/>
          </p:nvSpPr>
          <p:spPr>
            <a:xfrm>
              <a:off x="2149525" y="3831675"/>
              <a:ext cx="811550" cy="1197875"/>
            </a:xfrm>
            <a:custGeom>
              <a:rect b="b" l="l" r="r" t="t"/>
              <a:pathLst>
                <a:path extrusionOk="0" h="47915" w="32462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72"/>
            <p:cNvSpPr/>
            <p:nvPr/>
          </p:nvSpPr>
          <p:spPr>
            <a:xfrm>
              <a:off x="2676375" y="4926925"/>
              <a:ext cx="287175" cy="118325"/>
            </a:xfrm>
            <a:custGeom>
              <a:rect b="b" l="l" r="r" t="t"/>
              <a:pathLst>
                <a:path extrusionOk="0" h="4733" w="11487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72"/>
            <p:cNvSpPr/>
            <p:nvPr/>
          </p:nvSpPr>
          <p:spPr>
            <a:xfrm>
              <a:off x="2681900" y="4919525"/>
              <a:ext cx="287475" cy="133125"/>
            </a:xfrm>
            <a:custGeom>
              <a:rect b="b" l="l" r="r" t="t"/>
              <a:pathLst>
                <a:path extrusionOk="0" h="5325" w="11499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72"/>
            <p:cNvSpPr/>
            <p:nvPr/>
          </p:nvSpPr>
          <p:spPr>
            <a:xfrm>
              <a:off x="2816850" y="4909350"/>
              <a:ext cx="98000" cy="95225"/>
            </a:xfrm>
            <a:custGeom>
              <a:rect b="b" l="l" r="r" t="t"/>
              <a:pathLst>
                <a:path extrusionOk="0" h="3809" w="392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72"/>
            <p:cNvSpPr/>
            <p:nvPr/>
          </p:nvSpPr>
          <p:spPr>
            <a:xfrm>
              <a:off x="2809450" y="4901600"/>
              <a:ext cx="113725" cy="111000"/>
            </a:xfrm>
            <a:custGeom>
              <a:rect b="b" l="l" r="r" t="t"/>
              <a:pathLst>
                <a:path extrusionOk="0" h="4440" w="4549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72"/>
            <p:cNvSpPr/>
            <p:nvPr/>
          </p:nvSpPr>
          <p:spPr>
            <a:xfrm>
              <a:off x="1840825" y="3478600"/>
              <a:ext cx="636850" cy="232925"/>
            </a:xfrm>
            <a:custGeom>
              <a:rect b="b" l="l" r="r" t="t"/>
              <a:pathLst>
                <a:path extrusionOk="0" h="9317" w="25474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72"/>
            <p:cNvSpPr/>
            <p:nvPr/>
          </p:nvSpPr>
          <p:spPr>
            <a:xfrm>
              <a:off x="1832500" y="3471200"/>
              <a:ext cx="652575" cy="248325"/>
            </a:xfrm>
            <a:custGeom>
              <a:rect b="b" l="l" r="r" t="t"/>
              <a:pathLst>
                <a:path extrusionOk="0" h="9933" w="26103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72"/>
            <p:cNvSpPr/>
            <p:nvPr/>
          </p:nvSpPr>
          <p:spPr>
            <a:xfrm>
              <a:off x="2303875" y="3514650"/>
              <a:ext cx="171025" cy="49925"/>
            </a:xfrm>
            <a:custGeom>
              <a:rect b="b" l="l" r="r" t="t"/>
              <a:pathLst>
                <a:path extrusionOk="0" h="1997" w="6841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72"/>
            <p:cNvSpPr/>
            <p:nvPr/>
          </p:nvSpPr>
          <p:spPr>
            <a:xfrm>
              <a:off x="2296500" y="3507250"/>
              <a:ext cx="177475" cy="64725"/>
            </a:xfrm>
            <a:custGeom>
              <a:rect b="b" l="l" r="r" t="t"/>
              <a:pathLst>
                <a:path extrusionOk="0" h="2589" w="7099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72"/>
            <p:cNvSpPr/>
            <p:nvPr/>
          </p:nvSpPr>
          <p:spPr>
            <a:xfrm>
              <a:off x="1536750" y="3107250"/>
              <a:ext cx="905800" cy="1073350"/>
            </a:xfrm>
            <a:custGeom>
              <a:rect b="b" l="l" r="r" t="t"/>
              <a:pathLst>
                <a:path extrusionOk="0" h="42934" w="36232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72"/>
            <p:cNvSpPr/>
            <p:nvPr/>
          </p:nvSpPr>
          <p:spPr>
            <a:xfrm>
              <a:off x="1535825" y="3099650"/>
              <a:ext cx="904875" cy="1088800"/>
            </a:xfrm>
            <a:custGeom>
              <a:rect b="b" l="l" r="r" t="t"/>
              <a:pathLst>
                <a:path extrusionOk="0" h="43552" w="36195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72"/>
            <p:cNvSpPr/>
            <p:nvPr/>
          </p:nvSpPr>
          <p:spPr>
            <a:xfrm>
              <a:off x="2022900" y="2863875"/>
              <a:ext cx="279150" cy="311575"/>
            </a:xfrm>
            <a:custGeom>
              <a:rect b="b" l="l" r="r" t="t"/>
              <a:pathLst>
                <a:path extrusionOk="0" h="12463" w="11166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72"/>
            <p:cNvSpPr/>
            <p:nvPr/>
          </p:nvSpPr>
          <p:spPr>
            <a:xfrm>
              <a:off x="2014600" y="2855650"/>
              <a:ext cx="294850" cy="327200"/>
            </a:xfrm>
            <a:custGeom>
              <a:rect b="b" l="l" r="r" t="t"/>
              <a:pathLst>
                <a:path extrusionOk="0" h="13088" w="11794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72"/>
            <p:cNvSpPr/>
            <p:nvPr/>
          </p:nvSpPr>
          <p:spPr>
            <a:xfrm>
              <a:off x="1440650" y="2636575"/>
              <a:ext cx="1007450" cy="899975"/>
            </a:xfrm>
            <a:custGeom>
              <a:rect b="b" l="l" r="r" t="t"/>
              <a:pathLst>
                <a:path extrusionOk="0" h="35999" w="40298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72"/>
            <p:cNvSpPr/>
            <p:nvPr/>
          </p:nvSpPr>
          <p:spPr>
            <a:xfrm>
              <a:off x="1452650" y="2629200"/>
              <a:ext cx="995450" cy="915050"/>
            </a:xfrm>
            <a:custGeom>
              <a:rect b="b" l="l" r="r" t="t"/>
              <a:pathLst>
                <a:path extrusionOk="0" h="36602" w="39818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72"/>
            <p:cNvSpPr/>
            <p:nvPr/>
          </p:nvSpPr>
          <p:spPr>
            <a:xfrm>
              <a:off x="1917550" y="3189350"/>
              <a:ext cx="738725" cy="637725"/>
            </a:xfrm>
            <a:custGeom>
              <a:rect b="b" l="l" r="r" t="t"/>
              <a:pathLst>
                <a:path extrusionOk="0" h="25509" w="29549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72"/>
            <p:cNvSpPr/>
            <p:nvPr/>
          </p:nvSpPr>
          <p:spPr>
            <a:xfrm>
              <a:off x="1908300" y="3181900"/>
              <a:ext cx="755150" cy="653500"/>
            </a:xfrm>
            <a:custGeom>
              <a:rect b="b" l="l" r="r" t="t"/>
              <a:pathLst>
                <a:path extrusionOk="0" h="26140" w="30206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72"/>
            <p:cNvSpPr/>
            <p:nvPr/>
          </p:nvSpPr>
          <p:spPr>
            <a:xfrm>
              <a:off x="2058950" y="3511875"/>
              <a:ext cx="597325" cy="315200"/>
            </a:xfrm>
            <a:custGeom>
              <a:rect b="b" l="l" r="r" t="t"/>
              <a:pathLst>
                <a:path extrusionOk="0" h="12608" w="23893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72"/>
            <p:cNvSpPr/>
            <p:nvPr/>
          </p:nvSpPr>
          <p:spPr>
            <a:xfrm>
              <a:off x="2050625" y="3503550"/>
              <a:ext cx="612825" cy="331850"/>
            </a:xfrm>
            <a:custGeom>
              <a:rect b="b" l="l" r="r" t="t"/>
              <a:pathLst>
                <a:path extrusionOk="0" h="13274" w="24513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72"/>
            <p:cNvSpPr/>
            <p:nvPr/>
          </p:nvSpPr>
          <p:spPr>
            <a:xfrm>
              <a:off x="166060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72"/>
            <p:cNvSpPr/>
            <p:nvPr/>
          </p:nvSpPr>
          <p:spPr>
            <a:xfrm>
              <a:off x="165227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72"/>
            <p:cNvSpPr/>
            <p:nvPr/>
          </p:nvSpPr>
          <p:spPr>
            <a:xfrm>
              <a:off x="1118050" y="4228175"/>
              <a:ext cx="260675" cy="847075"/>
            </a:xfrm>
            <a:custGeom>
              <a:rect b="b" l="l" r="r" t="t"/>
              <a:pathLst>
                <a:path extrusionOk="0" h="33883" w="10427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72"/>
            <p:cNvSpPr/>
            <p:nvPr/>
          </p:nvSpPr>
          <p:spPr>
            <a:xfrm>
              <a:off x="1112500" y="4220175"/>
              <a:ext cx="274550" cy="862975"/>
            </a:xfrm>
            <a:custGeom>
              <a:rect b="b" l="l" r="r" t="t"/>
              <a:pathLst>
                <a:path extrusionOk="0" h="34519" w="10982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72"/>
            <p:cNvSpPr/>
            <p:nvPr/>
          </p:nvSpPr>
          <p:spPr>
            <a:xfrm>
              <a:off x="1551525" y="4218000"/>
              <a:ext cx="190425" cy="859700"/>
            </a:xfrm>
            <a:custGeom>
              <a:rect b="b" l="l" r="r" t="t"/>
              <a:pathLst>
                <a:path extrusionOk="0" h="34388" w="7617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72"/>
            <p:cNvSpPr/>
            <p:nvPr/>
          </p:nvSpPr>
          <p:spPr>
            <a:xfrm>
              <a:off x="1545075" y="4210000"/>
              <a:ext cx="205200" cy="875925"/>
            </a:xfrm>
            <a:custGeom>
              <a:rect b="b" l="l" r="r" t="t"/>
              <a:pathLst>
                <a:path extrusionOk="0" h="35037" w="8208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72"/>
            <p:cNvSpPr/>
            <p:nvPr/>
          </p:nvSpPr>
          <p:spPr>
            <a:xfrm>
              <a:off x="2127350" y="4206925"/>
              <a:ext cx="147900" cy="871025"/>
            </a:xfrm>
            <a:custGeom>
              <a:rect b="b" l="l" r="r" t="t"/>
              <a:pathLst>
                <a:path extrusionOk="0" h="34841" w="5916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72"/>
            <p:cNvSpPr/>
            <p:nvPr/>
          </p:nvSpPr>
          <p:spPr>
            <a:xfrm>
              <a:off x="2119025" y="4199525"/>
              <a:ext cx="162700" cy="886400"/>
            </a:xfrm>
            <a:custGeom>
              <a:rect b="b" l="l" r="r" t="t"/>
              <a:pathLst>
                <a:path extrusionOk="0" h="35456" w="6508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72"/>
            <p:cNvSpPr/>
            <p:nvPr/>
          </p:nvSpPr>
          <p:spPr>
            <a:xfrm>
              <a:off x="1121750" y="3236425"/>
              <a:ext cx="1197875" cy="1049075"/>
            </a:xfrm>
            <a:custGeom>
              <a:rect b="b" l="l" r="r" t="t"/>
              <a:pathLst>
                <a:path extrusionOk="0" h="41963" w="47915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72"/>
            <p:cNvSpPr/>
            <p:nvPr/>
          </p:nvSpPr>
          <p:spPr>
            <a:xfrm>
              <a:off x="1121750" y="3229050"/>
              <a:ext cx="1192325" cy="1063850"/>
            </a:xfrm>
            <a:custGeom>
              <a:rect b="b" l="l" r="r" t="t"/>
              <a:pathLst>
                <a:path extrusionOk="0" h="42554" w="47693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72"/>
            <p:cNvSpPr/>
            <p:nvPr/>
          </p:nvSpPr>
          <p:spPr>
            <a:xfrm>
              <a:off x="1495150" y="3236425"/>
              <a:ext cx="824475" cy="1049075"/>
            </a:xfrm>
            <a:custGeom>
              <a:rect b="b" l="l" r="r" t="t"/>
              <a:pathLst>
                <a:path extrusionOk="0" h="41963" w="32979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72"/>
            <p:cNvSpPr/>
            <p:nvPr/>
          </p:nvSpPr>
          <p:spPr>
            <a:xfrm>
              <a:off x="1495150" y="3229050"/>
              <a:ext cx="818925" cy="1063850"/>
            </a:xfrm>
            <a:custGeom>
              <a:rect b="b" l="l" r="r" t="t"/>
              <a:pathLst>
                <a:path extrusionOk="0" h="42554" w="32757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4" name="Shape 3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" name="Google Shape;3645;p7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3646" name="Google Shape;3646;p73"/>
          <p:cNvSpPr txBox="1"/>
          <p:nvPr>
            <p:ph idx="1" type="subTitle"/>
          </p:nvPr>
        </p:nvSpPr>
        <p:spPr>
          <a:xfrm>
            <a:off x="5248656" y="36009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</a:t>
            </a:r>
            <a:endParaRPr/>
          </a:p>
        </p:txBody>
      </p:sp>
      <p:sp>
        <p:nvSpPr>
          <p:cNvPr id="3647" name="Google Shape;3647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8" name="Google Shape;3648;p7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25" y="407890"/>
            <a:ext cx="3398376" cy="2101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9" name="Google Shape;3649;p73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25" y="2634285"/>
            <a:ext cx="3398376" cy="21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3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‹#›</a:t>
            </a:fld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655" name="Google Shape;3655;p74"/>
          <p:cNvSpPr txBox="1"/>
          <p:nvPr>
            <p:ph idx="1" type="subTitle"/>
          </p:nvPr>
        </p:nvSpPr>
        <p:spPr>
          <a:xfrm>
            <a:off x="3024400" y="2630425"/>
            <a:ext cx="31317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ndicar o tempo máximo de espera e os locais em que haveria elementos que esperam esse tempo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6" name="Google Shape;3656;p74"/>
          <p:cNvSpPr txBox="1"/>
          <p:nvPr>
            <p:ph type="title"/>
          </p:nvPr>
        </p:nvSpPr>
        <p:spPr>
          <a:xfrm>
            <a:off x="2610653" y="1871475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2.5</a:t>
            </a:r>
            <a:endParaRPr sz="1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0" name="Shape 3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" name="Google Shape;3661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2" name="Google Shape;3662;p75"/>
          <p:cNvSpPr txBox="1"/>
          <p:nvPr>
            <p:ph idx="2" type="subTitle"/>
          </p:nvPr>
        </p:nvSpPr>
        <p:spPr>
          <a:xfrm>
            <a:off x="3284700" y="3693975"/>
            <a:ext cx="2574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Nós em que os grupos esperam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3" name="Google Shape;3663;p75"/>
          <p:cNvSpPr txBox="1"/>
          <p:nvPr>
            <p:ph idx="3" type="subTitle"/>
          </p:nvPr>
        </p:nvSpPr>
        <p:spPr>
          <a:xfrm>
            <a:off x="5571823" y="1300817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Dominio</a:t>
            </a:r>
            <a:endParaRPr sz="1800"/>
          </a:p>
        </p:txBody>
      </p:sp>
      <p:sp>
        <p:nvSpPr>
          <p:cNvPr id="3664" name="Google Shape;3664;p75"/>
          <p:cNvSpPr txBox="1"/>
          <p:nvPr>
            <p:ph idx="4" type="subTitle"/>
          </p:nvPr>
        </p:nvSpPr>
        <p:spPr>
          <a:xfrm>
            <a:off x="1504326" y="1273529"/>
            <a:ext cx="20847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Dados de entrada</a:t>
            </a:r>
            <a:endParaRPr sz="1800"/>
          </a:p>
        </p:txBody>
      </p:sp>
      <p:pic>
        <p:nvPicPr>
          <p:cNvPr id="3665" name="Google Shape;366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763" y="1744020"/>
            <a:ext cx="1577525" cy="1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6" name="Google Shape;366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783" y="2025921"/>
            <a:ext cx="1513800" cy="1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7" name="Google Shape;366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9770" y="2307826"/>
            <a:ext cx="2891204" cy="2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8" name="Google Shape;3668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9390" y="1744025"/>
            <a:ext cx="789572" cy="1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9" name="Google Shape;3669;p75"/>
          <p:cNvSpPr txBox="1"/>
          <p:nvPr>
            <p:ph idx="4" type="subTitle"/>
          </p:nvPr>
        </p:nvSpPr>
        <p:spPr>
          <a:xfrm>
            <a:off x="3529651" y="3325004"/>
            <a:ext cx="20847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Dados de Saida</a:t>
            </a:r>
            <a:endParaRPr sz="1800"/>
          </a:p>
        </p:txBody>
      </p:sp>
      <p:pic>
        <p:nvPicPr>
          <p:cNvPr id="3670" name="Google Shape;3670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9775" y="2611525"/>
            <a:ext cx="2360600" cy="1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1" name="Google Shape;3671;p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7441" y="2214768"/>
            <a:ext cx="1053459" cy="2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2" name="Google Shape;3672;p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93712" y="1968500"/>
            <a:ext cx="1040926" cy="2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3" name="Google Shape;3673;p7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78800" y="3772150"/>
            <a:ext cx="1386400" cy="1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7" name="Shape 3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p76"/>
          <p:cNvSpPr txBox="1"/>
          <p:nvPr>
            <p:ph idx="1" type="subTitle"/>
          </p:nvPr>
        </p:nvSpPr>
        <p:spPr>
          <a:xfrm>
            <a:off x="3689551" y="27359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 Objetivo</a:t>
            </a:r>
            <a:endParaRPr/>
          </a:p>
        </p:txBody>
      </p:sp>
      <p:sp>
        <p:nvSpPr>
          <p:cNvPr id="3679" name="Google Shape;3679;p76"/>
          <p:cNvSpPr txBox="1"/>
          <p:nvPr>
            <p:ph idx="2" type="subTitle"/>
          </p:nvPr>
        </p:nvSpPr>
        <p:spPr>
          <a:xfrm>
            <a:off x="1484878" y="8532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Variáveis de decisão</a:t>
            </a:r>
            <a:endParaRPr/>
          </a:p>
        </p:txBody>
      </p:sp>
      <p:sp>
        <p:nvSpPr>
          <p:cNvPr id="3680" name="Google Shape;3680;p76"/>
          <p:cNvSpPr txBox="1"/>
          <p:nvPr>
            <p:ph idx="3" type="subTitle"/>
          </p:nvPr>
        </p:nvSpPr>
        <p:spPr>
          <a:xfrm>
            <a:off x="6364230" y="12342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Restrições</a:t>
            </a:r>
            <a:endParaRPr/>
          </a:p>
        </p:txBody>
      </p:sp>
      <p:sp>
        <p:nvSpPr>
          <p:cNvPr id="3681" name="Google Shape;3681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2" name="Google Shape;368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102" y="1849448"/>
            <a:ext cx="1838435" cy="1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3" name="Google Shape;3683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923" y="1601700"/>
            <a:ext cx="1508800" cy="1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4" name="Google Shape;3684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311" y="2122873"/>
            <a:ext cx="3034013" cy="1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5" name="Google Shape;3685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0032" y="3188521"/>
            <a:ext cx="423938" cy="1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" name="Google Shape;3686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7491" y="1672022"/>
            <a:ext cx="1738372" cy="1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0" name="Shape 3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" name="Google Shape;3691;p7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Algoritmo</a:t>
            </a:r>
            <a:endParaRPr/>
          </a:p>
        </p:txBody>
      </p:sp>
      <p:sp>
        <p:nvSpPr>
          <p:cNvPr id="3692" name="Google Shape;3692;p77"/>
          <p:cNvSpPr txBox="1"/>
          <p:nvPr>
            <p:ph idx="1" type="body"/>
          </p:nvPr>
        </p:nvSpPr>
        <p:spPr>
          <a:xfrm>
            <a:off x="4645375" y="726150"/>
            <a:ext cx="36489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300"/>
              <a:t>Correr o algoritmo 2.4.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Inserir nos nós as arestas opostas, isto é para cada aresta A-&gt;B, inserir uma nova aresta B-A, com as mesmas caracteristicas.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Igualar o campo de finalização mais tarde </a:t>
            </a:r>
            <a:r>
              <a:rPr lang="en" sz="1300"/>
              <a:t>à finalização</a:t>
            </a:r>
            <a:r>
              <a:rPr lang="en" sz="1300"/>
              <a:t> mais cedo no </a:t>
            </a:r>
            <a:r>
              <a:rPr lang="en" sz="1300"/>
              <a:t>último</a:t>
            </a:r>
            <a:r>
              <a:rPr lang="en" sz="1300"/>
              <a:t> nó. 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Percorrer o grafo com um BFS (da mesma forma que é percorrido no 2.4) do </a:t>
            </a:r>
            <a:r>
              <a:rPr lang="en" sz="1300"/>
              <a:t>início</a:t>
            </a:r>
            <a:r>
              <a:rPr lang="en" sz="1300"/>
              <a:t> ao fim, com as novas arestas opostas.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Enquanto o grafo é percorrido, o campo de cada nó de finalização mais tarde </a:t>
            </a:r>
            <a:r>
              <a:rPr lang="en" sz="1300"/>
              <a:t>possível</a:t>
            </a:r>
            <a:r>
              <a:rPr lang="en" sz="1300"/>
              <a:t> é atualizado, subtraindo a duração da aresta que leva a esse nó (se este valor for menor do que o </a:t>
            </a:r>
            <a:r>
              <a:rPr lang="en" sz="1300"/>
              <a:t>já estiver</a:t>
            </a:r>
            <a:r>
              <a:rPr lang="en" sz="1300"/>
              <a:t> lá inserido).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O tempo livre é calculado subtraindo o campo de </a:t>
            </a:r>
            <a:r>
              <a:rPr lang="en" sz="1300"/>
              <a:t>início</a:t>
            </a:r>
            <a:r>
              <a:rPr lang="en" sz="1300"/>
              <a:t> mais cedo, com o campo de </a:t>
            </a:r>
            <a:r>
              <a:rPr lang="en" sz="1300"/>
              <a:t>início</a:t>
            </a:r>
            <a:r>
              <a:rPr lang="en" sz="1300"/>
              <a:t> mais tarde, em todos os nós.</a:t>
            </a:r>
            <a:endParaRPr sz="1300"/>
          </a:p>
        </p:txBody>
      </p:sp>
      <p:sp>
        <p:nvSpPr>
          <p:cNvPr id="3693" name="Google Shape;3693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8" name="Google Shape;3698;p78"/>
          <p:cNvGrpSpPr/>
          <p:nvPr/>
        </p:nvGrpSpPr>
        <p:grpSpPr>
          <a:xfrm>
            <a:off x="565772" y="1084561"/>
            <a:ext cx="635100" cy="734640"/>
            <a:chOff x="731647" y="573573"/>
            <a:chExt cx="635100" cy="734640"/>
          </a:xfrm>
        </p:grpSpPr>
        <p:grpSp>
          <p:nvGrpSpPr>
            <p:cNvPr id="3699" name="Google Shape;3699;p78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700" name="Google Shape;3700;p78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78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2" name="Google Shape;3702;p78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703" name="Google Shape;3703;p7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704" name="Google Shape;3704;p7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705" name="Google Shape;3705;p7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3706" name="Google Shape;3706;p78"/>
          <p:cNvGrpSpPr/>
          <p:nvPr/>
        </p:nvGrpSpPr>
        <p:grpSpPr>
          <a:xfrm>
            <a:off x="565772" y="2864377"/>
            <a:ext cx="635100" cy="734984"/>
            <a:chOff x="731647" y="2728277"/>
            <a:chExt cx="635100" cy="734984"/>
          </a:xfrm>
        </p:grpSpPr>
        <p:grpSp>
          <p:nvGrpSpPr>
            <p:cNvPr id="3707" name="Google Shape;3707;p78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3708" name="Google Shape;3708;p78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78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0" name="Google Shape;3710;p78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3711" name="Google Shape;3711;p7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712" name="Google Shape;3712;p7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713" name="Google Shape;3713;p7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714" name="Google Shape;3714;p78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da complexidade</a:t>
            </a:r>
            <a:endParaRPr/>
          </a:p>
        </p:txBody>
      </p:sp>
      <p:sp>
        <p:nvSpPr>
          <p:cNvPr id="3715" name="Google Shape;3715;p78"/>
          <p:cNvSpPr txBox="1"/>
          <p:nvPr>
            <p:ph idx="9" type="title"/>
          </p:nvPr>
        </p:nvSpPr>
        <p:spPr>
          <a:xfrm>
            <a:off x="647941" y="1233364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16" name="Google Shape;3716;p78"/>
          <p:cNvSpPr txBox="1"/>
          <p:nvPr>
            <p:ph idx="14" type="title"/>
          </p:nvPr>
        </p:nvSpPr>
        <p:spPr>
          <a:xfrm>
            <a:off x="647941" y="30164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17" name="Google Shape;3717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8" name="Google Shape;3718;p78"/>
          <p:cNvSpPr txBox="1"/>
          <p:nvPr>
            <p:ph idx="1" type="subTitle"/>
          </p:nvPr>
        </p:nvSpPr>
        <p:spPr>
          <a:xfrm>
            <a:off x="1310608" y="29158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Espacial</a:t>
            </a:r>
            <a:endParaRPr/>
          </a:p>
        </p:txBody>
      </p:sp>
      <p:sp>
        <p:nvSpPr>
          <p:cNvPr id="3719" name="Google Shape;3719;p78"/>
          <p:cNvSpPr txBox="1"/>
          <p:nvPr>
            <p:ph idx="2" type="subTitle"/>
          </p:nvPr>
        </p:nvSpPr>
        <p:spPr>
          <a:xfrm>
            <a:off x="1310600" y="1477650"/>
            <a:ext cx="37593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/>
              <a:t>Complexidade do algoritmo 2.4 : </a:t>
            </a:r>
            <a:r>
              <a:rPr b="1" lang="en" sz="1400"/>
              <a:t>O (V . E^2)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Complexidade de calcular o latest start : O (V+E)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Complexidade de calcular o free time : O (V+E)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0" name="Google Shape;3720;p78"/>
          <p:cNvSpPr txBox="1"/>
          <p:nvPr>
            <p:ph idx="1" type="subTitle"/>
          </p:nvPr>
        </p:nvSpPr>
        <p:spPr>
          <a:xfrm>
            <a:off x="1310608" y="1130243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temporal</a:t>
            </a:r>
            <a:endParaRPr/>
          </a:p>
        </p:txBody>
      </p:sp>
      <p:grpSp>
        <p:nvGrpSpPr>
          <p:cNvPr id="3721" name="Google Shape;3721;p78"/>
          <p:cNvGrpSpPr/>
          <p:nvPr/>
        </p:nvGrpSpPr>
        <p:grpSpPr>
          <a:xfrm>
            <a:off x="4995884" y="1443381"/>
            <a:ext cx="3402292" cy="3106184"/>
            <a:chOff x="1338075" y="463925"/>
            <a:chExt cx="5022575" cy="4585450"/>
          </a:xfrm>
        </p:grpSpPr>
        <p:sp>
          <p:nvSpPr>
            <p:cNvPr id="3722" name="Google Shape;3722;p78"/>
            <p:cNvSpPr/>
            <p:nvPr/>
          </p:nvSpPr>
          <p:spPr>
            <a:xfrm>
              <a:off x="1338075" y="522825"/>
              <a:ext cx="5022575" cy="4526325"/>
            </a:xfrm>
            <a:custGeom>
              <a:rect b="b" l="l" r="r" t="t"/>
              <a:pathLst>
                <a:path extrusionOk="0" h="181053" w="200903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78"/>
            <p:cNvSpPr/>
            <p:nvPr/>
          </p:nvSpPr>
          <p:spPr>
            <a:xfrm>
              <a:off x="1455400" y="522600"/>
              <a:ext cx="4838550" cy="4526775"/>
            </a:xfrm>
            <a:custGeom>
              <a:rect b="b" l="l" r="r" t="t"/>
              <a:pathLst>
                <a:path extrusionOk="0" h="181071" w="193542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78"/>
            <p:cNvSpPr/>
            <p:nvPr/>
          </p:nvSpPr>
          <p:spPr>
            <a:xfrm>
              <a:off x="2412500" y="519875"/>
              <a:ext cx="132625" cy="207650"/>
            </a:xfrm>
            <a:custGeom>
              <a:rect b="b" l="l" r="r" t="t"/>
              <a:pathLst>
                <a:path extrusionOk="0" h="8306" w="5305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78"/>
            <p:cNvSpPr/>
            <p:nvPr/>
          </p:nvSpPr>
          <p:spPr>
            <a:xfrm>
              <a:off x="1792100" y="970475"/>
              <a:ext cx="143875" cy="203075"/>
            </a:xfrm>
            <a:custGeom>
              <a:rect b="b" l="l" r="r" t="t"/>
              <a:pathLst>
                <a:path extrusionOk="0" h="8123" w="5755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78"/>
            <p:cNvSpPr/>
            <p:nvPr/>
          </p:nvSpPr>
          <p:spPr>
            <a:xfrm>
              <a:off x="2946900" y="802250"/>
              <a:ext cx="463700" cy="1052750"/>
            </a:xfrm>
            <a:custGeom>
              <a:rect b="b" l="l" r="r" t="t"/>
              <a:pathLst>
                <a:path extrusionOk="0" h="42110" w="18548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78"/>
            <p:cNvSpPr/>
            <p:nvPr/>
          </p:nvSpPr>
          <p:spPr>
            <a:xfrm>
              <a:off x="1520500" y="464425"/>
              <a:ext cx="1581525" cy="1453275"/>
            </a:xfrm>
            <a:custGeom>
              <a:rect b="b" l="l" r="r" t="t"/>
              <a:pathLst>
                <a:path extrusionOk="0" h="58131" w="63261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78"/>
            <p:cNvSpPr/>
            <p:nvPr/>
          </p:nvSpPr>
          <p:spPr>
            <a:xfrm>
              <a:off x="3260300" y="1467650"/>
              <a:ext cx="425950" cy="439600"/>
            </a:xfrm>
            <a:custGeom>
              <a:rect b="b" l="l" r="r" t="t"/>
              <a:pathLst>
                <a:path extrusionOk="0" h="17584" w="17038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78"/>
            <p:cNvSpPr/>
            <p:nvPr/>
          </p:nvSpPr>
          <p:spPr>
            <a:xfrm>
              <a:off x="2417325" y="520175"/>
              <a:ext cx="120550" cy="207350"/>
            </a:xfrm>
            <a:custGeom>
              <a:rect b="b" l="l" r="r" t="t"/>
              <a:pathLst>
                <a:path extrusionOk="0" h="8294" w="4822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78"/>
            <p:cNvSpPr/>
            <p:nvPr/>
          </p:nvSpPr>
          <p:spPr>
            <a:xfrm>
              <a:off x="1806575" y="970200"/>
              <a:ext cx="126200" cy="203350"/>
            </a:xfrm>
            <a:custGeom>
              <a:rect b="b" l="l" r="r" t="t"/>
              <a:pathLst>
                <a:path extrusionOk="0" h="8134" w="5048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78"/>
            <p:cNvSpPr/>
            <p:nvPr/>
          </p:nvSpPr>
          <p:spPr>
            <a:xfrm>
              <a:off x="2948500" y="802250"/>
              <a:ext cx="460500" cy="1052750"/>
            </a:xfrm>
            <a:custGeom>
              <a:rect b="b" l="l" r="r" t="t"/>
              <a:pathLst>
                <a:path extrusionOk="0" h="42110" w="1842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78"/>
            <p:cNvSpPr/>
            <p:nvPr/>
          </p:nvSpPr>
          <p:spPr>
            <a:xfrm>
              <a:off x="1529325" y="463925"/>
              <a:ext cx="1564650" cy="1453775"/>
            </a:xfrm>
            <a:custGeom>
              <a:rect b="b" l="l" r="r" t="t"/>
              <a:pathLst>
                <a:path extrusionOk="0" h="58151" w="62586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78"/>
            <p:cNvSpPr/>
            <p:nvPr/>
          </p:nvSpPr>
          <p:spPr>
            <a:xfrm>
              <a:off x="3261100" y="1467650"/>
              <a:ext cx="423525" cy="439600"/>
            </a:xfrm>
            <a:custGeom>
              <a:rect b="b" l="l" r="r" t="t"/>
              <a:pathLst>
                <a:path extrusionOk="0" h="17584" w="16941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78"/>
            <p:cNvSpPr/>
            <p:nvPr/>
          </p:nvSpPr>
          <p:spPr>
            <a:xfrm>
              <a:off x="2983875" y="802250"/>
              <a:ext cx="389775" cy="1053550"/>
            </a:xfrm>
            <a:custGeom>
              <a:rect b="b" l="l" r="r" t="t"/>
              <a:pathLst>
                <a:path extrusionOk="0" h="42142" w="15591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78"/>
            <p:cNvSpPr/>
            <p:nvPr/>
          </p:nvSpPr>
          <p:spPr>
            <a:xfrm>
              <a:off x="2682500" y="1458000"/>
              <a:ext cx="415500" cy="463700"/>
            </a:xfrm>
            <a:custGeom>
              <a:rect b="b" l="l" r="r" t="t"/>
              <a:pathLst>
                <a:path extrusionOk="0" h="18548" w="1662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78"/>
            <p:cNvSpPr/>
            <p:nvPr/>
          </p:nvSpPr>
          <p:spPr>
            <a:xfrm>
              <a:off x="3257100" y="1463625"/>
              <a:ext cx="432350" cy="447625"/>
            </a:xfrm>
            <a:custGeom>
              <a:rect b="b" l="l" r="r" t="t"/>
              <a:pathLst>
                <a:path extrusionOk="0" h="17905" w="17294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78"/>
            <p:cNvSpPr/>
            <p:nvPr/>
          </p:nvSpPr>
          <p:spPr>
            <a:xfrm>
              <a:off x="3434700" y="1007975"/>
              <a:ext cx="226625" cy="229850"/>
            </a:xfrm>
            <a:custGeom>
              <a:rect b="b" l="l" r="r" t="t"/>
              <a:pathLst>
                <a:path extrusionOk="0" h="9194" w="9065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78"/>
            <p:cNvSpPr/>
            <p:nvPr/>
          </p:nvSpPr>
          <p:spPr>
            <a:xfrm>
              <a:off x="3428250" y="1001550"/>
              <a:ext cx="240325" cy="242700"/>
            </a:xfrm>
            <a:custGeom>
              <a:rect b="b" l="l" r="r" t="t"/>
              <a:pathLst>
                <a:path extrusionOk="0" h="9708" w="9613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78"/>
            <p:cNvSpPr/>
            <p:nvPr/>
          </p:nvSpPr>
          <p:spPr>
            <a:xfrm>
              <a:off x="3804350" y="1436300"/>
              <a:ext cx="204950" cy="566025"/>
            </a:xfrm>
            <a:custGeom>
              <a:rect b="b" l="l" r="r" t="t"/>
              <a:pathLst>
                <a:path extrusionOk="0" h="22641" w="8198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78"/>
            <p:cNvSpPr/>
            <p:nvPr/>
          </p:nvSpPr>
          <p:spPr>
            <a:xfrm>
              <a:off x="3797925" y="1429875"/>
              <a:ext cx="213775" cy="579425"/>
            </a:xfrm>
            <a:custGeom>
              <a:rect b="b" l="l" r="r" t="t"/>
              <a:pathLst>
                <a:path extrusionOk="0" h="23177" w="8551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78"/>
            <p:cNvSpPr/>
            <p:nvPr/>
          </p:nvSpPr>
          <p:spPr>
            <a:xfrm>
              <a:off x="3106825" y="1594975"/>
              <a:ext cx="767475" cy="595950"/>
            </a:xfrm>
            <a:custGeom>
              <a:rect b="b" l="l" r="r" t="t"/>
              <a:pathLst>
                <a:path extrusionOk="0" h="23838" w="30699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78"/>
            <p:cNvSpPr/>
            <p:nvPr/>
          </p:nvSpPr>
          <p:spPr>
            <a:xfrm>
              <a:off x="3100400" y="1588175"/>
              <a:ext cx="781125" cy="609375"/>
            </a:xfrm>
            <a:custGeom>
              <a:rect b="b" l="l" r="r" t="t"/>
              <a:pathLst>
                <a:path extrusionOk="0" h="24375" w="31245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78"/>
            <p:cNvSpPr/>
            <p:nvPr/>
          </p:nvSpPr>
          <p:spPr>
            <a:xfrm>
              <a:off x="3300475" y="1435225"/>
              <a:ext cx="606750" cy="742775"/>
            </a:xfrm>
            <a:custGeom>
              <a:rect b="b" l="l" r="r" t="t"/>
              <a:pathLst>
                <a:path extrusionOk="0" h="29711" w="2427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78"/>
            <p:cNvSpPr/>
            <p:nvPr/>
          </p:nvSpPr>
          <p:spPr>
            <a:xfrm>
              <a:off x="3294050" y="1428275"/>
              <a:ext cx="605950" cy="757025"/>
            </a:xfrm>
            <a:custGeom>
              <a:rect b="b" l="l" r="r" t="t"/>
              <a:pathLst>
                <a:path extrusionOk="0" h="30281" w="24238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78"/>
            <p:cNvSpPr/>
            <p:nvPr/>
          </p:nvSpPr>
          <p:spPr>
            <a:xfrm>
              <a:off x="3471650" y="1404675"/>
              <a:ext cx="296550" cy="281575"/>
            </a:xfrm>
            <a:custGeom>
              <a:rect b="b" l="l" r="r" t="t"/>
              <a:pathLst>
                <a:path extrusionOk="0" h="11263" w="11862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78"/>
            <p:cNvSpPr/>
            <p:nvPr/>
          </p:nvSpPr>
          <p:spPr>
            <a:xfrm>
              <a:off x="3465225" y="1397725"/>
              <a:ext cx="310225" cy="295550"/>
            </a:xfrm>
            <a:custGeom>
              <a:rect b="b" l="l" r="r" t="t"/>
              <a:pathLst>
                <a:path extrusionOk="0" h="11822" w="12409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78"/>
            <p:cNvSpPr/>
            <p:nvPr/>
          </p:nvSpPr>
          <p:spPr>
            <a:xfrm>
              <a:off x="3502200" y="1399325"/>
              <a:ext cx="156725" cy="307825"/>
            </a:xfrm>
            <a:custGeom>
              <a:rect b="b" l="l" r="r" t="t"/>
              <a:pathLst>
                <a:path extrusionOk="0" h="12313" w="6269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78"/>
            <p:cNvSpPr/>
            <p:nvPr/>
          </p:nvSpPr>
          <p:spPr>
            <a:xfrm>
              <a:off x="3494150" y="1392900"/>
              <a:ext cx="172000" cy="321200"/>
            </a:xfrm>
            <a:custGeom>
              <a:rect b="b" l="l" r="r" t="t"/>
              <a:pathLst>
                <a:path extrusionOk="0" h="12848" w="688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78"/>
            <p:cNvSpPr/>
            <p:nvPr/>
          </p:nvSpPr>
          <p:spPr>
            <a:xfrm>
              <a:off x="3432275" y="1102075"/>
              <a:ext cx="359250" cy="500225"/>
            </a:xfrm>
            <a:custGeom>
              <a:rect b="b" l="l" r="r" t="t"/>
              <a:pathLst>
                <a:path extrusionOk="0" h="20009" w="1437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78"/>
            <p:cNvSpPr/>
            <p:nvPr/>
          </p:nvSpPr>
          <p:spPr>
            <a:xfrm>
              <a:off x="3457200" y="1095575"/>
              <a:ext cx="335925" cy="513525"/>
            </a:xfrm>
            <a:custGeom>
              <a:rect b="b" l="l" r="r" t="t"/>
              <a:pathLst>
                <a:path extrusionOk="0" h="20541" w="13437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78"/>
            <p:cNvSpPr/>
            <p:nvPr/>
          </p:nvSpPr>
          <p:spPr>
            <a:xfrm>
              <a:off x="3459600" y="1102075"/>
              <a:ext cx="323875" cy="276500"/>
            </a:xfrm>
            <a:custGeom>
              <a:rect b="b" l="l" r="r" t="t"/>
              <a:pathLst>
                <a:path extrusionOk="0" h="11060" w="12955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78"/>
            <p:cNvSpPr/>
            <p:nvPr/>
          </p:nvSpPr>
          <p:spPr>
            <a:xfrm>
              <a:off x="3457200" y="1095575"/>
              <a:ext cx="333525" cy="290125"/>
            </a:xfrm>
            <a:custGeom>
              <a:rect b="b" l="l" r="r" t="t"/>
              <a:pathLst>
                <a:path extrusionOk="0" h="11605" w="13341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78"/>
            <p:cNvSpPr/>
            <p:nvPr/>
          </p:nvSpPr>
          <p:spPr>
            <a:xfrm>
              <a:off x="3464200" y="1340575"/>
              <a:ext cx="70150" cy="105400"/>
            </a:xfrm>
            <a:custGeom>
              <a:rect b="b" l="l" r="r" t="t"/>
              <a:pathLst>
                <a:path extrusionOk="0" h="4216" w="2806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78"/>
            <p:cNvSpPr/>
            <p:nvPr/>
          </p:nvSpPr>
          <p:spPr>
            <a:xfrm>
              <a:off x="3462825" y="1334250"/>
              <a:ext cx="78775" cy="118150"/>
            </a:xfrm>
            <a:custGeom>
              <a:rect b="b" l="l" r="r" t="t"/>
              <a:pathLst>
                <a:path extrusionOk="0" h="4726" w="3151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78"/>
            <p:cNvSpPr/>
            <p:nvPr/>
          </p:nvSpPr>
          <p:spPr>
            <a:xfrm>
              <a:off x="3358350" y="1860450"/>
              <a:ext cx="196900" cy="140000"/>
            </a:xfrm>
            <a:custGeom>
              <a:rect b="b" l="l" r="r" t="t"/>
              <a:pathLst>
                <a:path extrusionOk="0" h="5600" w="7876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78"/>
            <p:cNvSpPr/>
            <p:nvPr/>
          </p:nvSpPr>
          <p:spPr>
            <a:xfrm>
              <a:off x="3617100" y="1700525"/>
              <a:ext cx="40225" cy="189850"/>
            </a:xfrm>
            <a:custGeom>
              <a:rect b="b" l="l" r="r" t="t"/>
              <a:pathLst>
                <a:path extrusionOk="0" h="7594" w="1609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78"/>
            <p:cNvSpPr/>
            <p:nvPr/>
          </p:nvSpPr>
          <p:spPr>
            <a:xfrm>
              <a:off x="2852875" y="1675025"/>
              <a:ext cx="234675" cy="478400"/>
            </a:xfrm>
            <a:custGeom>
              <a:rect b="b" l="l" r="r" t="t"/>
              <a:pathLst>
                <a:path extrusionOk="0" h="19136" w="9387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78"/>
            <p:cNvSpPr/>
            <p:nvPr/>
          </p:nvSpPr>
          <p:spPr>
            <a:xfrm>
              <a:off x="2854475" y="1667750"/>
              <a:ext cx="232275" cy="491825"/>
            </a:xfrm>
            <a:custGeom>
              <a:rect b="b" l="l" r="r" t="t"/>
              <a:pathLst>
                <a:path extrusionOk="0" h="19673" w="9291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78"/>
            <p:cNvSpPr/>
            <p:nvPr/>
          </p:nvSpPr>
          <p:spPr>
            <a:xfrm>
              <a:off x="2232500" y="1920075"/>
              <a:ext cx="607550" cy="897025"/>
            </a:xfrm>
            <a:custGeom>
              <a:rect b="b" l="l" r="r" t="t"/>
              <a:pathLst>
                <a:path extrusionOk="0" h="35881" w="24302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78"/>
            <p:cNvSpPr/>
            <p:nvPr/>
          </p:nvSpPr>
          <p:spPr>
            <a:xfrm>
              <a:off x="2226050" y="1912850"/>
              <a:ext cx="621225" cy="911300"/>
            </a:xfrm>
            <a:custGeom>
              <a:rect b="b" l="l" r="r" t="t"/>
              <a:pathLst>
                <a:path extrusionOk="0" h="36452" w="24849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78"/>
            <p:cNvSpPr/>
            <p:nvPr/>
          </p:nvSpPr>
          <p:spPr>
            <a:xfrm>
              <a:off x="2330525" y="1675750"/>
              <a:ext cx="585850" cy="1056000"/>
            </a:xfrm>
            <a:custGeom>
              <a:rect b="b" l="l" r="r" t="t"/>
              <a:pathLst>
                <a:path extrusionOk="0" h="42240" w="23434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78"/>
            <p:cNvSpPr/>
            <p:nvPr/>
          </p:nvSpPr>
          <p:spPr>
            <a:xfrm>
              <a:off x="2338575" y="1668550"/>
              <a:ext cx="584250" cy="1069625"/>
            </a:xfrm>
            <a:custGeom>
              <a:rect b="b" l="l" r="r" t="t"/>
              <a:pathLst>
                <a:path extrusionOk="0" h="42785" w="2337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78"/>
            <p:cNvSpPr/>
            <p:nvPr/>
          </p:nvSpPr>
          <p:spPr>
            <a:xfrm>
              <a:off x="2408475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78"/>
            <p:cNvSpPr/>
            <p:nvPr/>
          </p:nvSpPr>
          <p:spPr>
            <a:xfrm>
              <a:off x="24060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78"/>
            <p:cNvSpPr/>
            <p:nvPr/>
          </p:nvSpPr>
          <p:spPr>
            <a:xfrm>
              <a:off x="2410900" y="4419300"/>
              <a:ext cx="465300" cy="132625"/>
            </a:xfrm>
            <a:custGeom>
              <a:rect b="b" l="l" r="r" t="t"/>
              <a:pathLst>
                <a:path extrusionOk="0" h="5305" w="18612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78"/>
            <p:cNvSpPr/>
            <p:nvPr/>
          </p:nvSpPr>
          <p:spPr>
            <a:xfrm>
              <a:off x="2406075" y="4412675"/>
              <a:ext cx="462900" cy="145675"/>
            </a:xfrm>
            <a:custGeom>
              <a:rect b="b" l="l" r="r" t="t"/>
              <a:pathLst>
                <a:path extrusionOk="0" h="5827" w="18516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78"/>
            <p:cNvSpPr/>
            <p:nvPr/>
          </p:nvSpPr>
          <p:spPr>
            <a:xfrm>
              <a:off x="4440000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78"/>
            <p:cNvSpPr/>
            <p:nvPr/>
          </p:nvSpPr>
          <p:spPr>
            <a:xfrm>
              <a:off x="44319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78"/>
            <p:cNvSpPr/>
            <p:nvPr/>
          </p:nvSpPr>
          <p:spPr>
            <a:xfrm>
              <a:off x="4647325" y="4419300"/>
              <a:ext cx="466125" cy="132625"/>
            </a:xfrm>
            <a:custGeom>
              <a:rect b="b" l="l" r="r" t="t"/>
              <a:pathLst>
                <a:path extrusionOk="0" h="5305" w="18645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78"/>
            <p:cNvSpPr/>
            <p:nvPr/>
          </p:nvSpPr>
          <p:spPr>
            <a:xfrm>
              <a:off x="4655375" y="4412675"/>
              <a:ext cx="462100" cy="145675"/>
            </a:xfrm>
            <a:custGeom>
              <a:rect b="b" l="l" r="r" t="t"/>
              <a:pathLst>
                <a:path extrusionOk="0" h="5827" w="18484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78"/>
            <p:cNvSpPr/>
            <p:nvPr/>
          </p:nvSpPr>
          <p:spPr>
            <a:xfrm>
              <a:off x="1932200" y="3946775"/>
              <a:ext cx="1003475" cy="650250"/>
            </a:xfrm>
            <a:custGeom>
              <a:rect b="b" l="l" r="r" t="t"/>
              <a:pathLst>
                <a:path extrusionOk="0" h="26010" w="40139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78"/>
            <p:cNvSpPr/>
            <p:nvPr/>
          </p:nvSpPr>
          <p:spPr>
            <a:xfrm>
              <a:off x="1929525" y="3940350"/>
              <a:ext cx="1011775" cy="663000"/>
            </a:xfrm>
            <a:custGeom>
              <a:rect b="b" l="l" r="r" t="t"/>
              <a:pathLst>
                <a:path extrusionOk="0" h="26520" w="40471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78"/>
            <p:cNvSpPr/>
            <p:nvPr/>
          </p:nvSpPr>
          <p:spPr>
            <a:xfrm>
              <a:off x="1780050" y="3140675"/>
              <a:ext cx="339950" cy="886500"/>
            </a:xfrm>
            <a:custGeom>
              <a:rect b="b" l="l" r="r" t="t"/>
              <a:pathLst>
                <a:path extrusionOk="0" h="35460" w="13598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78"/>
            <p:cNvSpPr/>
            <p:nvPr/>
          </p:nvSpPr>
          <p:spPr>
            <a:xfrm>
              <a:off x="1798550" y="3133525"/>
              <a:ext cx="327900" cy="900075"/>
            </a:xfrm>
            <a:custGeom>
              <a:rect b="b" l="l" r="r" t="t"/>
              <a:pathLst>
                <a:path extrusionOk="0" h="36003" w="13116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78"/>
            <p:cNvSpPr/>
            <p:nvPr/>
          </p:nvSpPr>
          <p:spPr>
            <a:xfrm>
              <a:off x="2044450" y="3431675"/>
              <a:ext cx="838175" cy="676200"/>
            </a:xfrm>
            <a:custGeom>
              <a:rect b="b" l="l" r="r" t="t"/>
              <a:pathLst>
                <a:path extrusionOk="0" h="27048" w="33527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78"/>
            <p:cNvSpPr/>
            <p:nvPr/>
          </p:nvSpPr>
          <p:spPr>
            <a:xfrm>
              <a:off x="2038025" y="3425250"/>
              <a:ext cx="849425" cy="689525"/>
            </a:xfrm>
            <a:custGeom>
              <a:rect b="b" l="l" r="r" t="t"/>
              <a:pathLst>
                <a:path extrusionOk="0" h="27581" w="33977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78"/>
            <p:cNvSpPr/>
            <p:nvPr/>
          </p:nvSpPr>
          <p:spPr>
            <a:xfrm>
              <a:off x="2705825" y="3762375"/>
              <a:ext cx="401825" cy="213375"/>
            </a:xfrm>
            <a:custGeom>
              <a:rect b="b" l="l" r="r" t="t"/>
              <a:pathLst>
                <a:path extrusionOk="0" h="8535" w="16073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78"/>
            <p:cNvSpPr/>
            <p:nvPr/>
          </p:nvSpPr>
          <p:spPr>
            <a:xfrm>
              <a:off x="2699375" y="3755525"/>
              <a:ext cx="400225" cy="227450"/>
            </a:xfrm>
            <a:custGeom>
              <a:rect b="b" l="l" r="r" t="t"/>
              <a:pathLst>
                <a:path extrusionOk="0" h="9098" w="16009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78"/>
            <p:cNvSpPr/>
            <p:nvPr/>
          </p:nvSpPr>
          <p:spPr>
            <a:xfrm>
              <a:off x="1997025" y="3365950"/>
              <a:ext cx="784350" cy="686200"/>
            </a:xfrm>
            <a:custGeom>
              <a:rect b="b" l="l" r="r" t="t"/>
              <a:pathLst>
                <a:path extrusionOk="0" h="27448" w="31374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78"/>
            <p:cNvSpPr/>
            <p:nvPr/>
          </p:nvSpPr>
          <p:spPr>
            <a:xfrm>
              <a:off x="1994625" y="3359350"/>
              <a:ext cx="793975" cy="699150"/>
            </a:xfrm>
            <a:custGeom>
              <a:rect b="b" l="l" r="r" t="t"/>
              <a:pathLst>
                <a:path extrusionOk="0" h="27966" w="31759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78"/>
            <p:cNvSpPr/>
            <p:nvPr/>
          </p:nvSpPr>
          <p:spPr>
            <a:xfrm>
              <a:off x="4052675" y="1352675"/>
              <a:ext cx="217625" cy="519725"/>
            </a:xfrm>
            <a:custGeom>
              <a:rect b="b" l="l" r="r" t="t"/>
              <a:pathLst>
                <a:path extrusionOk="0" h="20789" w="8705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78"/>
            <p:cNvSpPr/>
            <p:nvPr/>
          </p:nvSpPr>
          <p:spPr>
            <a:xfrm>
              <a:off x="4047850" y="1346300"/>
              <a:ext cx="224225" cy="532825"/>
            </a:xfrm>
            <a:custGeom>
              <a:rect b="b" l="l" r="r" t="t"/>
              <a:pathLst>
                <a:path extrusionOk="0" h="21313" w="8969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78"/>
            <p:cNvSpPr/>
            <p:nvPr/>
          </p:nvSpPr>
          <p:spPr>
            <a:xfrm>
              <a:off x="4232675" y="1580025"/>
              <a:ext cx="750600" cy="670350"/>
            </a:xfrm>
            <a:custGeom>
              <a:rect b="b" l="l" r="r" t="t"/>
              <a:pathLst>
                <a:path extrusionOk="0" h="26814" w="30024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78"/>
            <p:cNvSpPr/>
            <p:nvPr/>
          </p:nvSpPr>
          <p:spPr>
            <a:xfrm>
              <a:off x="4226250" y="1573725"/>
              <a:ext cx="763450" cy="683300"/>
            </a:xfrm>
            <a:custGeom>
              <a:rect b="b" l="l" r="r" t="t"/>
              <a:pathLst>
                <a:path extrusionOk="0" h="27332" w="30538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78"/>
            <p:cNvSpPr/>
            <p:nvPr/>
          </p:nvSpPr>
          <p:spPr>
            <a:xfrm>
              <a:off x="4206950" y="1267500"/>
              <a:ext cx="706400" cy="822825"/>
            </a:xfrm>
            <a:custGeom>
              <a:rect b="b" l="l" r="r" t="t"/>
              <a:pathLst>
                <a:path extrusionOk="0" h="32913" w="28256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78"/>
            <p:cNvSpPr/>
            <p:nvPr/>
          </p:nvSpPr>
          <p:spPr>
            <a:xfrm>
              <a:off x="4203750" y="1261100"/>
              <a:ext cx="716025" cy="835800"/>
            </a:xfrm>
            <a:custGeom>
              <a:rect b="b" l="l" r="r" t="t"/>
              <a:pathLst>
                <a:path extrusionOk="0" h="33432" w="28641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78"/>
            <p:cNvSpPr/>
            <p:nvPr/>
          </p:nvSpPr>
          <p:spPr>
            <a:xfrm>
              <a:off x="4358850" y="1471650"/>
              <a:ext cx="194500" cy="575425"/>
            </a:xfrm>
            <a:custGeom>
              <a:rect b="b" l="l" r="r" t="t"/>
              <a:pathLst>
                <a:path extrusionOk="0" h="23017" w="778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78"/>
            <p:cNvSpPr/>
            <p:nvPr/>
          </p:nvSpPr>
          <p:spPr>
            <a:xfrm>
              <a:off x="4351600" y="1465225"/>
              <a:ext cx="208975" cy="588275"/>
            </a:xfrm>
            <a:custGeom>
              <a:rect b="b" l="l" r="r" t="t"/>
              <a:pathLst>
                <a:path extrusionOk="0" h="23531" w="8359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78"/>
            <p:cNvSpPr/>
            <p:nvPr/>
          </p:nvSpPr>
          <p:spPr>
            <a:xfrm>
              <a:off x="4399025" y="1330225"/>
              <a:ext cx="261200" cy="301375"/>
            </a:xfrm>
            <a:custGeom>
              <a:rect b="b" l="l" r="r" t="t"/>
              <a:pathLst>
                <a:path extrusionOk="0" h="12055" w="10448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78"/>
            <p:cNvSpPr/>
            <p:nvPr/>
          </p:nvSpPr>
          <p:spPr>
            <a:xfrm>
              <a:off x="4392600" y="1323800"/>
              <a:ext cx="265200" cy="314225"/>
            </a:xfrm>
            <a:custGeom>
              <a:rect b="b" l="l" r="r" t="t"/>
              <a:pathLst>
                <a:path extrusionOk="0" h="12569" w="10608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78"/>
            <p:cNvSpPr/>
            <p:nvPr/>
          </p:nvSpPr>
          <p:spPr>
            <a:xfrm>
              <a:off x="4693150" y="1284575"/>
              <a:ext cx="77975" cy="92900"/>
            </a:xfrm>
            <a:custGeom>
              <a:rect b="b" l="l" r="r" t="t"/>
              <a:pathLst>
                <a:path extrusionOk="0" h="3716" w="3119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78"/>
            <p:cNvSpPr/>
            <p:nvPr/>
          </p:nvSpPr>
          <p:spPr>
            <a:xfrm>
              <a:off x="4685100" y="1277975"/>
              <a:ext cx="88425" cy="106125"/>
            </a:xfrm>
            <a:custGeom>
              <a:rect b="b" l="l" r="r" t="t"/>
              <a:pathLst>
                <a:path extrusionOk="0" h="4245" w="3537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78"/>
            <p:cNvSpPr/>
            <p:nvPr/>
          </p:nvSpPr>
          <p:spPr>
            <a:xfrm>
              <a:off x="4422325" y="1150100"/>
              <a:ext cx="55475" cy="116650"/>
            </a:xfrm>
            <a:custGeom>
              <a:rect b="b" l="l" r="r" t="t"/>
              <a:pathLst>
                <a:path extrusionOk="0" h="4666" w="2219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78"/>
            <p:cNvSpPr/>
            <p:nvPr/>
          </p:nvSpPr>
          <p:spPr>
            <a:xfrm>
              <a:off x="4425550" y="1143775"/>
              <a:ext cx="59475" cy="129425"/>
            </a:xfrm>
            <a:custGeom>
              <a:rect b="b" l="l" r="r" t="t"/>
              <a:pathLst>
                <a:path extrusionOk="0" h="5177" w="2379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78"/>
            <p:cNvSpPr/>
            <p:nvPr/>
          </p:nvSpPr>
          <p:spPr>
            <a:xfrm>
              <a:off x="4469750" y="1442050"/>
              <a:ext cx="140350" cy="85950"/>
            </a:xfrm>
            <a:custGeom>
              <a:rect b="b" l="l" r="r" t="t"/>
              <a:pathLst>
                <a:path extrusionOk="0" h="3438" w="5614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78"/>
            <p:cNvSpPr/>
            <p:nvPr/>
          </p:nvSpPr>
          <p:spPr>
            <a:xfrm>
              <a:off x="4470550" y="1435500"/>
              <a:ext cx="145475" cy="98875"/>
            </a:xfrm>
            <a:custGeom>
              <a:rect b="b" l="l" r="r" t="t"/>
              <a:pathLst>
                <a:path extrusionOk="0" h="3955" w="5819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78"/>
            <p:cNvSpPr/>
            <p:nvPr/>
          </p:nvSpPr>
          <p:spPr>
            <a:xfrm>
              <a:off x="4434375" y="979525"/>
              <a:ext cx="393000" cy="529650"/>
            </a:xfrm>
            <a:custGeom>
              <a:rect b="b" l="l" r="r" t="t"/>
              <a:pathLst>
                <a:path extrusionOk="0" h="21186" w="1572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78"/>
            <p:cNvSpPr/>
            <p:nvPr/>
          </p:nvSpPr>
          <p:spPr>
            <a:xfrm>
              <a:off x="4427950" y="972625"/>
              <a:ext cx="394600" cy="543250"/>
            </a:xfrm>
            <a:custGeom>
              <a:rect b="b" l="l" r="r" t="t"/>
              <a:pathLst>
                <a:path extrusionOk="0" h="21730" w="15784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78"/>
            <p:cNvSpPr/>
            <p:nvPr/>
          </p:nvSpPr>
          <p:spPr>
            <a:xfrm>
              <a:off x="4455275" y="979525"/>
              <a:ext cx="372100" cy="369200"/>
            </a:xfrm>
            <a:custGeom>
              <a:rect b="b" l="l" r="r" t="t"/>
              <a:pathLst>
                <a:path extrusionOk="0" h="14768" w="14884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78"/>
            <p:cNvSpPr/>
            <p:nvPr/>
          </p:nvSpPr>
          <p:spPr>
            <a:xfrm>
              <a:off x="4448050" y="972625"/>
              <a:ext cx="374500" cy="382750"/>
            </a:xfrm>
            <a:custGeom>
              <a:rect b="b" l="l" r="r" t="t"/>
              <a:pathLst>
                <a:path extrusionOk="0" h="15310" w="1498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78"/>
            <p:cNvSpPr/>
            <p:nvPr/>
          </p:nvSpPr>
          <p:spPr>
            <a:xfrm>
              <a:off x="4414300" y="1239600"/>
              <a:ext cx="283700" cy="158775"/>
            </a:xfrm>
            <a:custGeom>
              <a:rect b="b" l="l" r="r" t="t"/>
              <a:pathLst>
                <a:path extrusionOk="0" h="6351" w="11348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78"/>
            <p:cNvSpPr/>
            <p:nvPr/>
          </p:nvSpPr>
          <p:spPr>
            <a:xfrm>
              <a:off x="4412675" y="1232975"/>
              <a:ext cx="279700" cy="172000"/>
            </a:xfrm>
            <a:custGeom>
              <a:rect b="b" l="l" r="r" t="t"/>
              <a:pathLst>
                <a:path extrusionOk="0" h="6880" w="11188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78"/>
            <p:cNvSpPr/>
            <p:nvPr/>
          </p:nvSpPr>
          <p:spPr>
            <a:xfrm>
              <a:off x="4690725" y="1282000"/>
              <a:ext cx="57900" cy="58700"/>
            </a:xfrm>
            <a:custGeom>
              <a:rect b="b" l="l" r="r" t="t"/>
              <a:pathLst>
                <a:path extrusionOk="0" h="2348" w="2316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78"/>
            <p:cNvSpPr/>
            <p:nvPr/>
          </p:nvSpPr>
          <p:spPr>
            <a:xfrm>
              <a:off x="4682700" y="1275375"/>
              <a:ext cx="73150" cy="71750"/>
            </a:xfrm>
            <a:custGeom>
              <a:rect b="b" l="l" r="r" t="t"/>
              <a:pathLst>
                <a:path extrusionOk="0" h="2870" w="2926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78"/>
            <p:cNvSpPr/>
            <p:nvPr/>
          </p:nvSpPr>
          <p:spPr>
            <a:xfrm>
              <a:off x="4434375" y="1175925"/>
              <a:ext cx="30575" cy="68325"/>
            </a:xfrm>
            <a:custGeom>
              <a:rect b="b" l="l" r="r" t="t"/>
              <a:pathLst>
                <a:path extrusionOk="0" h="2733" w="1223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78"/>
            <p:cNvSpPr/>
            <p:nvPr/>
          </p:nvSpPr>
          <p:spPr>
            <a:xfrm>
              <a:off x="4427150" y="1168875"/>
              <a:ext cx="45825" cy="81650"/>
            </a:xfrm>
            <a:custGeom>
              <a:rect b="b" l="l" r="r" t="t"/>
              <a:pathLst>
                <a:path extrusionOk="0" h="3266" w="1833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78"/>
            <p:cNvSpPr/>
            <p:nvPr/>
          </p:nvSpPr>
          <p:spPr>
            <a:xfrm>
              <a:off x="4885200" y="1781050"/>
              <a:ext cx="310225" cy="341175"/>
            </a:xfrm>
            <a:custGeom>
              <a:rect b="b" l="l" r="r" t="t"/>
              <a:pathLst>
                <a:path extrusionOk="0" h="13647" w="12409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78"/>
            <p:cNvSpPr/>
            <p:nvPr/>
          </p:nvSpPr>
          <p:spPr>
            <a:xfrm>
              <a:off x="4890025" y="1774300"/>
              <a:ext cx="281300" cy="353925"/>
            </a:xfrm>
            <a:custGeom>
              <a:rect b="b" l="l" r="r" t="t"/>
              <a:pathLst>
                <a:path extrusionOk="0" h="14157" w="11252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78"/>
            <p:cNvSpPr/>
            <p:nvPr/>
          </p:nvSpPr>
          <p:spPr>
            <a:xfrm>
              <a:off x="5182550" y="2154725"/>
              <a:ext cx="605125" cy="595500"/>
            </a:xfrm>
            <a:custGeom>
              <a:rect b="b" l="l" r="r" t="t"/>
              <a:pathLst>
                <a:path extrusionOk="0" h="23820" w="24205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78"/>
            <p:cNvSpPr/>
            <p:nvPr/>
          </p:nvSpPr>
          <p:spPr>
            <a:xfrm>
              <a:off x="5175300" y="2147975"/>
              <a:ext cx="579425" cy="609275"/>
            </a:xfrm>
            <a:custGeom>
              <a:rect b="b" l="l" r="r" t="t"/>
              <a:pathLst>
                <a:path extrusionOk="0" h="24371" w="23177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78"/>
            <p:cNvSpPr/>
            <p:nvPr/>
          </p:nvSpPr>
          <p:spPr>
            <a:xfrm>
              <a:off x="5052350" y="1761925"/>
              <a:ext cx="615600" cy="969125"/>
            </a:xfrm>
            <a:custGeom>
              <a:rect b="b" l="l" r="r" t="t"/>
              <a:pathLst>
                <a:path extrusionOk="0" h="38765" w="24624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78"/>
            <p:cNvSpPr/>
            <p:nvPr/>
          </p:nvSpPr>
          <p:spPr>
            <a:xfrm>
              <a:off x="5052350" y="1755325"/>
              <a:ext cx="604350" cy="982050"/>
            </a:xfrm>
            <a:custGeom>
              <a:rect b="b" l="l" r="r" t="t"/>
              <a:pathLst>
                <a:path extrusionOk="0" h="39282" w="24174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78"/>
            <p:cNvSpPr/>
            <p:nvPr/>
          </p:nvSpPr>
          <p:spPr>
            <a:xfrm>
              <a:off x="5250050" y="1875925"/>
              <a:ext cx="257500" cy="356775"/>
            </a:xfrm>
            <a:custGeom>
              <a:rect b="b" l="l" r="r" t="t"/>
              <a:pathLst>
                <a:path extrusionOk="0" h="14271" w="1030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78"/>
            <p:cNvSpPr/>
            <p:nvPr/>
          </p:nvSpPr>
          <p:spPr>
            <a:xfrm>
              <a:off x="5246025" y="1869450"/>
              <a:ext cx="267625" cy="370475"/>
            </a:xfrm>
            <a:custGeom>
              <a:rect b="b" l="l" r="r" t="t"/>
              <a:pathLst>
                <a:path extrusionOk="0" h="14819" w="10705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78"/>
            <p:cNvSpPr/>
            <p:nvPr/>
          </p:nvSpPr>
          <p:spPr>
            <a:xfrm>
              <a:off x="5212275" y="1713975"/>
              <a:ext cx="317450" cy="378150"/>
            </a:xfrm>
            <a:custGeom>
              <a:rect b="b" l="l" r="r" t="t"/>
              <a:pathLst>
                <a:path extrusionOk="0" h="15126" w="12698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78"/>
            <p:cNvSpPr/>
            <p:nvPr/>
          </p:nvSpPr>
          <p:spPr>
            <a:xfrm>
              <a:off x="5209050" y="1707925"/>
              <a:ext cx="319075" cy="390575"/>
            </a:xfrm>
            <a:custGeom>
              <a:rect b="b" l="l" r="r" t="t"/>
              <a:pathLst>
                <a:path extrusionOk="0" h="15623" w="12763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78"/>
            <p:cNvSpPr/>
            <p:nvPr/>
          </p:nvSpPr>
          <p:spPr>
            <a:xfrm>
              <a:off x="5222725" y="1583375"/>
              <a:ext cx="422725" cy="376150"/>
            </a:xfrm>
            <a:custGeom>
              <a:rect b="b" l="l" r="r" t="t"/>
              <a:pathLst>
                <a:path extrusionOk="0" h="15046" w="16909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78"/>
            <p:cNvSpPr/>
            <p:nvPr/>
          </p:nvSpPr>
          <p:spPr>
            <a:xfrm>
              <a:off x="5238000" y="1576925"/>
              <a:ext cx="392975" cy="388975"/>
            </a:xfrm>
            <a:custGeom>
              <a:rect b="b" l="l" r="r" t="t"/>
              <a:pathLst>
                <a:path extrusionOk="0" h="15559" w="15719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78"/>
            <p:cNvSpPr/>
            <p:nvPr/>
          </p:nvSpPr>
          <p:spPr>
            <a:xfrm>
              <a:off x="5419600" y="1895500"/>
              <a:ext cx="86825" cy="87425"/>
            </a:xfrm>
            <a:custGeom>
              <a:rect b="b" l="l" r="r" t="t"/>
              <a:pathLst>
                <a:path extrusionOk="0" h="3497" w="3473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78"/>
            <p:cNvSpPr/>
            <p:nvPr/>
          </p:nvSpPr>
          <p:spPr>
            <a:xfrm>
              <a:off x="5411575" y="1888725"/>
              <a:ext cx="94050" cy="100475"/>
            </a:xfrm>
            <a:custGeom>
              <a:rect b="b" l="l" r="r" t="t"/>
              <a:pathLst>
                <a:path extrusionOk="0" h="4019" w="3762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78"/>
            <p:cNvSpPr/>
            <p:nvPr/>
          </p:nvSpPr>
          <p:spPr>
            <a:xfrm>
              <a:off x="5255675" y="2098475"/>
              <a:ext cx="66725" cy="99675"/>
            </a:xfrm>
            <a:custGeom>
              <a:rect b="b" l="l" r="r" t="t"/>
              <a:pathLst>
                <a:path extrusionOk="0" h="3987" w="2669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78"/>
            <p:cNvSpPr/>
            <p:nvPr/>
          </p:nvSpPr>
          <p:spPr>
            <a:xfrm>
              <a:off x="5248425" y="2091525"/>
              <a:ext cx="80400" cy="113050"/>
            </a:xfrm>
            <a:custGeom>
              <a:rect b="b" l="l" r="r" t="t"/>
              <a:pathLst>
                <a:path extrusionOk="0" h="4522" w="3216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78"/>
            <p:cNvSpPr/>
            <p:nvPr/>
          </p:nvSpPr>
          <p:spPr>
            <a:xfrm>
              <a:off x="4787175" y="3835075"/>
              <a:ext cx="1003450" cy="761950"/>
            </a:xfrm>
            <a:custGeom>
              <a:rect b="b" l="l" r="r" t="t"/>
              <a:pathLst>
                <a:path extrusionOk="0" h="30478" w="40138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78"/>
            <p:cNvSpPr/>
            <p:nvPr/>
          </p:nvSpPr>
          <p:spPr>
            <a:xfrm>
              <a:off x="4781550" y="3828650"/>
              <a:ext cx="1011750" cy="774700"/>
            </a:xfrm>
            <a:custGeom>
              <a:rect b="b" l="l" r="r" t="t"/>
              <a:pathLst>
                <a:path extrusionOk="0" h="30988" w="4047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78"/>
            <p:cNvSpPr/>
            <p:nvPr/>
          </p:nvSpPr>
          <p:spPr>
            <a:xfrm>
              <a:off x="5668725" y="3080325"/>
              <a:ext cx="325475" cy="881050"/>
            </a:xfrm>
            <a:custGeom>
              <a:rect b="b" l="l" r="r" t="t"/>
              <a:pathLst>
                <a:path extrusionOk="0" h="35242" w="13019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78"/>
            <p:cNvSpPr/>
            <p:nvPr/>
          </p:nvSpPr>
          <p:spPr>
            <a:xfrm>
              <a:off x="5664700" y="3073250"/>
              <a:ext cx="307000" cy="894450"/>
            </a:xfrm>
            <a:custGeom>
              <a:rect b="b" l="l" r="r" t="t"/>
              <a:pathLst>
                <a:path extrusionOk="0" h="35778" w="1228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78"/>
            <p:cNvSpPr/>
            <p:nvPr/>
          </p:nvSpPr>
          <p:spPr>
            <a:xfrm>
              <a:off x="4840200" y="3431675"/>
              <a:ext cx="838200" cy="676200"/>
            </a:xfrm>
            <a:custGeom>
              <a:rect b="b" l="l" r="r" t="t"/>
              <a:pathLst>
                <a:path extrusionOk="0" h="27048" w="33528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78"/>
            <p:cNvSpPr/>
            <p:nvPr/>
          </p:nvSpPr>
          <p:spPr>
            <a:xfrm>
              <a:off x="4835375" y="3425250"/>
              <a:ext cx="849450" cy="689525"/>
            </a:xfrm>
            <a:custGeom>
              <a:rect b="b" l="l" r="r" t="t"/>
              <a:pathLst>
                <a:path extrusionOk="0" h="27581" w="33978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78"/>
            <p:cNvSpPr/>
            <p:nvPr/>
          </p:nvSpPr>
          <p:spPr>
            <a:xfrm>
              <a:off x="4808050" y="3370700"/>
              <a:ext cx="836600" cy="657375"/>
            </a:xfrm>
            <a:custGeom>
              <a:rect b="b" l="l" r="r" t="t"/>
              <a:pathLst>
                <a:path extrusionOk="0" h="26295" w="33464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78"/>
            <p:cNvSpPr/>
            <p:nvPr/>
          </p:nvSpPr>
          <p:spPr>
            <a:xfrm>
              <a:off x="4800825" y="3363350"/>
              <a:ext cx="850250" cy="671050"/>
            </a:xfrm>
            <a:custGeom>
              <a:rect b="b" l="l" r="r" t="t"/>
              <a:pathLst>
                <a:path extrusionOk="0" h="26842" w="3401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78"/>
            <p:cNvSpPr/>
            <p:nvPr/>
          </p:nvSpPr>
          <p:spPr>
            <a:xfrm>
              <a:off x="2458300" y="196667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78"/>
            <p:cNvSpPr/>
            <p:nvPr/>
          </p:nvSpPr>
          <p:spPr>
            <a:xfrm>
              <a:off x="2451875" y="1960250"/>
              <a:ext cx="3020000" cy="2336925"/>
            </a:xfrm>
            <a:custGeom>
              <a:rect b="b" l="l" r="r" t="t"/>
              <a:pathLst>
                <a:path extrusionOk="0" h="93477" w="12080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78"/>
            <p:cNvSpPr/>
            <p:nvPr/>
          </p:nvSpPr>
          <p:spPr>
            <a:xfrm>
              <a:off x="2458300" y="193212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78"/>
            <p:cNvSpPr/>
            <p:nvPr/>
          </p:nvSpPr>
          <p:spPr>
            <a:xfrm>
              <a:off x="2451875" y="1924900"/>
              <a:ext cx="3020000" cy="2337725"/>
            </a:xfrm>
            <a:custGeom>
              <a:rect b="b" l="l" r="r" t="t"/>
              <a:pathLst>
                <a:path extrusionOk="0" h="93509" w="12080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78"/>
            <p:cNvSpPr/>
            <p:nvPr/>
          </p:nvSpPr>
          <p:spPr>
            <a:xfrm>
              <a:off x="4364475" y="2379750"/>
              <a:ext cx="532800" cy="452450"/>
            </a:xfrm>
            <a:custGeom>
              <a:rect b="b" l="l" r="r" t="t"/>
              <a:pathLst>
                <a:path extrusionOk="0" h="18098" w="21312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78"/>
            <p:cNvSpPr/>
            <p:nvPr/>
          </p:nvSpPr>
          <p:spPr>
            <a:xfrm>
              <a:off x="4358025" y="2373275"/>
              <a:ext cx="546500" cy="465200"/>
            </a:xfrm>
            <a:custGeom>
              <a:rect b="b" l="l" r="r" t="t"/>
              <a:pathLst>
                <a:path extrusionOk="0" h="18608" w="2186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78"/>
            <p:cNvSpPr/>
            <p:nvPr/>
          </p:nvSpPr>
          <p:spPr>
            <a:xfrm>
              <a:off x="3363175" y="2398225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78"/>
            <p:cNvSpPr/>
            <p:nvPr/>
          </p:nvSpPr>
          <p:spPr>
            <a:xfrm>
              <a:off x="3355925" y="2391725"/>
              <a:ext cx="611575" cy="512250"/>
            </a:xfrm>
            <a:custGeom>
              <a:rect b="b" l="l" r="r" t="t"/>
              <a:pathLst>
                <a:path extrusionOk="0" h="20490" w="24463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78"/>
            <p:cNvSpPr/>
            <p:nvPr/>
          </p:nvSpPr>
          <p:spPr>
            <a:xfrm>
              <a:off x="3836500" y="2737350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78"/>
            <p:cNvSpPr/>
            <p:nvPr/>
          </p:nvSpPr>
          <p:spPr>
            <a:xfrm>
              <a:off x="3829250" y="2730850"/>
              <a:ext cx="610775" cy="512650"/>
            </a:xfrm>
            <a:custGeom>
              <a:rect b="b" l="l" r="r" t="t"/>
              <a:pathLst>
                <a:path extrusionOk="0" h="20506" w="24431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78"/>
            <p:cNvSpPr/>
            <p:nvPr/>
          </p:nvSpPr>
          <p:spPr>
            <a:xfrm>
              <a:off x="3777025" y="2762250"/>
              <a:ext cx="564975" cy="483800"/>
            </a:xfrm>
            <a:custGeom>
              <a:rect b="b" l="l" r="r" t="t"/>
              <a:pathLst>
                <a:path extrusionOk="0" h="19352" w="22599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78"/>
            <p:cNvSpPr/>
            <p:nvPr/>
          </p:nvSpPr>
          <p:spPr>
            <a:xfrm>
              <a:off x="3770600" y="2755525"/>
              <a:ext cx="577825" cy="497600"/>
            </a:xfrm>
            <a:custGeom>
              <a:rect b="b" l="l" r="r" t="t"/>
              <a:pathLst>
                <a:path extrusionOk="0" h="19904" w="23113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78"/>
            <p:cNvSpPr/>
            <p:nvPr/>
          </p:nvSpPr>
          <p:spPr>
            <a:xfrm>
              <a:off x="3632675" y="2195225"/>
              <a:ext cx="140350" cy="44725"/>
            </a:xfrm>
            <a:custGeom>
              <a:rect b="b" l="l" r="r" t="t"/>
              <a:pathLst>
                <a:path extrusionOk="0" h="1789" w="5614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78"/>
            <p:cNvSpPr/>
            <p:nvPr/>
          </p:nvSpPr>
          <p:spPr>
            <a:xfrm>
              <a:off x="3641225" y="2188475"/>
              <a:ext cx="139050" cy="57900"/>
            </a:xfrm>
            <a:custGeom>
              <a:rect b="b" l="l" r="r" t="t"/>
              <a:pathLst>
                <a:path extrusionOk="0" h="2316" w="5562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78"/>
            <p:cNvSpPr/>
            <p:nvPr/>
          </p:nvSpPr>
          <p:spPr>
            <a:xfrm>
              <a:off x="3140575" y="1556850"/>
              <a:ext cx="648525" cy="757200"/>
            </a:xfrm>
            <a:custGeom>
              <a:rect b="b" l="l" r="r" t="t"/>
              <a:pathLst>
                <a:path extrusionOk="0" h="30288" w="25941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78"/>
            <p:cNvSpPr/>
            <p:nvPr/>
          </p:nvSpPr>
          <p:spPr>
            <a:xfrm>
              <a:off x="3150200" y="1550200"/>
              <a:ext cx="635700" cy="770900"/>
            </a:xfrm>
            <a:custGeom>
              <a:rect b="b" l="l" r="r" t="t"/>
              <a:pathLst>
                <a:path extrusionOk="0" h="30836" w="25428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78"/>
            <p:cNvSpPr/>
            <p:nvPr/>
          </p:nvSpPr>
          <p:spPr>
            <a:xfrm>
              <a:off x="3475675" y="2192500"/>
              <a:ext cx="313425" cy="121550"/>
            </a:xfrm>
            <a:custGeom>
              <a:rect b="b" l="l" r="r" t="t"/>
              <a:pathLst>
                <a:path extrusionOk="0" h="4862" w="12537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78"/>
            <p:cNvSpPr/>
            <p:nvPr/>
          </p:nvSpPr>
          <p:spPr>
            <a:xfrm>
              <a:off x="3469250" y="2185675"/>
              <a:ext cx="316650" cy="135425"/>
            </a:xfrm>
            <a:custGeom>
              <a:rect b="b" l="l" r="r" t="t"/>
              <a:pathLst>
                <a:path extrusionOk="0" h="5417" w="12666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78"/>
            <p:cNvSpPr/>
            <p:nvPr/>
          </p:nvSpPr>
          <p:spPr>
            <a:xfrm>
              <a:off x="2555550" y="1784050"/>
              <a:ext cx="278875" cy="381950"/>
            </a:xfrm>
            <a:custGeom>
              <a:rect b="b" l="l" r="r" t="t"/>
              <a:pathLst>
                <a:path extrusionOk="0" h="15278" w="11155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78"/>
            <p:cNvSpPr/>
            <p:nvPr/>
          </p:nvSpPr>
          <p:spPr>
            <a:xfrm>
              <a:off x="2553125" y="1777025"/>
              <a:ext cx="278875" cy="396200"/>
            </a:xfrm>
            <a:custGeom>
              <a:rect b="b" l="l" r="r" t="t"/>
              <a:pathLst>
                <a:path extrusionOk="0" h="15848" w="11155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78"/>
            <p:cNvSpPr/>
            <p:nvPr/>
          </p:nvSpPr>
          <p:spPr>
            <a:xfrm>
              <a:off x="2599750" y="1732350"/>
              <a:ext cx="225025" cy="346875"/>
            </a:xfrm>
            <a:custGeom>
              <a:rect b="b" l="l" r="r" t="t"/>
              <a:pathLst>
                <a:path extrusionOk="0" h="13875" w="9001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78"/>
            <p:cNvSpPr/>
            <p:nvPr/>
          </p:nvSpPr>
          <p:spPr>
            <a:xfrm>
              <a:off x="2598925" y="1725600"/>
              <a:ext cx="224250" cy="360350"/>
            </a:xfrm>
            <a:custGeom>
              <a:rect b="b" l="l" r="r" t="t"/>
              <a:pathLst>
                <a:path extrusionOk="0" h="14414" w="897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78"/>
            <p:cNvSpPr/>
            <p:nvPr/>
          </p:nvSpPr>
          <p:spPr>
            <a:xfrm>
              <a:off x="2517775" y="1419200"/>
              <a:ext cx="483000" cy="427600"/>
            </a:xfrm>
            <a:custGeom>
              <a:rect b="b" l="l" r="r" t="t"/>
              <a:pathLst>
                <a:path extrusionOk="0" h="17104" w="1932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78"/>
            <p:cNvSpPr/>
            <p:nvPr/>
          </p:nvSpPr>
          <p:spPr>
            <a:xfrm>
              <a:off x="2521800" y="1412200"/>
              <a:ext cx="474950" cy="441200"/>
            </a:xfrm>
            <a:custGeom>
              <a:rect b="b" l="l" r="r" t="t"/>
              <a:pathLst>
                <a:path extrusionOk="0" h="17648" w="18998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78"/>
            <p:cNvSpPr/>
            <p:nvPr/>
          </p:nvSpPr>
          <p:spPr>
            <a:xfrm>
              <a:off x="2647575" y="1608275"/>
              <a:ext cx="315425" cy="350275"/>
            </a:xfrm>
            <a:custGeom>
              <a:rect b="b" l="l" r="r" t="t"/>
              <a:pathLst>
                <a:path extrusionOk="0" h="14011" w="12617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78"/>
            <p:cNvSpPr/>
            <p:nvPr/>
          </p:nvSpPr>
          <p:spPr>
            <a:xfrm>
              <a:off x="2652775" y="1601625"/>
              <a:ext cx="312625" cy="363475"/>
            </a:xfrm>
            <a:custGeom>
              <a:rect b="b" l="l" r="r" t="t"/>
              <a:pathLst>
                <a:path extrusionOk="0" h="14539" w="12505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78"/>
            <p:cNvSpPr/>
            <p:nvPr/>
          </p:nvSpPr>
          <p:spPr>
            <a:xfrm>
              <a:off x="2962975" y="1971500"/>
              <a:ext cx="295750" cy="594125"/>
            </a:xfrm>
            <a:custGeom>
              <a:rect b="b" l="l" r="r" t="t"/>
              <a:pathLst>
                <a:path extrusionOk="0" h="23765" w="1183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78"/>
            <p:cNvSpPr/>
            <p:nvPr/>
          </p:nvSpPr>
          <p:spPr>
            <a:xfrm>
              <a:off x="2955750" y="1964925"/>
              <a:ext cx="305375" cy="607700"/>
            </a:xfrm>
            <a:custGeom>
              <a:rect b="b" l="l" r="r" t="t"/>
              <a:pathLst>
                <a:path extrusionOk="0" h="24308" w="12215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78"/>
            <p:cNvSpPr/>
            <p:nvPr/>
          </p:nvSpPr>
          <p:spPr>
            <a:xfrm>
              <a:off x="3105200" y="2303400"/>
              <a:ext cx="153525" cy="262225"/>
            </a:xfrm>
            <a:custGeom>
              <a:rect b="b" l="l" r="r" t="t"/>
              <a:pathLst>
                <a:path extrusionOk="0" h="10489" w="6141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78"/>
            <p:cNvSpPr/>
            <p:nvPr/>
          </p:nvSpPr>
          <p:spPr>
            <a:xfrm>
              <a:off x="3097975" y="2296750"/>
              <a:ext cx="163150" cy="275875"/>
            </a:xfrm>
            <a:custGeom>
              <a:rect b="b" l="l" r="r" t="t"/>
              <a:pathLst>
                <a:path extrusionOk="0" h="11035" w="6526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78"/>
            <p:cNvSpPr/>
            <p:nvPr/>
          </p:nvSpPr>
          <p:spPr>
            <a:xfrm>
              <a:off x="2323300" y="1964275"/>
              <a:ext cx="961150" cy="862825"/>
            </a:xfrm>
            <a:custGeom>
              <a:rect b="b" l="l" r="r" t="t"/>
              <a:pathLst>
                <a:path extrusionOk="0" h="34513" w="38446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78"/>
            <p:cNvSpPr/>
            <p:nvPr/>
          </p:nvSpPr>
          <p:spPr>
            <a:xfrm>
              <a:off x="2329725" y="1957850"/>
              <a:ext cx="951500" cy="875950"/>
            </a:xfrm>
            <a:custGeom>
              <a:rect b="b" l="l" r="r" t="t"/>
              <a:pathLst>
                <a:path extrusionOk="0" h="35038" w="3806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78"/>
            <p:cNvSpPr/>
            <p:nvPr/>
          </p:nvSpPr>
          <p:spPr>
            <a:xfrm>
              <a:off x="3009575" y="2539650"/>
              <a:ext cx="274875" cy="206550"/>
            </a:xfrm>
            <a:custGeom>
              <a:rect b="b" l="l" r="r" t="t"/>
              <a:pathLst>
                <a:path extrusionOk="0" h="8262" w="10995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78"/>
            <p:cNvSpPr/>
            <p:nvPr/>
          </p:nvSpPr>
          <p:spPr>
            <a:xfrm>
              <a:off x="3002350" y="2533225"/>
              <a:ext cx="278875" cy="219750"/>
            </a:xfrm>
            <a:custGeom>
              <a:rect b="b" l="l" r="r" t="t"/>
              <a:pathLst>
                <a:path extrusionOk="0" h="8790" w="11155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78"/>
            <p:cNvSpPr/>
            <p:nvPr/>
          </p:nvSpPr>
          <p:spPr>
            <a:xfrm>
              <a:off x="3041725" y="2911725"/>
              <a:ext cx="238700" cy="81200"/>
            </a:xfrm>
            <a:custGeom>
              <a:rect b="b" l="l" r="r" t="t"/>
              <a:pathLst>
                <a:path extrusionOk="0" h="3248" w="9548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78"/>
            <p:cNvSpPr/>
            <p:nvPr/>
          </p:nvSpPr>
          <p:spPr>
            <a:xfrm>
              <a:off x="3034500" y="2905300"/>
              <a:ext cx="234675" cy="94050"/>
            </a:xfrm>
            <a:custGeom>
              <a:rect b="b" l="l" r="r" t="t"/>
              <a:pathLst>
                <a:path extrusionOk="0" h="3762" w="9387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78"/>
            <p:cNvSpPr/>
            <p:nvPr/>
          </p:nvSpPr>
          <p:spPr>
            <a:xfrm>
              <a:off x="2902700" y="2851450"/>
              <a:ext cx="604350" cy="551325"/>
            </a:xfrm>
            <a:custGeom>
              <a:rect b="b" l="l" r="r" t="t"/>
              <a:pathLst>
                <a:path extrusionOk="0" h="22053" w="24174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78"/>
            <p:cNvSpPr/>
            <p:nvPr/>
          </p:nvSpPr>
          <p:spPr>
            <a:xfrm>
              <a:off x="2896275" y="2845050"/>
              <a:ext cx="618000" cy="564150"/>
            </a:xfrm>
            <a:custGeom>
              <a:rect b="b" l="l" r="r" t="t"/>
              <a:pathLst>
                <a:path extrusionOk="0" h="22566" w="2472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78"/>
            <p:cNvSpPr/>
            <p:nvPr/>
          </p:nvSpPr>
          <p:spPr>
            <a:xfrm>
              <a:off x="3048950" y="2939850"/>
              <a:ext cx="145475" cy="79925"/>
            </a:xfrm>
            <a:custGeom>
              <a:rect b="b" l="l" r="r" t="t"/>
              <a:pathLst>
                <a:path extrusionOk="0" h="3197" w="5819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78"/>
            <p:cNvSpPr/>
            <p:nvPr/>
          </p:nvSpPr>
          <p:spPr>
            <a:xfrm>
              <a:off x="3042525" y="2932825"/>
              <a:ext cx="152725" cy="93850"/>
            </a:xfrm>
            <a:custGeom>
              <a:rect b="b" l="l" r="r" t="t"/>
              <a:pathLst>
                <a:path extrusionOk="0" h="3754" w="6109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78"/>
            <p:cNvSpPr/>
            <p:nvPr/>
          </p:nvSpPr>
          <p:spPr>
            <a:xfrm>
              <a:off x="2426975" y="2793600"/>
              <a:ext cx="662175" cy="222625"/>
            </a:xfrm>
            <a:custGeom>
              <a:rect b="b" l="l" r="r" t="t"/>
              <a:pathLst>
                <a:path extrusionOk="0" h="8905" w="26487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78"/>
            <p:cNvSpPr/>
            <p:nvPr/>
          </p:nvSpPr>
          <p:spPr>
            <a:xfrm>
              <a:off x="2503300" y="2787175"/>
              <a:ext cx="592300" cy="235475"/>
            </a:xfrm>
            <a:custGeom>
              <a:rect b="b" l="l" r="r" t="t"/>
              <a:pathLst>
                <a:path extrusionOk="0" h="9419" w="23692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78"/>
            <p:cNvSpPr/>
            <p:nvPr/>
          </p:nvSpPr>
          <p:spPr>
            <a:xfrm>
              <a:off x="1989800" y="2788450"/>
              <a:ext cx="709600" cy="1210775"/>
            </a:xfrm>
            <a:custGeom>
              <a:rect b="b" l="l" r="r" t="t"/>
              <a:pathLst>
                <a:path extrusionOk="0" h="48431" w="28384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78"/>
            <p:cNvSpPr/>
            <p:nvPr/>
          </p:nvSpPr>
          <p:spPr>
            <a:xfrm>
              <a:off x="1982575" y="2781550"/>
              <a:ext cx="718450" cy="1223925"/>
            </a:xfrm>
            <a:custGeom>
              <a:rect b="b" l="l" r="r" t="t"/>
              <a:pathLst>
                <a:path extrusionOk="0" h="48957" w="28738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78"/>
            <p:cNvSpPr/>
            <p:nvPr/>
          </p:nvSpPr>
          <p:spPr>
            <a:xfrm>
              <a:off x="2331325" y="2776500"/>
              <a:ext cx="384950" cy="435925"/>
            </a:xfrm>
            <a:custGeom>
              <a:rect b="b" l="l" r="r" t="t"/>
              <a:pathLst>
                <a:path extrusionOk="0" h="17437" w="15398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78"/>
            <p:cNvSpPr/>
            <p:nvPr/>
          </p:nvSpPr>
          <p:spPr>
            <a:xfrm>
              <a:off x="2324100" y="2770300"/>
              <a:ext cx="384150" cy="449250"/>
            </a:xfrm>
            <a:custGeom>
              <a:rect b="b" l="l" r="r" t="t"/>
              <a:pathLst>
                <a:path extrusionOk="0" h="17970" w="15366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78"/>
            <p:cNvSpPr/>
            <p:nvPr/>
          </p:nvSpPr>
          <p:spPr>
            <a:xfrm>
              <a:off x="2377950" y="2807100"/>
              <a:ext cx="307800" cy="365025"/>
            </a:xfrm>
            <a:custGeom>
              <a:rect b="b" l="l" r="r" t="t"/>
              <a:pathLst>
                <a:path extrusionOk="0" h="14601" w="12312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78"/>
            <p:cNvSpPr/>
            <p:nvPr/>
          </p:nvSpPr>
          <p:spPr>
            <a:xfrm>
              <a:off x="2385175" y="2800025"/>
              <a:ext cx="279675" cy="378875"/>
            </a:xfrm>
            <a:custGeom>
              <a:rect b="b" l="l" r="r" t="t"/>
              <a:pathLst>
                <a:path extrusionOk="0" h="15155" w="11187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78"/>
            <p:cNvSpPr/>
            <p:nvPr/>
          </p:nvSpPr>
          <p:spPr>
            <a:xfrm>
              <a:off x="2394825" y="2509125"/>
              <a:ext cx="381725" cy="495850"/>
            </a:xfrm>
            <a:custGeom>
              <a:rect b="b" l="l" r="r" t="t"/>
              <a:pathLst>
                <a:path extrusionOk="0" h="19834" w="15269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78"/>
            <p:cNvSpPr/>
            <p:nvPr/>
          </p:nvSpPr>
          <p:spPr>
            <a:xfrm>
              <a:off x="2392400" y="2502175"/>
              <a:ext cx="384950" cy="509225"/>
            </a:xfrm>
            <a:custGeom>
              <a:rect b="b" l="l" r="r" t="t"/>
              <a:pathLst>
                <a:path extrusionOk="0" h="20369" w="15398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78"/>
            <p:cNvSpPr/>
            <p:nvPr/>
          </p:nvSpPr>
          <p:spPr>
            <a:xfrm>
              <a:off x="2123200" y="2738050"/>
              <a:ext cx="231475" cy="220100"/>
            </a:xfrm>
            <a:custGeom>
              <a:rect b="b" l="l" r="r" t="t"/>
              <a:pathLst>
                <a:path extrusionOk="0" h="8804" w="9259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78"/>
            <p:cNvSpPr/>
            <p:nvPr/>
          </p:nvSpPr>
          <p:spPr>
            <a:xfrm>
              <a:off x="2116775" y="2731725"/>
              <a:ext cx="244325" cy="233075"/>
            </a:xfrm>
            <a:custGeom>
              <a:rect b="b" l="l" r="r" t="t"/>
              <a:pathLst>
                <a:path extrusionOk="0" h="9323" w="9773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78"/>
            <p:cNvSpPr/>
            <p:nvPr/>
          </p:nvSpPr>
          <p:spPr>
            <a:xfrm>
              <a:off x="2243750" y="2333400"/>
              <a:ext cx="502275" cy="521250"/>
            </a:xfrm>
            <a:custGeom>
              <a:rect b="b" l="l" r="r" t="t"/>
              <a:pathLst>
                <a:path extrusionOk="0" h="20850" w="20091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78"/>
            <p:cNvSpPr/>
            <p:nvPr/>
          </p:nvSpPr>
          <p:spPr>
            <a:xfrm>
              <a:off x="2242925" y="2326700"/>
              <a:ext cx="492650" cy="534425"/>
            </a:xfrm>
            <a:custGeom>
              <a:rect b="b" l="l" r="r" t="t"/>
              <a:pathLst>
                <a:path extrusionOk="0" h="21377" w="19706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78"/>
            <p:cNvSpPr/>
            <p:nvPr/>
          </p:nvSpPr>
          <p:spPr>
            <a:xfrm>
              <a:off x="2451875" y="2703050"/>
              <a:ext cx="116550" cy="119500"/>
            </a:xfrm>
            <a:custGeom>
              <a:rect b="b" l="l" r="r" t="t"/>
              <a:pathLst>
                <a:path extrusionOk="0" h="4780" w="4662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78"/>
            <p:cNvSpPr/>
            <p:nvPr/>
          </p:nvSpPr>
          <p:spPr>
            <a:xfrm>
              <a:off x="2465525" y="2696375"/>
              <a:ext cx="110925" cy="132600"/>
            </a:xfrm>
            <a:custGeom>
              <a:rect b="b" l="l" r="r" t="t"/>
              <a:pathLst>
                <a:path extrusionOk="0" h="5304" w="4437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78"/>
            <p:cNvSpPr/>
            <p:nvPr/>
          </p:nvSpPr>
          <p:spPr>
            <a:xfrm>
              <a:off x="2691350" y="2592500"/>
              <a:ext cx="45825" cy="63900"/>
            </a:xfrm>
            <a:custGeom>
              <a:rect b="b" l="l" r="r" t="t"/>
              <a:pathLst>
                <a:path extrusionOk="0" h="2556" w="1833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78"/>
            <p:cNvSpPr/>
            <p:nvPr/>
          </p:nvSpPr>
          <p:spPr>
            <a:xfrm>
              <a:off x="2938050" y="3199600"/>
              <a:ext cx="86025" cy="149600"/>
            </a:xfrm>
            <a:custGeom>
              <a:rect b="b" l="l" r="r" t="t"/>
              <a:pathLst>
                <a:path extrusionOk="0" h="5984" w="3441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78"/>
            <p:cNvSpPr/>
            <p:nvPr/>
          </p:nvSpPr>
          <p:spPr>
            <a:xfrm>
              <a:off x="2931625" y="3193000"/>
              <a:ext cx="93250" cy="163150"/>
            </a:xfrm>
            <a:custGeom>
              <a:rect b="b" l="l" r="r" t="t"/>
              <a:pathLst>
                <a:path extrusionOk="0" h="6526" w="373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78"/>
            <p:cNvSpPr/>
            <p:nvPr/>
          </p:nvSpPr>
          <p:spPr>
            <a:xfrm>
              <a:off x="2937250" y="3178425"/>
              <a:ext cx="143875" cy="321575"/>
            </a:xfrm>
            <a:custGeom>
              <a:rect b="b" l="l" r="r" t="t"/>
              <a:pathLst>
                <a:path extrusionOk="0" h="12863" w="5755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78"/>
            <p:cNvSpPr/>
            <p:nvPr/>
          </p:nvSpPr>
          <p:spPr>
            <a:xfrm>
              <a:off x="2930025" y="3172100"/>
              <a:ext cx="149500" cy="334925"/>
            </a:xfrm>
            <a:custGeom>
              <a:rect b="b" l="l" r="r" t="t"/>
              <a:pathLst>
                <a:path extrusionOk="0" h="13397" w="598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78"/>
            <p:cNvSpPr/>
            <p:nvPr/>
          </p:nvSpPr>
          <p:spPr>
            <a:xfrm>
              <a:off x="2962175" y="3205825"/>
              <a:ext cx="55475" cy="189700"/>
            </a:xfrm>
            <a:custGeom>
              <a:rect b="b" l="l" r="r" t="t"/>
              <a:pathLst>
                <a:path extrusionOk="0" h="7588" w="2219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78"/>
            <p:cNvSpPr/>
            <p:nvPr/>
          </p:nvSpPr>
          <p:spPr>
            <a:xfrm>
              <a:off x="2955750" y="3198625"/>
              <a:ext cx="69125" cy="203325"/>
            </a:xfrm>
            <a:custGeom>
              <a:rect b="b" l="l" r="r" t="t"/>
              <a:pathLst>
                <a:path extrusionOk="0" h="8133" w="2765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78"/>
            <p:cNvSpPr/>
            <p:nvPr/>
          </p:nvSpPr>
          <p:spPr>
            <a:xfrm>
              <a:off x="2173825" y="3252475"/>
              <a:ext cx="853450" cy="753000"/>
            </a:xfrm>
            <a:custGeom>
              <a:rect b="b" l="l" r="r" t="t"/>
              <a:pathLst>
                <a:path extrusionOk="0" h="30120" w="34138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78"/>
            <p:cNvSpPr/>
            <p:nvPr/>
          </p:nvSpPr>
          <p:spPr>
            <a:xfrm>
              <a:off x="2183475" y="3245900"/>
              <a:ext cx="833350" cy="766800"/>
            </a:xfrm>
            <a:custGeom>
              <a:rect b="b" l="l" r="r" t="t"/>
              <a:pathLst>
                <a:path extrusionOk="0" h="30672" w="33334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78"/>
            <p:cNvSpPr/>
            <p:nvPr/>
          </p:nvSpPr>
          <p:spPr>
            <a:xfrm>
              <a:off x="3821225" y="1865575"/>
              <a:ext cx="186475" cy="152025"/>
            </a:xfrm>
            <a:custGeom>
              <a:rect b="b" l="l" r="r" t="t"/>
              <a:pathLst>
                <a:path extrusionOk="0" h="6081" w="7459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78"/>
            <p:cNvSpPr/>
            <p:nvPr/>
          </p:nvSpPr>
          <p:spPr>
            <a:xfrm>
              <a:off x="3822025" y="1859000"/>
              <a:ext cx="183250" cy="165575"/>
            </a:xfrm>
            <a:custGeom>
              <a:rect b="b" l="l" r="r" t="t"/>
              <a:pathLst>
                <a:path extrusionOk="0" h="6623" w="733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78"/>
            <p:cNvSpPr/>
            <p:nvPr/>
          </p:nvSpPr>
          <p:spPr>
            <a:xfrm>
              <a:off x="3668550" y="1913650"/>
              <a:ext cx="247525" cy="173600"/>
            </a:xfrm>
            <a:custGeom>
              <a:rect b="b" l="l" r="r" t="t"/>
              <a:pathLst>
                <a:path extrusionOk="0" h="6944" w="9901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78"/>
            <p:cNvSpPr/>
            <p:nvPr/>
          </p:nvSpPr>
          <p:spPr>
            <a:xfrm>
              <a:off x="3662100" y="1907225"/>
              <a:ext cx="247550" cy="186675"/>
            </a:xfrm>
            <a:custGeom>
              <a:rect b="b" l="l" r="r" t="t"/>
              <a:pathLst>
                <a:path extrusionOk="0" h="7467" w="9902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78"/>
            <p:cNvSpPr/>
            <p:nvPr/>
          </p:nvSpPr>
          <p:spPr>
            <a:xfrm>
              <a:off x="4006850" y="1760950"/>
              <a:ext cx="176825" cy="613200"/>
            </a:xfrm>
            <a:custGeom>
              <a:rect b="b" l="l" r="r" t="t"/>
              <a:pathLst>
                <a:path extrusionOk="0" h="24528" w="7073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78"/>
            <p:cNvSpPr/>
            <p:nvPr/>
          </p:nvSpPr>
          <p:spPr>
            <a:xfrm>
              <a:off x="4010875" y="1754025"/>
              <a:ext cx="160750" cy="626550"/>
            </a:xfrm>
            <a:custGeom>
              <a:rect b="b" l="l" r="r" t="t"/>
              <a:pathLst>
                <a:path extrusionOk="0" h="25062" w="643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78"/>
            <p:cNvSpPr/>
            <p:nvPr/>
          </p:nvSpPr>
          <p:spPr>
            <a:xfrm>
              <a:off x="4006850" y="2125825"/>
              <a:ext cx="149500" cy="248325"/>
            </a:xfrm>
            <a:custGeom>
              <a:rect b="b" l="l" r="r" t="t"/>
              <a:pathLst>
                <a:path extrusionOk="0" h="9933" w="598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78"/>
            <p:cNvSpPr/>
            <p:nvPr/>
          </p:nvSpPr>
          <p:spPr>
            <a:xfrm>
              <a:off x="4010875" y="2119375"/>
              <a:ext cx="151100" cy="261200"/>
            </a:xfrm>
            <a:custGeom>
              <a:rect b="b" l="l" r="r" t="t"/>
              <a:pathLst>
                <a:path extrusionOk="0" h="10448" w="6044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78"/>
            <p:cNvSpPr/>
            <p:nvPr/>
          </p:nvSpPr>
          <p:spPr>
            <a:xfrm>
              <a:off x="3981150" y="2125000"/>
              <a:ext cx="481375" cy="450850"/>
            </a:xfrm>
            <a:custGeom>
              <a:rect b="b" l="l" r="r" t="t"/>
              <a:pathLst>
                <a:path extrusionOk="0" h="18034" w="19255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78"/>
            <p:cNvSpPr/>
            <p:nvPr/>
          </p:nvSpPr>
          <p:spPr>
            <a:xfrm>
              <a:off x="3974725" y="2118525"/>
              <a:ext cx="495050" cy="464350"/>
            </a:xfrm>
            <a:custGeom>
              <a:rect b="b" l="l" r="r" t="t"/>
              <a:pathLst>
                <a:path extrusionOk="0" h="18574" w="19802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78"/>
            <p:cNvSpPr/>
            <p:nvPr/>
          </p:nvSpPr>
          <p:spPr>
            <a:xfrm>
              <a:off x="4117750" y="2193300"/>
              <a:ext cx="56275" cy="160075"/>
            </a:xfrm>
            <a:custGeom>
              <a:rect b="b" l="l" r="r" t="t"/>
              <a:pathLst>
                <a:path extrusionOk="0" h="6403" w="2251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78"/>
            <p:cNvSpPr/>
            <p:nvPr/>
          </p:nvSpPr>
          <p:spPr>
            <a:xfrm>
              <a:off x="4111325" y="2186875"/>
              <a:ext cx="59500" cy="172800"/>
            </a:xfrm>
            <a:custGeom>
              <a:rect b="b" l="l" r="r" t="t"/>
              <a:pathLst>
                <a:path extrusionOk="0" h="6912" w="238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78"/>
            <p:cNvSpPr/>
            <p:nvPr/>
          </p:nvSpPr>
          <p:spPr>
            <a:xfrm>
              <a:off x="4286825" y="1530325"/>
              <a:ext cx="624125" cy="906500"/>
            </a:xfrm>
            <a:custGeom>
              <a:rect b="b" l="l" r="r" t="t"/>
              <a:pathLst>
                <a:path extrusionOk="0" h="36260" w="24965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78"/>
            <p:cNvSpPr/>
            <p:nvPr/>
          </p:nvSpPr>
          <p:spPr>
            <a:xfrm>
              <a:off x="4284100" y="1523375"/>
              <a:ext cx="630875" cy="919875"/>
            </a:xfrm>
            <a:custGeom>
              <a:rect b="b" l="l" r="r" t="t"/>
              <a:pathLst>
                <a:path extrusionOk="0" h="36795" w="25235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78"/>
            <p:cNvSpPr/>
            <p:nvPr/>
          </p:nvSpPr>
          <p:spPr>
            <a:xfrm>
              <a:off x="4286825" y="2209375"/>
              <a:ext cx="250450" cy="227450"/>
            </a:xfrm>
            <a:custGeom>
              <a:rect b="b" l="l" r="r" t="t"/>
              <a:pathLst>
                <a:path extrusionOk="0" h="9098" w="10018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78"/>
            <p:cNvSpPr/>
            <p:nvPr/>
          </p:nvSpPr>
          <p:spPr>
            <a:xfrm>
              <a:off x="4284100" y="2202625"/>
              <a:ext cx="259600" cy="240625"/>
            </a:xfrm>
            <a:custGeom>
              <a:rect b="b" l="l" r="r" t="t"/>
              <a:pathLst>
                <a:path extrusionOk="0" h="9625" w="10384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78"/>
            <p:cNvSpPr/>
            <p:nvPr/>
          </p:nvSpPr>
          <p:spPr>
            <a:xfrm>
              <a:off x="4783150" y="2218225"/>
              <a:ext cx="904075" cy="420950"/>
            </a:xfrm>
            <a:custGeom>
              <a:rect b="b" l="l" r="r" t="t"/>
              <a:pathLst>
                <a:path extrusionOk="0" h="16838" w="36163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78"/>
            <p:cNvSpPr/>
            <p:nvPr/>
          </p:nvSpPr>
          <p:spPr>
            <a:xfrm>
              <a:off x="4781550" y="2211775"/>
              <a:ext cx="902475" cy="433975"/>
            </a:xfrm>
            <a:custGeom>
              <a:rect b="b" l="l" r="r" t="t"/>
              <a:pathLst>
                <a:path extrusionOk="0" h="17359" w="36099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78"/>
            <p:cNvSpPr/>
            <p:nvPr/>
          </p:nvSpPr>
          <p:spPr>
            <a:xfrm>
              <a:off x="4783150" y="2441025"/>
              <a:ext cx="293350" cy="117150"/>
            </a:xfrm>
            <a:custGeom>
              <a:rect b="b" l="l" r="r" t="t"/>
              <a:pathLst>
                <a:path extrusionOk="0" h="4686" w="11734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78"/>
            <p:cNvSpPr/>
            <p:nvPr/>
          </p:nvSpPr>
          <p:spPr>
            <a:xfrm>
              <a:off x="4781550" y="2434375"/>
              <a:ext cx="302175" cy="131025"/>
            </a:xfrm>
            <a:custGeom>
              <a:rect b="b" l="l" r="r" t="t"/>
              <a:pathLst>
                <a:path extrusionOk="0" h="5241" w="12087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78"/>
            <p:cNvSpPr/>
            <p:nvPr/>
          </p:nvSpPr>
          <p:spPr>
            <a:xfrm>
              <a:off x="4674150" y="1969900"/>
              <a:ext cx="309925" cy="357350"/>
            </a:xfrm>
            <a:custGeom>
              <a:rect b="b" l="l" r="r" t="t"/>
              <a:pathLst>
                <a:path extrusionOk="0" h="14294" w="12397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78"/>
            <p:cNvSpPr/>
            <p:nvPr/>
          </p:nvSpPr>
          <p:spPr>
            <a:xfrm>
              <a:off x="4669025" y="1962850"/>
              <a:ext cx="309425" cy="371100"/>
            </a:xfrm>
            <a:custGeom>
              <a:rect b="b" l="l" r="r" t="t"/>
              <a:pathLst>
                <a:path extrusionOk="0" h="14844" w="12377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78"/>
            <p:cNvSpPr/>
            <p:nvPr/>
          </p:nvSpPr>
          <p:spPr>
            <a:xfrm>
              <a:off x="4536450" y="2239600"/>
              <a:ext cx="249125" cy="205200"/>
            </a:xfrm>
            <a:custGeom>
              <a:rect b="b" l="l" r="r" t="t"/>
              <a:pathLst>
                <a:path extrusionOk="0" h="8208" w="9965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78"/>
            <p:cNvSpPr/>
            <p:nvPr/>
          </p:nvSpPr>
          <p:spPr>
            <a:xfrm>
              <a:off x="4542075" y="2232675"/>
              <a:ext cx="241900" cy="219425"/>
            </a:xfrm>
            <a:custGeom>
              <a:rect b="b" l="l" r="r" t="t"/>
              <a:pathLst>
                <a:path extrusionOk="0" h="8777" w="9676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78"/>
            <p:cNvSpPr/>
            <p:nvPr/>
          </p:nvSpPr>
          <p:spPr>
            <a:xfrm>
              <a:off x="4681900" y="2220000"/>
              <a:ext cx="85200" cy="103700"/>
            </a:xfrm>
            <a:custGeom>
              <a:rect b="b" l="l" r="r" t="t"/>
              <a:pathLst>
                <a:path extrusionOk="0" h="4148" w="3408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78"/>
            <p:cNvSpPr/>
            <p:nvPr/>
          </p:nvSpPr>
          <p:spPr>
            <a:xfrm>
              <a:off x="4689125" y="2213400"/>
              <a:ext cx="84400" cy="116550"/>
            </a:xfrm>
            <a:custGeom>
              <a:rect b="b" l="l" r="r" t="t"/>
              <a:pathLst>
                <a:path extrusionOk="0" h="4662" w="3376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78"/>
            <p:cNvSpPr/>
            <p:nvPr/>
          </p:nvSpPr>
          <p:spPr>
            <a:xfrm>
              <a:off x="5131100" y="2759925"/>
              <a:ext cx="513550" cy="155050"/>
            </a:xfrm>
            <a:custGeom>
              <a:rect b="b" l="l" r="r" t="t"/>
              <a:pathLst>
                <a:path extrusionOk="0" h="6202" w="20542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78"/>
            <p:cNvSpPr/>
            <p:nvPr/>
          </p:nvSpPr>
          <p:spPr>
            <a:xfrm>
              <a:off x="5143975" y="2753425"/>
              <a:ext cx="487000" cy="167975"/>
            </a:xfrm>
            <a:custGeom>
              <a:rect b="b" l="l" r="r" t="t"/>
              <a:pathLst>
                <a:path extrusionOk="0" h="6719" w="1948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78"/>
            <p:cNvSpPr/>
            <p:nvPr/>
          </p:nvSpPr>
          <p:spPr>
            <a:xfrm>
              <a:off x="5279775" y="2826825"/>
              <a:ext cx="540850" cy="800375"/>
            </a:xfrm>
            <a:custGeom>
              <a:rect b="b" l="l" r="r" t="t"/>
              <a:pathLst>
                <a:path extrusionOk="0" h="32015" w="21634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78"/>
            <p:cNvSpPr/>
            <p:nvPr/>
          </p:nvSpPr>
          <p:spPr>
            <a:xfrm>
              <a:off x="5283000" y="2820125"/>
              <a:ext cx="533625" cy="814075"/>
            </a:xfrm>
            <a:custGeom>
              <a:rect b="b" l="l" r="r" t="t"/>
              <a:pathLst>
                <a:path extrusionOk="0" h="32563" w="21345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78"/>
            <p:cNvSpPr/>
            <p:nvPr/>
          </p:nvSpPr>
          <p:spPr>
            <a:xfrm>
              <a:off x="5438900" y="2899100"/>
              <a:ext cx="237875" cy="221725"/>
            </a:xfrm>
            <a:custGeom>
              <a:rect b="b" l="l" r="r" t="t"/>
              <a:pathLst>
                <a:path extrusionOk="0" h="8869" w="9515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78"/>
            <p:cNvSpPr/>
            <p:nvPr/>
          </p:nvSpPr>
          <p:spPr>
            <a:xfrm>
              <a:off x="5451750" y="2892450"/>
              <a:ext cx="217800" cy="234675"/>
            </a:xfrm>
            <a:custGeom>
              <a:rect b="b" l="l" r="r" t="t"/>
              <a:pathLst>
                <a:path extrusionOk="0" h="9387" w="8712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78"/>
            <p:cNvSpPr/>
            <p:nvPr/>
          </p:nvSpPr>
          <p:spPr>
            <a:xfrm>
              <a:off x="5417200" y="2584950"/>
              <a:ext cx="305400" cy="460675"/>
            </a:xfrm>
            <a:custGeom>
              <a:rect b="b" l="l" r="r" t="t"/>
              <a:pathLst>
                <a:path extrusionOk="0" h="18427" w="12216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78"/>
            <p:cNvSpPr/>
            <p:nvPr/>
          </p:nvSpPr>
          <p:spPr>
            <a:xfrm>
              <a:off x="5422825" y="2578225"/>
              <a:ext cx="266825" cy="474175"/>
            </a:xfrm>
            <a:custGeom>
              <a:rect b="b" l="l" r="r" t="t"/>
              <a:pathLst>
                <a:path extrusionOk="0" h="18967" w="10673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78"/>
            <p:cNvSpPr/>
            <p:nvPr/>
          </p:nvSpPr>
          <p:spPr>
            <a:xfrm>
              <a:off x="5456575" y="2429500"/>
              <a:ext cx="532825" cy="629075"/>
            </a:xfrm>
            <a:custGeom>
              <a:rect b="b" l="l" r="r" t="t"/>
              <a:pathLst>
                <a:path extrusionOk="0" h="25163" w="21313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78"/>
            <p:cNvSpPr/>
            <p:nvPr/>
          </p:nvSpPr>
          <p:spPr>
            <a:xfrm>
              <a:off x="5449350" y="2423125"/>
              <a:ext cx="513525" cy="642125"/>
            </a:xfrm>
            <a:custGeom>
              <a:rect b="b" l="l" r="r" t="t"/>
              <a:pathLst>
                <a:path extrusionOk="0" h="25685" w="20541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78"/>
            <p:cNvSpPr/>
            <p:nvPr/>
          </p:nvSpPr>
          <p:spPr>
            <a:xfrm>
              <a:off x="4468125" y="2857075"/>
              <a:ext cx="348000" cy="631675"/>
            </a:xfrm>
            <a:custGeom>
              <a:rect b="b" l="l" r="r" t="t"/>
              <a:pathLst>
                <a:path extrusionOk="0" h="25267" w="1392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78"/>
            <p:cNvSpPr/>
            <p:nvPr/>
          </p:nvSpPr>
          <p:spPr>
            <a:xfrm>
              <a:off x="4460900" y="2850325"/>
              <a:ext cx="362450" cy="645450"/>
            </a:xfrm>
            <a:custGeom>
              <a:rect b="b" l="l" r="r" t="t"/>
              <a:pathLst>
                <a:path extrusionOk="0" h="25818" w="14498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78"/>
            <p:cNvSpPr/>
            <p:nvPr/>
          </p:nvSpPr>
          <p:spPr>
            <a:xfrm>
              <a:off x="4497875" y="2910925"/>
              <a:ext cx="289325" cy="524775"/>
            </a:xfrm>
            <a:custGeom>
              <a:rect b="b" l="l" r="r" t="t"/>
              <a:pathLst>
                <a:path extrusionOk="0" h="20991" w="11573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78"/>
            <p:cNvSpPr/>
            <p:nvPr/>
          </p:nvSpPr>
          <p:spPr>
            <a:xfrm>
              <a:off x="4490625" y="2903975"/>
              <a:ext cx="303800" cy="537975"/>
            </a:xfrm>
            <a:custGeom>
              <a:rect b="b" l="l" r="r" t="t"/>
              <a:pathLst>
                <a:path extrusionOk="0" h="21519" w="12152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78"/>
            <p:cNvSpPr/>
            <p:nvPr/>
          </p:nvSpPr>
          <p:spPr>
            <a:xfrm>
              <a:off x="4721275" y="3003350"/>
              <a:ext cx="440400" cy="513525"/>
            </a:xfrm>
            <a:custGeom>
              <a:rect b="b" l="l" r="r" t="t"/>
              <a:pathLst>
                <a:path extrusionOk="0" h="20541" w="17616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78"/>
            <p:cNvSpPr/>
            <p:nvPr/>
          </p:nvSpPr>
          <p:spPr>
            <a:xfrm>
              <a:off x="4714025" y="2996100"/>
              <a:ext cx="454875" cy="527350"/>
            </a:xfrm>
            <a:custGeom>
              <a:rect b="b" l="l" r="r" t="t"/>
              <a:pathLst>
                <a:path extrusionOk="0" h="21094" w="18195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78"/>
            <p:cNvSpPr/>
            <p:nvPr/>
          </p:nvSpPr>
          <p:spPr>
            <a:xfrm>
              <a:off x="4918150" y="3207450"/>
              <a:ext cx="27350" cy="17725"/>
            </a:xfrm>
            <a:custGeom>
              <a:rect b="b" l="l" r="r" t="t"/>
              <a:pathLst>
                <a:path extrusionOk="0" h="709" w="1094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78"/>
            <p:cNvSpPr/>
            <p:nvPr/>
          </p:nvSpPr>
          <p:spPr>
            <a:xfrm>
              <a:off x="4941450" y="3310325"/>
              <a:ext cx="38600" cy="26550"/>
            </a:xfrm>
            <a:custGeom>
              <a:rect b="b" l="l" r="r" t="t"/>
              <a:pathLst>
                <a:path extrusionOk="0" h="1062" w="1544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78"/>
            <p:cNvSpPr/>
            <p:nvPr/>
          </p:nvSpPr>
          <p:spPr>
            <a:xfrm>
              <a:off x="4882800" y="3134325"/>
              <a:ext cx="34575" cy="19325"/>
            </a:xfrm>
            <a:custGeom>
              <a:rect b="b" l="l" r="r" t="t"/>
              <a:pathLst>
                <a:path extrusionOk="0" h="773" w="1383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78"/>
            <p:cNvSpPr/>
            <p:nvPr/>
          </p:nvSpPr>
          <p:spPr>
            <a:xfrm>
              <a:off x="4930200" y="3137550"/>
              <a:ext cx="26550" cy="17700"/>
            </a:xfrm>
            <a:custGeom>
              <a:rect b="b" l="l" r="r" t="t"/>
              <a:pathLst>
                <a:path extrusionOk="0" h="708" w="1062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78"/>
            <p:cNvSpPr/>
            <p:nvPr/>
          </p:nvSpPr>
          <p:spPr>
            <a:xfrm>
              <a:off x="4911725" y="3238800"/>
              <a:ext cx="28950" cy="24950"/>
            </a:xfrm>
            <a:custGeom>
              <a:rect b="b" l="l" r="r" t="t"/>
              <a:pathLst>
                <a:path extrusionOk="0" h="998" w="1158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78"/>
            <p:cNvSpPr/>
            <p:nvPr/>
          </p:nvSpPr>
          <p:spPr>
            <a:xfrm>
              <a:off x="4963150" y="3171300"/>
              <a:ext cx="40200" cy="25750"/>
            </a:xfrm>
            <a:custGeom>
              <a:rect b="b" l="l" r="r" t="t"/>
              <a:pathLst>
                <a:path extrusionOk="0" h="1030" w="1608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78"/>
            <p:cNvSpPr/>
            <p:nvPr/>
          </p:nvSpPr>
          <p:spPr>
            <a:xfrm>
              <a:off x="4895650" y="3055575"/>
              <a:ext cx="35375" cy="28950"/>
            </a:xfrm>
            <a:custGeom>
              <a:rect b="b" l="l" r="r" t="t"/>
              <a:pathLst>
                <a:path extrusionOk="0" h="1158" w="1415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78"/>
            <p:cNvSpPr/>
            <p:nvPr/>
          </p:nvSpPr>
          <p:spPr>
            <a:xfrm>
              <a:off x="4942250" y="3058000"/>
              <a:ext cx="26550" cy="28150"/>
            </a:xfrm>
            <a:custGeom>
              <a:rect b="b" l="l" r="r" t="t"/>
              <a:pathLst>
                <a:path extrusionOk="0" h="1126" w="1062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78"/>
            <p:cNvSpPr/>
            <p:nvPr/>
          </p:nvSpPr>
          <p:spPr>
            <a:xfrm>
              <a:off x="4889225" y="3098175"/>
              <a:ext cx="34575" cy="23325"/>
            </a:xfrm>
            <a:custGeom>
              <a:rect b="b" l="l" r="r" t="t"/>
              <a:pathLst>
                <a:path extrusionOk="0" h="933" w="1383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78"/>
            <p:cNvSpPr/>
            <p:nvPr/>
          </p:nvSpPr>
          <p:spPr>
            <a:xfrm>
              <a:off x="4923775" y="3169700"/>
              <a:ext cx="28150" cy="24125"/>
            </a:xfrm>
            <a:custGeom>
              <a:rect b="b" l="l" r="r" t="t"/>
              <a:pathLst>
                <a:path extrusionOk="0" h="965" w="1126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78"/>
            <p:cNvSpPr/>
            <p:nvPr/>
          </p:nvSpPr>
          <p:spPr>
            <a:xfrm>
              <a:off x="4935825" y="3099775"/>
              <a:ext cx="26550" cy="24125"/>
            </a:xfrm>
            <a:custGeom>
              <a:rect b="b" l="l" r="r" t="t"/>
              <a:pathLst>
                <a:path extrusionOk="0" h="965" w="1062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78"/>
            <p:cNvSpPr/>
            <p:nvPr/>
          </p:nvSpPr>
          <p:spPr>
            <a:xfrm>
              <a:off x="4952700" y="3241225"/>
              <a:ext cx="39400" cy="25725"/>
            </a:xfrm>
            <a:custGeom>
              <a:rect b="b" l="l" r="r" t="t"/>
              <a:pathLst>
                <a:path extrusionOk="0" h="1029" w="1576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78"/>
            <p:cNvSpPr/>
            <p:nvPr/>
          </p:nvSpPr>
          <p:spPr>
            <a:xfrm>
              <a:off x="4817700" y="3270950"/>
              <a:ext cx="28150" cy="19300"/>
            </a:xfrm>
            <a:custGeom>
              <a:rect b="b" l="l" r="r" t="t"/>
              <a:pathLst>
                <a:path extrusionOk="0" h="772" w="1126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78"/>
            <p:cNvSpPr/>
            <p:nvPr/>
          </p:nvSpPr>
          <p:spPr>
            <a:xfrm>
              <a:off x="4811275" y="33047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78"/>
            <p:cNvSpPr/>
            <p:nvPr/>
          </p:nvSpPr>
          <p:spPr>
            <a:xfrm>
              <a:off x="4804850" y="3340050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78"/>
            <p:cNvSpPr/>
            <p:nvPr/>
          </p:nvSpPr>
          <p:spPr>
            <a:xfrm>
              <a:off x="4799225" y="33738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78"/>
            <p:cNvSpPr/>
            <p:nvPr/>
          </p:nvSpPr>
          <p:spPr>
            <a:xfrm>
              <a:off x="4823325" y="3234775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78"/>
            <p:cNvSpPr/>
            <p:nvPr/>
          </p:nvSpPr>
          <p:spPr>
            <a:xfrm>
              <a:off x="4835375" y="3165675"/>
              <a:ext cx="29775" cy="21725"/>
            </a:xfrm>
            <a:custGeom>
              <a:rect b="b" l="l" r="r" t="t"/>
              <a:pathLst>
                <a:path extrusionOk="0" h="869" w="1191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78"/>
            <p:cNvSpPr/>
            <p:nvPr/>
          </p:nvSpPr>
          <p:spPr>
            <a:xfrm>
              <a:off x="4847425" y="3095750"/>
              <a:ext cx="29775" cy="22525"/>
            </a:xfrm>
            <a:custGeom>
              <a:rect b="b" l="l" r="r" t="t"/>
              <a:pathLst>
                <a:path extrusionOk="0" h="901" w="1191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78"/>
            <p:cNvSpPr/>
            <p:nvPr/>
          </p:nvSpPr>
          <p:spPr>
            <a:xfrm>
              <a:off x="4829750" y="3201025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78"/>
            <p:cNvSpPr/>
            <p:nvPr/>
          </p:nvSpPr>
          <p:spPr>
            <a:xfrm>
              <a:off x="4841800" y="3131125"/>
              <a:ext cx="28975" cy="20100"/>
            </a:xfrm>
            <a:custGeom>
              <a:rect b="b" l="l" r="r" t="t"/>
              <a:pathLst>
                <a:path extrusionOk="0" h="804" w="1159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78"/>
            <p:cNvSpPr/>
            <p:nvPr/>
          </p:nvSpPr>
          <p:spPr>
            <a:xfrm>
              <a:off x="4974400" y="3102200"/>
              <a:ext cx="40200" cy="24925"/>
            </a:xfrm>
            <a:custGeom>
              <a:rect b="b" l="l" r="r" t="t"/>
              <a:pathLst>
                <a:path extrusionOk="0" h="997" w="1608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78"/>
            <p:cNvSpPr/>
            <p:nvPr/>
          </p:nvSpPr>
          <p:spPr>
            <a:xfrm>
              <a:off x="4791175" y="3409975"/>
              <a:ext cx="30575" cy="30550"/>
            </a:xfrm>
            <a:custGeom>
              <a:rect b="b" l="l" r="r" t="t"/>
              <a:pathLst>
                <a:path extrusionOk="0" h="1222" w="1223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78"/>
            <p:cNvSpPr/>
            <p:nvPr/>
          </p:nvSpPr>
          <p:spPr>
            <a:xfrm>
              <a:off x="4958325" y="3209875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78"/>
            <p:cNvSpPr/>
            <p:nvPr/>
          </p:nvSpPr>
          <p:spPr>
            <a:xfrm>
              <a:off x="4936625" y="3349700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78"/>
            <p:cNvSpPr/>
            <p:nvPr/>
          </p:nvSpPr>
          <p:spPr>
            <a:xfrm>
              <a:off x="4947875" y="3279775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78"/>
            <p:cNvSpPr/>
            <p:nvPr/>
          </p:nvSpPr>
          <p:spPr>
            <a:xfrm>
              <a:off x="4906100" y="3276575"/>
              <a:ext cx="28950" cy="17700"/>
            </a:xfrm>
            <a:custGeom>
              <a:rect b="b" l="l" r="r" t="t"/>
              <a:pathLst>
                <a:path extrusionOk="0" h="708" w="1158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78"/>
            <p:cNvSpPr/>
            <p:nvPr/>
          </p:nvSpPr>
          <p:spPr>
            <a:xfrm>
              <a:off x="4931000" y="3380250"/>
              <a:ext cx="37800" cy="25725"/>
            </a:xfrm>
            <a:custGeom>
              <a:rect b="b" l="l" r="r" t="t"/>
              <a:pathLst>
                <a:path extrusionOk="0" h="1029" w="1512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78"/>
            <p:cNvSpPr/>
            <p:nvPr/>
          </p:nvSpPr>
          <p:spPr>
            <a:xfrm>
              <a:off x="4923775" y="3418800"/>
              <a:ext cx="38600" cy="36200"/>
            </a:xfrm>
            <a:custGeom>
              <a:rect b="b" l="l" r="r" t="t"/>
              <a:pathLst>
                <a:path extrusionOk="0" h="1448" w="1544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78"/>
            <p:cNvSpPr/>
            <p:nvPr/>
          </p:nvSpPr>
          <p:spPr>
            <a:xfrm>
              <a:off x="4876375" y="3167275"/>
              <a:ext cx="35375" cy="23325"/>
            </a:xfrm>
            <a:custGeom>
              <a:rect b="b" l="l" r="r" t="t"/>
              <a:pathLst>
                <a:path extrusionOk="0" h="933" w="1415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78"/>
            <p:cNvSpPr/>
            <p:nvPr/>
          </p:nvSpPr>
          <p:spPr>
            <a:xfrm>
              <a:off x="4853875" y="3053975"/>
              <a:ext cx="31350" cy="28150"/>
            </a:xfrm>
            <a:custGeom>
              <a:rect b="b" l="l" r="r" t="t"/>
              <a:pathLst>
                <a:path extrusionOk="0" h="1126" w="1254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78"/>
            <p:cNvSpPr/>
            <p:nvPr/>
          </p:nvSpPr>
          <p:spPr>
            <a:xfrm>
              <a:off x="4969575" y="3139950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78"/>
            <p:cNvSpPr/>
            <p:nvPr/>
          </p:nvSpPr>
          <p:spPr>
            <a:xfrm>
              <a:off x="4980025" y="3060400"/>
              <a:ext cx="41025" cy="28150"/>
            </a:xfrm>
            <a:custGeom>
              <a:rect b="b" l="l" r="r" t="t"/>
              <a:pathLst>
                <a:path extrusionOk="0" h="1126" w="1641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78"/>
            <p:cNvSpPr/>
            <p:nvPr/>
          </p:nvSpPr>
          <p:spPr>
            <a:xfrm>
              <a:off x="4899675" y="3308725"/>
              <a:ext cx="30550" cy="24125"/>
            </a:xfrm>
            <a:custGeom>
              <a:rect b="b" l="l" r="r" t="t"/>
              <a:pathLst>
                <a:path extrusionOk="0" h="965" w="1222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78"/>
            <p:cNvSpPr/>
            <p:nvPr/>
          </p:nvSpPr>
          <p:spPr>
            <a:xfrm>
              <a:off x="4852250" y="3306300"/>
              <a:ext cx="35400" cy="24150"/>
            </a:xfrm>
            <a:custGeom>
              <a:rect b="b" l="l" r="r" t="t"/>
              <a:pathLst>
                <a:path extrusionOk="0" h="966" w="1416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78"/>
            <p:cNvSpPr/>
            <p:nvPr/>
          </p:nvSpPr>
          <p:spPr>
            <a:xfrm>
              <a:off x="4894050" y="3346475"/>
              <a:ext cx="29750" cy="17725"/>
            </a:xfrm>
            <a:custGeom>
              <a:rect b="b" l="l" r="r" t="t"/>
              <a:pathLst>
                <a:path extrusionOk="0" h="709" w="119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78"/>
            <p:cNvSpPr/>
            <p:nvPr/>
          </p:nvSpPr>
          <p:spPr>
            <a:xfrm>
              <a:off x="4887625" y="3377825"/>
              <a:ext cx="31350" cy="24950"/>
            </a:xfrm>
            <a:custGeom>
              <a:rect b="b" l="l" r="r" t="t"/>
              <a:pathLst>
                <a:path extrusionOk="0" h="998" w="1254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78"/>
            <p:cNvSpPr/>
            <p:nvPr/>
          </p:nvSpPr>
          <p:spPr>
            <a:xfrm>
              <a:off x="4839400" y="3376225"/>
              <a:ext cx="37000" cy="23325"/>
            </a:xfrm>
            <a:custGeom>
              <a:rect b="b" l="l" r="r" t="t"/>
              <a:pathLst>
                <a:path extrusionOk="0" h="933" w="148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78"/>
            <p:cNvSpPr/>
            <p:nvPr/>
          </p:nvSpPr>
          <p:spPr>
            <a:xfrm>
              <a:off x="4845825" y="3343275"/>
              <a:ext cx="35375" cy="18500"/>
            </a:xfrm>
            <a:custGeom>
              <a:rect b="b" l="l" r="r" t="t"/>
              <a:pathLst>
                <a:path extrusionOk="0" h="740" w="1415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78"/>
            <p:cNvSpPr/>
            <p:nvPr/>
          </p:nvSpPr>
          <p:spPr>
            <a:xfrm>
              <a:off x="4858675" y="3273350"/>
              <a:ext cx="34600" cy="19325"/>
            </a:xfrm>
            <a:custGeom>
              <a:rect b="b" l="l" r="r" t="t"/>
              <a:pathLst>
                <a:path extrusionOk="0" h="773" w="1384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78"/>
            <p:cNvSpPr/>
            <p:nvPr/>
          </p:nvSpPr>
          <p:spPr>
            <a:xfrm>
              <a:off x="4831375" y="3413175"/>
              <a:ext cx="37775" cy="32175"/>
            </a:xfrm>
            <a:custGeom>
              <a:rect b="b" l="l" r="r" t="t"/>
              <a:pathLst>
                <a:path extrusionOk="0" h="1287" w="1511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78"/>
            <p:cNvSpPr/>
            <p:nvPr/>
          </p:nvSpPr>
          <p:spPr>
            <a:xfrm>
              <a:off x="4879575" y="3416400"/>
              <a:ext cx="33775" cy="33775"/>
            </a:xfrm>
            <a:custGeom>
              <a:rect b="b" l="l" r="r" t="t"/>
              <a:pathLst>
                <a:path extrusionOk="0" h="1351" w="1351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78"/>
            <p:cNvSpPr/>
            <p:nvPr/>
          </p:nvSpPr>
          <p:spPr>
            <a:xfrm>
              <a:off x="4870750" y="3203450"/>
              <a:ext cx="34575" cy="20100"/>
            </a:xfrm>
            <a:custGeom>
              <a:rect b="b" l="l" r="r" t="t"/>
              <a:pathLst>
                <a:path extrusionOk="0" h="804" w="1383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78"/>
            <p:cNvSpPr/>
            <p:nvPr/>
          </p:nvSpPr>
          <p:spPr>
            <a:xfrm>
              <a:off x="4864300" y="3237200"/>
              <a:ext cx="35400" cy="23325"/>
            </a:xfrm>
            <a:custGeom>
              <a:rect b="b" l="l" r="r" t="t"/>
              <a:pathLst>
                <a:path extrusionOk="0" h="933" w="1416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78"/>
            <p:cNvSpPr/>
            <p:nvPr/>
          </p:nvSpPr>
          <p:spPr>
            <a:xfrm>
              <a:off x="4632075" y="3320775"/>
              <a:ext cx="1076050" cy="688400"/>
            </a:xfrm>
            <a:custGeom>
              <a:rect b="b" l="l" r="r" t="t"/>
              <a:pathLst>
                <a:path extrusionOk="0" h="27536" w="43042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78"/>
            <p:cNvSpPr/>
            <p:nvPr/>
          </p:nvSpPr>
          <p:spPr>
            <a:xfrm>
              <a:off x="4625650" y="3314225"/>
              <a:ext cx="1072825" cy="701700"/>
            </a:xfrm>
            <a:custGeom>
              <a:rect b="b" l="l" r="r" t="t"/>
              <a:pathLst>
                <a:path extrusionOk="0" h="28068" w="42913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78"/>
            <p:cNvSpPr/>
            <p:nvPr/>
          </p:nvSpPr>
          <p:spPr>
            <a:xfrm>
              <a:off x="4632075" y="3436975"/>
              <a:ext cx="252350" cy="170700"/>
            </a:xfrm>
            <a:custGeom>
              <a:rect b="b" l="l" r="r" t="t"/>
              <a:pathLst>
                <a:path extrusionOk="0" h="6828" w="10094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78"/>
            <p:cNvSpPr/>
            <p:nvPr/>
          </p:nvSpPr>
          <p:spPr>
            <a:xfrm>
              <a:off x="4625650" y="3430050"/>
              <a:ext cx="265200" cy="184275"/>
            </a:xfrm>
            <a:custGeom>
              <a:rect b="b" l="l" r="r" t="t"/>
              <a:pathLst>
                <a:path extrusionOk="0" h="7371" w="10608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6" name="Google Shape;3986;p78"/>
          <p:cNvSpPr txBox="1"/>
          <p:nvPr>
            <p:ph idx="2" type="subTitle"/>
          </p:nvPr>
        </p:nvSpPr>
        <p:spPr>
          <a:xfrm>
            <a:off x="1310600" y="3299875"/>
            <a:ext cx="37593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Complexidade do algoritmo 2.4 : </a:t>
            </a:r>
            <a:r>
              <a:rPr b="1" lang="en" sz="1400"/>
              <a:t>O (N(V))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Utilizar uma queue para pesquisa : O(N+V)</a:t>
            </a:r>
            <a:endParaRPr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0" name="Shape 3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1" name="Google Shape;3991;p79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3992" name="Google Shape;3992;p79"/>
          <p:cNvSpPr txBox="1"/>
          <p:nvPr>
            <p:ph idx="1" type="subTitle"/>
          </p:nvPr>
        </p:nvSpPr>
        <p:spPr>
          <a:xfrm>
            <a:off x="5248656" y="36009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</a:t>
            </a:r>
            <a:endParaRPr/>
          </a:p>
        </p:txBody>
      </p:sp>
      <p:sp>
        <p:nvSpPr>
          <p:cNvPr id="3993" name="Google Shape;3993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94" name="Google Shape;3994;p7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50" y="424672"/>
            <a:ext cx="3398376" cy="210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" name="Google Shape;3995;p79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51" y="2617522"/>
            <a:ext cx="3398376" cy="2101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9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p80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</a:t>
            </a:r>
            <a:r>
              <a:rPr lang="en"/>
              <a:t>Algorítmica</a:t>
            </a:r>
            <a:r>
              <a:rPr lang="en"/>
              <a:t> de destaque</a:t>
            </a:r>
            <a:endParaRPr/>
          </a:p>
        </p:txBody>
      </p:sp>
      <p:sp>
        <p:nvSpPr>
          <p:cNvPr id="4001" name="Google Shape;4001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5"/>
                </a:solidFill>
              </a:rPr>
              <a:t>‹#›</a:t>
            </a:fld>
            <a:endParaRPr>
              <a:solidFill>
                <a:schemeClr val="accent5"/>
              </a:solidFill>
            </a:endParaRPr>
          </a:p>
        </p:txBody>
      </p:sp>
      <p:sp>
        <p:nvSpPr>
          <p:cNvPr id="4002" name="Google Shape;4002;p80"/>
          <p:cNvSpPr txBox="1"/>
          <p:nvPr>
            <p:ph idx="1" type="body"/>
          </p:nvPr>
        </p:nvSpPr>
        <p:spPr>
          <a:xfrm>
            <a:off x="5046675" y="432150"/>
            <a:ext cx="3096000" cy="4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Decidimos destacar o algoritmo de </a:t>
            </a:r>
            <a:r>
              <a:rPr b="1" lang="en"/>
              <a:t>Edmund-Karps,</a:t>
            </a:r>
            <a:r>
              <a:rPr lang="en"/>
              <a:t> uma vez que foi o algoritmo que usado para o problema que tivemos mais dificuldade.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</a:t>
            </a:r>
            <a:r>
              <a:rPr lang="en"/>
              <a:t>comparação</a:t>
            </a:r>
            <a:r>
              <a:rPr lang="en"/>
              <a:t> ao algoritmo Ford-Fulkerson este tem uma melhor complexidade temporal e tem uma implementação concreta.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Assim o algoritmo tem um desempenho melhor quando aplicado em larga escala e permite uma implementação mais uniforme.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aplicação direta do algoritmo pode ser encontrada no cenário </a:t>
            </a:r>
            <a:r>
              <a:rPr b="1" lang="en"/>
              <a:t>2.3 ,</a:t>
            </a:r>
            <a:r>
              <a:rPr lang="en"/>
              <a:t>slides 30 a 35, com principal destaque para o </a:t>
            </a:r>
            <a:r>
              <a:rPr b="1" lang="en"/>
              <a:t>33</a:t>
            </a:r>
            <a:r>
              <a:rPr lang="en"/>
              <a:t> onde tal implementação é explicada em detalhe.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6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81"/>
          <p:cNvSpPr txBox="1"/>
          <p:nvPr>
            <p:ph type="title"/>
          </p:nvPr>
        </p:nvSpPr>
        <p:spPr>
          <a:xfrm>
            <a:off x="896112" y="1890450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4008" name="Google Shape;4008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5"/>
                </a:solidFill>
              </a:rPr>
              <a:t>‹#›</a:t>
            </a:fld>
            <a:endParaRPr>
              <a:solidFill>
                <a:schemeClr val="accent5"/>
              </a:solidFill>
            </a:endParaRPr>
          </a:p>
        </p:txBody>
      </p:sp>
      <p:sp>
        <p:nvSpPr>
          <p:cNvPr id="4009" name="Google Shape;4009;p81"/>
          <p:cNvSpPr txBox="1"/>
          <p:nvPr>
            <p:ph idx="1" type="body"/>
          </p:nvPr>
        </p:nvSpPr>
        <p:spPr>
          <a:xfrm>
            <a:off x="5007700" y="970950"/>
            <a:ext cx="30960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 a realização deste projeto foi nos possível compreender em primeira pessoa a importância de uma boa análise de cada problema, pois dita a escolha da abordagem a tomar.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análise incorreta ou mais descuidada pode levar a que o algoritmo implementado ou as variáveis de decisão escolhidas afetem o resultado final.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Pondo em causa a viabilidade e fiabilidade da solução, devido a algoritmos pouco eficientes com o escalar dos dados.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37"/>
          <p:cNvSpPr txBox="1"/>
          <p:nvPr>
            <p:ph idx="1" type="subTitle"/>
          </p:nvPr>
        </p:nvSpPr>
        <p:spPr>
          <a:xfrm>
            <a:off x="3689551" y="328579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 Objetivo</a:t>
            </a:r>
            <a:endParaRPr/>
          </a:p>
        </p:txBody>
      </p:sp>
      <p:sp>
        <p:nvSpPr>
          <p:cNvPr id="1952" name="Google Shape;1952;p37"/>
          <p:cNvSpPr txBox="1"/>
          <p:nvPr>
            <p:ph idx="2" type="subTitle"/>
          </p:nvPr>
        </p:nvSpPr>
        <p:spPr>
          <a:xfrm>
            <a:off x="1232040" y="9051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Variáveis</a:t>
            </a:r>
            <a:r>
              <a:rPr lang="en"/>
              <a:t> de </a:t>
            </a:r>
            <a:r>
              <a:rPr lang="en"/>
              <a:t>decisão</a:t>
            </a:r>
            <a:endParaRPr/>
          </a:p>
        </p:txBody>
      </p:sp>
      <p:sp>
        <p:nvSpPr>
          <p:cNvPr id="1953" name="Google Shape;1953;p37"/>
          <p:cNvSpPr txBox="1"/>
          <p:nvPr>
            <p:ph idx="3" type="subTitle"/>
          </p:nvPr>
        </p:nvSpPr>
        <p:spPr>
          <a:xfrm>
            <a:off x="6290093" y="12342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Restrições</a:t>
            </a:r>
            <a:endParaRPr/>
          </a:p>
        </p:txBody>
      </p:sp>
      <p:sp>
        <p:nvSpPr>
          <p:cNvPr id="1954" name="Google Shape;195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5" name="Google Shape;19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550" y="3826549"/>
            <a:ext cx="787657" cy="2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263" y="2074924"/>
            <a:ext cx="782564" cy="2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7" name="Google Shape;195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8700" y="1782599"/>
            <a:ext cx="2347691" cy="2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37"/>
          <p:cNvPicPr preferRelativeResize="0"/>
          <p:nvPr/>
        </p:nvPicPr>
        <p:blipFill rotWithShape="1">
          <a:blip r:embed="rId6">
            <a:alphaModFix/>
          </a:blip>
          <a:srcRect b="0" l="0" r="66094" t="0"/>
          <a:stretch/>
        </p:blipFill>
        <p:spPr>
          <a:xfrm>
            <a:off x="1336340" y="1673277"/>
            <a:ext cx="1556332" cy="19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37"/>
          <p:cNvPicPr preferRelativeResize="0"/>
          <p:nvPr/>
        </p:nvPicPr>
        <p:blipFill rotWithShape="1">
          <a:blip r:embed="rId7">
            <a:alphaModFix/>
          </a:blip>
          <a:srcRect b="0" l="37193" r="0" t="0"/>
          <a:stretch/>
        </p:blipFill>
        <p:spPr>
          <a:xfrm>
            <a:off x="901461" y="1909778"/>
            <a:ext cx="2426076" cy="19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3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4015" name="Google Shape;4015;p82"/>
          <p:cNvSpPr txBox="1"/>
          <p:nvPr>
            <p:ph type="title"/>
          </p:nvPr>
        </p:nvSpPr>
        <p:spPr>
          <a:xfrm>
            <a:off x="2827771" y="1309370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dificuldades</a:t>
            </a:r>
            <a:endParaRPr/>
          </a:p>
        </p:txBody>
      </p:sp>
      <p:sp>
        <p:nvSpPr>
          <p:cNvPr id="4016" name="Google Shape;4016;p82"/>
          <p:cNvSpPr txBox="1"/>
          <p:nvPr>
            <p:ph idx="1" type="subTitle"/>
          </p:nvPr>
        </p:nvSpPr>
        <p:spPr>
          <a:xfrm>
            <a:off x="2827771" y="2008712"/>
            <a:ext cx="34839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Adaptação</a:t>
            </a:r>
            <a:r>
              <a:rPr lang="en"/>
              <a:t> dos algoritmos dados na aula para os casos </a:t>
            </a:r>
            <a:r>
              <a:rPr lang="en"/>
              <a:t>específicos</a:t>
            </a:r>
            <a:r>
              <a:rPr lang="en"/>
              <a:t> presentes no projeto.</a:t>
            </a:r>
            <a:endParaRPr/>
          </a:p>
        </p:txBody>
      </p:sp>
      <p:sp>
        <p:nvSpPr>
          <p:cNvPr id="4017" name="Google Shape;4017;p82"/>
          <p:cNvSpPr txBox="1"/>
          <p:nvPr>
            <p:ph idx="2" type="title"/>
          </p:nvPr>
        </p:nvSpPr>
        <p:spPr>
          <a:xfrm>
            <a:off x="2827771" y="350824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Esforço</a:t>
            </a:r>
            <a:r>
              <a:rPr lang="en"/>
              <a:t> de cada elemento</a:t>
            </a:r>
            <a:endParaRPr/>
          </a:p>
        </p:txBody>
      </p:sp>
      <p:sp>
        <p:nvSpPr>
          <p:cNvPr id="4018" name="Google Shape;4018;p82"/>
          <p:cNvSpPr txBox="1"/>
          <p:nvPr>
            <p:ph idx="3" type="subTitle"/>
          </p:nvPr>
        </p:nvSpPr>
        <p:spPr>
          <a:xfrm>
            <a:off x="2832321" y="4324380"/>
            <a:ext cx="34839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Cada elemento trabalhou de forma igual, sendo o esforço dividido equitativamente.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38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Algoritmo</a:t>
            </a:r>
            <a:endParaRPr/>
          </a:p>
        </p:txBody>
      </p:sp>
      <p:sp>
        <p:nvSpPr>
          <p:cNvPr id="1965" name="Google Shape;196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6" name="Google Shape;19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900" y="40226"/>
            <a:ext cx="627574" cy="4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7" name="Google Shape;1967;p38"/>
          <p:cNvSpPr txBox="1"/>
          <p:nvPr>
            <p:ph idx="1" type="body"/>
          </p:nvPr>
        </p:nvSpPr>
        <p:spPr>
          <a:xfrm>
            <a:off x="4538450" y="832350"/>
            <a:ext cx="4145100" cy="3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Adicionar Primeiro nó do grafo (source) a uma priority queue que ordena os valores pela sua capacidade (sendo que o maior elemento está na primeira posição)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Enquanto a priority queue não está vazia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Ir buscar e remover o primeiro elemento da lista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Para cada nó ligado ao nó atual 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Se o nó ainda não foi visitado: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Mudar a capacidade da aresta para o mínimo entre a capacidade do nó e a capacidade da aresta atual.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Guardar no nó ligado o nó fonte.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Adicionar o nó ligado à priority queue com a capacidade da aresta.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Reconstruir o caminho do inicio ao fim através do no source em cada nó.</a:t>
            </a:r>
            <a:endParaRPr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2" name="Google Shape;1972;p39"/>
          <p:cNvGrpSpPr/>
          <p:nvPr/>
        </p:nvGrpSpPr>
        <p:grpSpPr>
          <a:xfrm>
            <a:off x="4704716" y="1620390"/>
            <a:ext cx="4158964" cy="2870834"/>
            <a:chOff x="862950" y="825025"/>
            <a:chExt cx="5862650" cy="4111175"/>
          </a:xfrm>
        </p:grpSpPr>
        <p:sp>
          <p:nvSpPr>
            <p:cNvPr id="1973" name="Google Shape;1973;p39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9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9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9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9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9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9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9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9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9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9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9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9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9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9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9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9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9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9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9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9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9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9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9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9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9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9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9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9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9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9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9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9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9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9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9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9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9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9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9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9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9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9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9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9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9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9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9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9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9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9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9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9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9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9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9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9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9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9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9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9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9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9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9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9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9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9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9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9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9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9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9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9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9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9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9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9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9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9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9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9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9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9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9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9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9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9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9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9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9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9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9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9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9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9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9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9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9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9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9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9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9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9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9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9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9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9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9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9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9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9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9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9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9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9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9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9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9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9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9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9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9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9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9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9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9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9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9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9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9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9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9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9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9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9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9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9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9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9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9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9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9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9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9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9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9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9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9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9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9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9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9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9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9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9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9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9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9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9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9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9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9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9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9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9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9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9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9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9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9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9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9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9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9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9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9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9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9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2" name="Google Shape;2182;p39"/>
          <p:cNvGrpSpPr/>
          <p:nvPr/>
        </p:nvGrpSpPr>
        <p:grpSpPr>
          <a:xfrm>
            <a:off x="565772" y="645398"/>
            <a:ext cx="635100" cy="734640"/>
            <a:chOff x="731647" y="573573"/>
            <a:chExt cx="635100" cy="734640"/>
          </a:xfrm>
        </p:grpSpPr>
        <p:grpSp>
          <p:nvGrpSpPr>
            <p:cNvPr id="2183" name="Google Shape;2183;p39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84" name="Google Shape;2184;p39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39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6" name="Google Shape;2186;p39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87" name="Google Shape;2187;p3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88" name="Google Shape;2188;p3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89" name="Google Shape;2189;p3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90" name="Google Shape;2190;p39"/>
          <p:cNvGrpSpPr/>
          <p:nvPr/>
        </p:nvGrpSpPr>
        <p:grpSpPr>
          <a:xfrm>
            <a:off x="565772" y="2730014"/>
            <a:ext cx="635100" cy="734984"/>
            <a:chOff x="731647" y="2728277"/>
            <a:chExt cx="635100" cy="734984"/>
          </a:xfrm>
        </p:grpSpPr>
        <p:grpSp>
          <p:nvGrpSpPr>
            <p:cNvPr id="2191" name="Google Shape;2191;p39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92" name="Google Shape;2192;p39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39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4" name="Google Shape;2194;p39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95" name="Google Shape;2195;p3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96" name="Google Shape;2196;p3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97" name="Google Shape;2197;p3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98" name="Google Shape;2198;p39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da complexidade</a:t>
            </a:r>
            <a:endParaRPr/>
          </a:p>
        </p:txBody>
      </p:sp>
      <p:sp>
        <p:nvSpPr>
          <p:cNvPr id="2199" name="Google Shape;2199;p39"/>
          <p:cNvSpPr txBox="1"/>
          <p:nvPr>
            <p:ph idx="9" type="title"/>
          </p:nvPr>
        </p:nvSpPr>
        <p:spPr>
          <a:xfrm>
            <a:off x="647941" y="79420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00" name="Google Shape;2200;p39"/>
          <p:cNvSpPr txBox="1"/>
          <p:nvPr>
            <p:ph idx="14" type="title"/>
          </p:nvPr>
        </p:nvSpPr>
        <p:spPr>
          <a:xfrm>
            <a:off x="647941" y="2882097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01" name="Google Shape;220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2" name="Google Shape;2202;p39"/>
          <p:cNvSpPr txBox="1"/>
          <p:nvPr>
            <p:ph idx="2" type="subTitle"/>
          </p:nvPr>
        </p:nvSpPr>
        <p:spPr>
          <a:xfrm>
            <a:off x="1310598" y="3128902"/>
            <a:ext cx="32844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/>
              <a:t>Espaço para os vértices : O(V)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/>
              <a:t>Espaço para as arestas : O(E)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/>
              <a:t>Espaço</a:t>
            </a:r>
            <a:r>
              <a:rPr lang="en" sz="1400"/>
              <a:t> para as arestas e </a:t>
            </a:r>
            <a:r>
              <a:rPr lang="en" sz="1400"/>
              <a:t>vértices</a:t>
            </a:r>
            <a:r>
              <a:rPr lang="en" sz="1400"/>
              <a:t> :O(V + 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/>
              <a:t>Espaço para a priority queue (V + 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400"/>
              <a:t>Espaço total : O(2(V + E)) = </a:t>
            </a:r>
            <a:r>
              <a:rPr b="1" lang="en" sz="1400"/>
              <a:t>O(V+E)</a:t>
            </a:r>
            <a:br>
              <a:rPr b="1" lang="en" sz="1400"/>
            </a:br>
            <a:endParaRPr b="1" sz="1400"/>
          </a:p>
        </p:txBody>
      </p:sp>
      <p:sp>
        <p:nvSpPr>
          <p:cNvPr id="2203" name="Google Shape;2203;p39"/>
          <p:cNvSpPr txBox="1"/>
          <p:nvPr>
            <p:ph idx="1" type="subTitle"/>
          </p:nvPr>
        </p:nvSpPr>
        <p:spPr>
          <a:xfrm>
            <a:off x="1310608" y="2781505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Espacial</a:t>
            </a:r>
            <a:endParaRPr/>
          </a:p>
        </p:txBody>
      </p:sp>
      <p:sp>
        <p:nvSpPr>
          <p:cNvPr id="2204" name="Google Shape;2204;p39"/>
          <p:cNvSpPr txBox="1"/>
          <p:nvPr>
            <p:ph idx="2" type="subTitle"/>
          </p:nvPr>
        </p:nvSpPr>
        <p:spPr>
          <a:xfrm>
            <a:off x="1310600" y="1038475"/>
            <a:ext cx="3284400" cy="18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Tempo para percorrer todos os vertices : O(V+E)</a:t>
            </a:r>
            <a:endParaRPr sz="14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Tempo necessário para processar um vértice : </a:t>
            </a:r>
            <a:r>
              <a:rPr lang="en" sz="1400"/>
              <a:t>O(log V)</a:t>
            </a:r>
            <a:endParaRPr sz="14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Tempo necessário para processar e visitar todos os </a:t>
            </a:r>
            <a:r>
              <a:rPr lang="en" sz="1400"/>
              <a:t>vértices</a:t>
            </a:r>
            <a:r>
              <a:rPr lang="en" sz="1400"/>
              <a:t> (complexidade total) : </a:t>
            </a:r>
            <a:r>
              <a:rPr b="1" lang="en" sz="1400"/>
              <a:t>O((V+E)log V)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39"/>
          <p:cNvSpPr txBox="1"/>
          <p:nvPr>
            <p:ph idx="1" type="subTitle"/>
          </p:nvPr>
        </p:nvSpPr>
        <p:spPr>
          <a:xfrm>
            <a:off x="1310608" y="69108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temporal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40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2211" name="Google Shape;2211;p40"/>
          <p:cNvSpPr txBox="1"/>
          <p:nvPr>
            <p:ph idx="1" type="subTitle"/>
          </p:nvPr>
        </p:nvSpPr>
        <p:spPr>
          <a:xfrm>
            <a:off x="5248656" y="36009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</a:t>
            </a:r>
            <a:endParaRPr/>
          </a:p>
        </p:txBody>
      </p:sp>
      <p:sp>
        <p:nvSpPr>
          <p:cNvPr id="2212" name="Google Shape;221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3" name="Google Shape;2213;p4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1" y="388650"/>
            <a:ext cx="3398375" cy="210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4" name="Google Shape;2214;p4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50" y="2653532"/>
            <a:ext cx="3398373" cy="210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‹#›</a:t>
            </a:fld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0" name="Google Shape;2220;p41"/>
          <p:cNvSpPr txBox="1"/>
          <p:nvPr>
            <p:ph idx="1" type="subTitle"/>
          </p:nvPr>
        </p:nvSpPr>
        <p:spPr>
          <a:xfrm>
            <a:off x="2970750" y="2630425"/>
            <a:ext cx="32592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Maximizar a dimensão do grupo e minimizar o número de transbordos, sem privilegiar um dos critérios relativamente ao outro.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41"/>
          <p:cNvSpPr txBox="1"/>
          <p:nvPr>
            <p:ph type="title"/>
          </p:nvPr>
        </p:nvSpPr>
        <p:spPr>
          <a:xfrm>
            <a:off x="2619753" y="1797725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1.2</a:t>
            </a:r>
            <a:endParaRPr sz="1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