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29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F293-2075-499B-B867-56F03F2E82D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C4DA-105D-4D5A-A864-1B0DB79D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6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Our solution: Use solar to balance battery, kill 2 birds with one stone. No extra hardware needed for active balancing when solar is not available </a:t>
            </a:r>
          </a:p>
        </p:txBody>
      </p:sp>
      <p:sp>
        <p:nvSpPr>
          <p:cNvPr id="1024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5298" indent="-282807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31227" indent="-22624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83718" indent="-22624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36209" indent="-22624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88700" indent="-226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41190" indent="-226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393681" indent="-226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46172" indent="-226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C1C7509-FE1C-4473-A12D-7FC53CAD7AB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05200" y="64166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1FF487C1-3547-462E-9779-99D738DE7B21}" type="slidenum">
              <a:rPr lang="en-US" altLang="en-US" sz="1200">
                <a:solidFill>
                  <a:srgbClr val="898989"/>
                </a:solidFill>
              </a:rPr>
              <a:pPr algn="ctr"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01134"/>
            <a:ext cx="497569" cy="55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33954"/>
            <a:ext cx="2160239" cy="118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4225925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5174"/>
            <a:ext cx="4892676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8">
            <a:extLst>
              <a:ext uri="{FF2B5EF4-FFF2-40B4-BE49-F238E27FC236}">
                <a16:creationId xmlns:a16="http://schemas.microsoft.com/office/drawing/2014/main" id="{E45B5282-7BF8-AAEE-A4F9-B6BE06C6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92" y="552656"/>
            <a:ext cx="1944216" cy="106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8">
            <a:extLst>
              <a:ext uri="{FF2B5EF4-FFF2-40B4-BE49-F238E27FC236}">
                <a16:creationId xmlns:a16="http://schemas.microsoft.com/office/drawing/2014/main" id="{0A5B883C-4771-2321-4575-06980666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85" y="2242764"/>
            <a:ext cx="3550939" cy="19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2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EAEDA725-FFA7-95DA-9A67-8E3846B78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84217"/>
            <a:ext cx="497569" cy="55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AF84857-1CAC-B329-96FF-D9F26D3A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4225925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AFB24310-7FA2-803B-748D-6DEE250F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5174"/>
            <a:ext cx="4892676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9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30</Words>
  <Application>Microsoft Office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鹤 阿</cp:lastModifiedBy>
  <cp:revision>4</cp:revision>
  <dcterms:created xsi:type="dcterms:W3CDTF">2025-08-29T08:08:45Z</dcterms:created>
  <dcterms:modified xsi:type="dcterms:W3CDTF">2025-08-31T07:43:38Z</dcterms:modified>
</cp:coreProperties>
</file>