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-14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8F293-2075-499B-B867-56F03F2E82D6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50C4DA-105D-4D5A-A864-1B0DB79DB65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04680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Slide Image Placeholder 1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3" name="Notes Placeholder 2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Our solution: Use solar to balance battery, kill 2 birds with one stone. No extra hardware needed for active balancing when solar is not available </a:t>
            </a:r>
          </a:p>
        </p:txBody>
      </p:sp>
      <p:sp>
        <p:nvSpPr>
          <p:cNvPr id="10244" name="Slide Number Placeholder 3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35298" indent="-282807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31227" indent="-226245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583718" indent="-226245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36209" indent="-226245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488700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41190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393681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46172" indent="-22624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fld id="{3C1C7509-FE1C-4473-A12D-7FC53CAD7AB6}" type="slidenum">
              <a:rPr lang="en-US" altLang="en-US"/>
              <a:pPr/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3505200" y="6416675"/>
            <a:ext cx="2133600" cy="365125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1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 sz="15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Aft>
                <a:spcPct val="0"/>
              </a:spcAft>
              <a:buFont typeface="Arial" charset="0"/>
              <a:defRPr sz="13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/>
            <a:fld id="{1FF487C1-3547-462E-9779-99D738DE7B21}" type="slidenum">
              <a:rPr lang="en-US" altLang="en-US" sz="1200">
                <a:solidFill>
                  <a:srgbClr val="898989"/>
                </a:solidFill>
              </a:rPr>
              <a:pPr algn="ctr"/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587500"/>
            <a:ext cx="1081088" cy="1209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9" name="Picture 18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25" y="76200"/>
            <a:ext cx="1150938" cy="633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95275" y="3511550"/>
            <a:ext cx="4225925" cy="2703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80988" y="3467100"/>
            <a:ext cx="4892676" cy="3132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22232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repeatCount="indefinite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6" presetClass="entr" presetSubtype="21" repeatCount="indefinite" fill="hold" nodeType="withEffect">
                                  <p:stCondLst>
                                    <p:cond delay="0"/>
                                  </p:stCondLst>
                                  <p:endCondLst>
                                    <p:cond evt="onNext" delay="0">
                                      <p:tgtEl>
                                        <p:sldTgt/>
                                      </p:tgtEl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Office PowerPoint</Application>
  <PresentationFormat>全屏显示(4:3)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</dc:creator>
  <cp:lastModifiedBy>1</cp:lastModifiedBy>
  <cp:revision>1</cp:revision>
  <dcterms:created xsi:type="dcterms:W3CDTF">2025-08-29T08:08:45Z</dcterms:created>
  <dcterms:modified xsi:type="dcterms:W3CDTF">2025-08-29T08:09:43Z</dcterms:modified>
</cp:coreProperties>
</file>