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FAA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60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8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7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19"/>
            <a:ext cx="6439049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3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5080000" y="6258924"/>
            <a:ext cx="24384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609600" y="243906"/>
            <a:ext cx="11049000" cy="2509661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  <p:txBody>
          <a:bodyPr vert="horz" wrap="square" lIns="0" tIns="16510" rIns="0" bIns="0" rtlCol="0">
            <a:spAutoFit/>
          </a:bodyPr>
          <a:lstStyle/>
          <a:p>
            <a:pPr marL="2756535" indent="0">
              <a:spcBef>
                <a:spcPts val="130"/>
              </a:spcBef>
              <a:buNone/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36617" y="324502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b="1" dirty="0" smtClean="0"/>
              <a:t>: LEJWANTHI.GP</a:t>
            </a:r>
            <a:endParaRPr lang="en-US" sz="2400" b="1" dirty="0"/>
          </a:p>
          <a:p>
            <a:r>
              <a:rPr lang="en-US" sz="2400" b="1" dirty="0"/>
              <a:t>REGISTER NO</a:t>
            </a:r>
            <a:r>
              <a:rPr lang="en-US" sz="2400" b="1" smtClean="0"/>
              <a:t>: </a:t>
            </a:r>
            <a:r>
              <a:rPr lang="en-US" sz="2400" b="1"/>
              <a:t>asunm13332213331042032</a:t>
            </a:r>
            <a:endParaRPr lang="en-US" sz="2400" b="1" dirty="0"/>
          </a:p>
          <a:p>
            <a:r>
              <a:rPr lang="en-US" sz="2400" b="1" dirty="0"/>
              <a:t>DEPARTMENT</a:t>
            </a:r>
            <a:r>
              <a:rPr lang="en-US" sz="2400" b="1" dirty="0" smtClean="0"/>
              <a:t>: COMMERCE</a:t>
            </a:r>
            <a:endParaRPr lang="en-US" sz="2400" b="1" dirty="0"/>
          </a:p>
          <a:p>
            <a:r>
              <a:rPr lang="en-US" sz="2400" b="1" dirty="0" smtClean="0"/>
              <a:t>COLLEGE: BHARATHI WOMEN’S COLLEGE</a:t>
            </a:r>
            <a:endParaRPr lang="en-US" sz="2400" b="1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20" name="Oval 19"/>
          <p:cNvSpPr/>
          <p:nvPr/>
        </p:nvSpPr>
        <p:spPr>
          <a:xfrm>
            <a:off x="10668000" y="1600200"/>
            <a:ext cx="12192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347227" y="3344090"/>
            <a:ext cx="625583" cy="618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125211" y="4235199"/>
            <a:ext cx="592183" cy="563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10829109" y="5508171"/>
            <a:ext cx="448491" cy="533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11717394" y="6041571"/>
            <a:ext cx="345066" cy="3592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53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702764" y="1371599"/>
            <a:ext cx="7489826" cy="40318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 smtClean="0"/>
              <a:t> </a:t>
            </a:r>
            <a:r>
              <a:rPr lang="en-US" sz="2000" dirty="0" smtClean="0"/>
              <a:t>Data Collection – Kaglle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000" dirty="0" smtClean="0"/>
              <a:t> Download File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000" dirty="0"/>
              <a:t> </a:t>
            </a:r>
            <a:r>
              <a:rPr lang="en-US" sz="2000" dirty="0" smtClean="0"/>
              <a:t>Align File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000" dirty="0"/>
              <a:t> </a:t>
            </a:r>
            <a:r>
              <a:rPr lang="en-US" sz="2000" dirty="0" smtClean="0"/>
              <a:t>Total Features 26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000" dirty="0"/>
              <a:t> </a:t>
            </a:r>
            <a:r>
              <a:rPr lang="en-US" sz="2000" dirty="0" smtClean="0"/>
              <a:t>Collected Data 6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000" dirty="0" smtClean="0"/>
              <a:t>Conditional Formatting for Find Out Missing Values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000" dirty="0" smtClean="0"/>
              <a:t>Formula (IF) For Find Out The Performance Level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000" dirty="0" smtClean="0"/>
              <a:t>Categories The Perfomance Level As Very High , High &amp; Med  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000" dirty="0" smtClean="0"/>
              <a:t>Pivot Table To Summaries The Data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000" dirty="0" smtClean="0"/>
              <a:t> Graph Chart For Visual Presentation </a:t>
            </a:r>
          </a:p>
          <a:p>
            <a:r>
              <a:rPr lang="en-US" sz="2000" dirty="0" smtClean="0"/>
              <a:t> 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576179"/>
            <a:ext cx="4807267" cy="7213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105"/>
              </a:spcBef>
              <a:buNone/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ight Triangle 1"/>
          <p:cNvSpPr/>
          <p:nvPr/>
        </p:nvSpPr>
        <p:spPr>
          <a:xfrm rot="10800000">
            <a:off x="8610600" y="152400"/>
            <a:ext cx="3581399" cy="3200400"/>
          </a:xfrm>
          <a:prstGeom prst="rtTriangl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906001" y="4953000"/>
            <a:ext cx="1066800" cy="89916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934319" y="4228011"/>
            <a:ext cx="685799" cy="75438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439401" y="2590800"/>
            <a:ext cx="533400" cy="4572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391519" y="3505200"/>
            <a:ext cx="228599" cy="1524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505819" y="6019800"/>
            <a:ext cx="381381" cy="3048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26792"/>
            <a:ext cx="8102600" cy="532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7315200" y="47244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86600" y="51816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58000" y="5257800"/>
            <a:ext cx="1295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95691" y="4539734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Very high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238308" y="502850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253548" y="5650468"/>
            <a:ext cx="127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Medium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8683348" cy="12436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59408"/>
            <a:ext cx="7498080" cy="458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67001" y="1567934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2800" b="1" i="1" dirty="0"/>
              <a:t>Overall Employee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40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65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34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13790" y="168483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91" y="183085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5080000" y="6258924"/>
            <a:ext cx="24384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41" y="6410349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3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659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65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34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7" y="648604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41" y="447675"/>
            <a:ext cx="361951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3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49" y="6134100"/>
            <a:ext cx="247651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8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3" y="636125"/>
            <a:ext cx="3603627" cy="7213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5080000" y="6258924"/>
            <a:ext cx="24384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614309" y="1755529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15427" y="228600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30"/>
              </a:spcBef>
              <a:buNone/>
              <a:tabLst>
                <a:tab pos="2727960" algn="l"/>
              </a:tabLst>
            </a:pPr>
            <a:r>
              <a:rPr sz="4250" spc="-20" dirty="0" smtClean="0"/>
              <a:t>P</a:t>
            </a:r>
            <a:r>
              <a:rPr sz="4250" spc="15" dirty="0" smtClean="0"/>
              <a:t>ROB</a:t>
            </a:r>
            <a:r>
              <a:rPr sz="4250" spc="55" dirty="0" smtClean="0"/>
              <a:t>L</a:t>
            </a:r>
            <a:r>
              <a:rPr sz="4250" spc="-20" dirty="0" smtClean="0"/>
              <a:t>E</a:t>
            </a:r>
            <a:r>
              <a:rPr sz="4250" spc="20" dirty="0" smtClean="0"/>
              <a:t>M</a:t>
            </a:r>
            <a:r>
              <a:rPr lang="en-US" sz="4250" dirty="0"/>
              <a:t> 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5080000" y="6258924"/>
            <a:ext cx="24384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76275" y="1489166"/>
            <a:ext cx="7315201" cy="28623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Tracking The Performance Of Employees In the Company, Then we     can able To Focus On The Growth Of The Company.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 B</a:t>
            </a:r>
            <a:r>
              <a:rPr lang="en-US" dirty="0" smtClean="0"/>
              <a:t>y Motivating The Lower </a:t>
            </a:r>
            <a:r>
              <a:rPr lang="en-US" dirty="0"/>
              <a:t>P</a:t>
            </a:r>
            <a:r>
              <a:rPr lang="en-US" dirty="0" smtClean="0"/>
              <a:t>erforming </a:t>
            </a:r>
            <a:r>
              <a:rPr lang="en-US" dirty="0"/>
              <a:t>E</a:t>
            </a:r>
            <a:r>
              <a:rPr lang="en-US" dirty="0" smtClean="0"/>
              <a:t>mployee, To  Perform  Well In Future.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By Motivating The Higher </a:t>
            </a:r>
            <a:r>
              <a:rPr lang="en-US" dirty="0"/>
              <a:t>Performing </a:t>
            </a:r>
            <a:r>
              <a:rPr lang="en-US" dirty="0" smtClean="0"/>
              <a:t>Employee, By Providing Them Increments, Promotion ,etc..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/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41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89723" y="381000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30"/>
              </a:spcBef>
              <a:buNone/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5080000" y="6258924"/>
            <a:ext cx="24384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665389" y="1502229"/>
            <a:ext cx="7315201" cy="452431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Objective: Analyze </a:t>
            </a:r>
            <a:r>
              <a:rPr lang="en-US" dirty="0"/>
              <a:t>employee performance data to identify key factors </a:t>
            </a:r>
            <a:r>
              <a:rPr lang="en-US" dirty="0" smtClean="0"/>
              <a:t>affecting </a:t>
            </a:r>
            <a:r>
              <a:rPr lang="en-US" dirty="0"/>
              <a:t>productivity and efficiency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Methodology</a:t>
            </a:r>
            <a:r>
              <a:rPr lang="en-US" dirty="0" smtClean="0"/>
              <a:t>:  </a:t>
            </a:r>
            <a:r>
              <a:rPr lang="en-US" dirty="0"/>
              <a:t>Utilize statistical analysis and machine learning models to uncover trends, patterns, and </a:t>
            </a:r>
            <a:r>
              <a:rPr lang="en-US" dirty="0" smtClean="0"/>
              <a:t>correlations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 Insights: Provide </a:t>
            </a:r>
            <a:r>
              <a:rPr lang="en-US" dirty="0"/>
              <a:t>actionable recommendations for enhancing employee performance management strategies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Visualization: Use </a:t>
            </a:r>
            <a:r>
              <a:rPr lang="en-US" dirty="0"/>
              <a:t>data visualization techniques to present findings in a clear and accessible manner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Deliverables: A </a:t>
            </a:r>
            <a:r>
              <a:rPr lang="en-US" dirty="0"/>
              <a:t>detailed report, actionable insights, and a dashboard for continuous performance monitoring.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/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53762" y="54773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96600" y="838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10962" y="6003246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0" y="533400"/>
            <a:ext cx="50145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5080000" y="6258924"/>
            <a:ext cx="24384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10269856" cy="3429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9" name="TextBox 8"/>
          <p:cNvSpPr txBox="1"/>
          <p:nvPr/>
        </p:nvSpPr>
        <p:spPr>
          <a:xfrm>
            <a:off x="3276600" y="4415862"/>
            <a:ext cx="1981200" cy="70788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Arial Black" pitchFamily="34" charset="0"/>
              </a:rPr>
              <a:t>Customers &amp; Clients</a:t>
            </a:r>
            <a:endParaRPr lang="en-US" sz="2000" b="1" i="1" dirty="0"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4569750"/>
            <a:ext cx="1738449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Arial Black" pitchFamily="34" charset="0"/>
              </a:rPr>
              <a:t>Employees</a:t>
            </a:r>
            <a:endParaRPr lang="en-US" sz="2000" b="1" i="1" dirty="0">
              <a:latin typeface="Arial Blac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3600" y="4545486"/>
            <a:ext cx="14478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Arial Black" pitchFamily="34" charset="0"/>
              </a:rPr>
              <a:t>Partners</a:t>
            </a:r>
            <a:endParaRPr lang="en-US" sz="2000" b="1" i="1" dirty="0">
              <a:latin typeface="Arial Black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12331" y="4391598"/>
            <a:ext cx="1593669" cy="70788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Arial Black" pitchFamily="34" charset="0"/>
              </a:rPr>
              <a:t>Vendors / Suppliers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" y="1476387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582400" y="552928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82400" y="304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91372" y="6065816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8" y="311749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105"/>
              </a:spcBef>
              <a:buNone/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5080000" y="6258924"/>
            <a:ext cx="24384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99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48000" y="1669238"/>
            <a:ext cx="7315201" cy="258532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Conditional Formatting – To Find Out The Missing Values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Formula – To Find Out The Performance Level Of Employee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 Pivot Table – For Summary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 Graph Chart – For Data Visualization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/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030" y="165928"/>
            <a:ext cx="8683348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6275" y="1489166"/>
            <a:ext cx="7315201" cy="424731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Employee Dataset Taken From Kagglle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There are 26 Features &amp; Details Of Employees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 We Are Only Considering  Some Features Like ;- </a:t>
            </a:r>
          </a:p>
          <a:p>
            <a:r>
              <a:rPr lang="en-US" dirty="0"/>
              <a:t> </a:t>
            </a:r>
            <a:r>
              <a:rPr lang="en-US" dirty="0" smtClean="0"/>
              <a:t>        Employee Id – As Numerical Values</a:t>
            </a:r>
          </a:p>
          <a:p>
            <a:r>
              <a:rPr lang="en-US" dirty="0"/>
              <a:t> </a:t>
            </a:r>
            <a:r>
              <a:rPr lang="en-US" dirty="0" smtClean="0"/>
              <a:t>        Name Of The Employee- In Text</a:t>
            </a:r>
          </a:p>
          <a:p>
            <a:r>
              <a:rPr lang="en-US" dirty="0"/>
              <a:t> </a:t>
            </a:r>
            <a:r>
              <a:rPr lang="en-US" dirty="0" smtClean="0"/>
              <a:t>        Employee Type – Full Time/Part Time</a:t>
            </a:r>
          </a:p>
          <a:p>
            <a:r>
              <a:rPr lang="en-US" dirty="0"/>
              <a:t> </a:t>
            </a:r>
            <a:r>
              <a:rPr lang="en-US" dirty="0" smtClean="0"/>
              <a:t>        Performance Level Of Them – High/Low</a:t>
            </a:r>
          </a:p>
          <a:p>
            <a:r>
              <a:rPr lang="en-US" dirty="0"/>
              <a:t> </a:t>
            </a:r>
            <a:r>
              <a:rPr lang="en-US" dirty="0" smtClean="0"/>
              <a:t>        Gender Code – Female/Male</a:t>
            </a:r>
          </a:p>
          <a:p>
            <a:r>
              <a:rPr lang="en-US" dirty="0"/>
              <a:t> </a:t>
            </a:r>
            <a:r>
              <a:rPr lang="en-US" dirty="0" smtClean="0"/>
              <a:t>        Employee Rating - </a:t>
            </a:r>
            <a:r>
              <a:rPr lang="en-US" dirty="0"/>
              <a:t>As Numerical </a:t>
            </a:r>
            <a:r>
              <a:rPr lang="en-US" dirty="0" smtClean="0"/>
              <a:t>Values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Using Pivot Summaries The Data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/>
              <a:t>  </a:t>
            </a:r>
          </a:p>
        </p:txBody>
      </p:sp>
      <p:sp>
        <p:nvSpPr>
          <p:cNvPr id="4" name="Left-Up Arrow 3"/>
          <p:cNvSpPr/>
          <p:nvPr/>
        </p:nvSpPr>
        <p:spPr>
          <a:xfrm>
            <a:off x="9292046" y="4267200"/>
            <a:ext cx="2895600" cy="2590800"/>
          </a:xfrm>
          <a:prstGeom prst="leftUpArrow">
            <a:avLst>
              <a:gd name="adj1" fmla="val 50000"/>
              <a:gd name="adj2" fmla="val 25000"/>
              <a:gd name="adj3" fmla="val 25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ent-Up Arrow 4"/>
          <p:cNvSpPr/>
          <p:nvPr/>
        </p:nvSpPr>
        <p:spPr>
          <a:xfrm rot="10619969">
            <a:off x="28087" y="-29202"/>
            <a:ext cx="1088134" cy="1051668"/>
          </a:xfrm>
          <a:prstGeom prst="bentUpArrow">
            <a:avLst>
              <a:gd name="adj1" fmla="val 50000"/>
              <a:gd name="adj2" fmla="val 25000"/>
              <a:gd name="adj3" fmla="val 20299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7" y="648604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01057" y="381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88" y="3381381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92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1" y="2354727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43201" y="1460863"/>
            <a:ext cx="8059782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Formula To Find Out The Performance Level :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/>
              <a:t>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57622" y="1825896"/>
            <a:ext cx="6813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=IF(AA2&gt;4,”VERY HIGH”,AA2&gt;3,”HIGH”,AA2&lt;4,”MED”)</a:t>
            </a:r>
          </a:p>
          <a:p>
            <a:endParaRPr lang="en-US" sz="2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437</TotalTime>
  <Words>441</Words>
  <Application>Microsoft Office PowerPoint</Application>
  <PresentationFormat>Custom</PresentationFormat>
  <Paragraphs>108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Slipstream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34</cp:revision>
  <dcterms:created xsi:type="dcterms:W3CDTF">2024-03-29T15:07:22Z</dcterms:created>
  <dcterms:modified xsi:type="dcterms:W3CDTF">2024-09-09T13:14:29Z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