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AA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8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7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19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3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243906"/>
            <a:ext cx="11049000" cy="250966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txBody>
          <a:bodyPr vert="horz" wrap="square" lIns="0" tIns="16510" rIns="0" bIns="0" rtlCol="0">
            <a:spAutoFit/>
          </a:bodyPr>
          <a:lstStyle/>
          <a:p>
            <a:pPr marL="2756535" indent="0">
              <a:spcBef>
                <a:spcPts val="130"/>
              </a:spcBef>
              <a:buNone/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36617" y="324502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LEJWANTHI.GP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US" sz="2400" b="1" dirty="0" smtClean="0"/>
              <a:t>: 2213331042032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COMMERCE</a:t>
            </a:r>
            <a:endParaRPr lang="en-US" sz="2400" b="1" dirty="0"/>
          </a:p>
          <a:p>
            <a:r>
              <a:rPr lang="en-US" sz="2400" b="1" dirty="0" smtClean="0"/>
              <a:t>COLLEGE: BHARATHI WOMEN’S COLLEGE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20" name="Oval 19"/>
          <p:cNvSpPr/>
          <p:nvPr/>
        </p:nvSpPr>
        <p:spPr>
          <a:xfrm>
            <a:off x="10668000" y="16002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347227" y="3344090"/>
            <a:ext cx="625583" cy="618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125211" y="4235199"/>
            <a:ext cx="592183" cy="56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829109" y="5508171"/>
            <a:ext cx="448491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11717394" y="6041571"/>
            <a:ext cx="345066" cy="3592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02764" y="1371599"/>
            <a:ext cx="7489826" cy="40318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sz="2000" dirty="0" smtClean="0"/>
              <a:t>Data Collection – Kaglle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 Download File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Align File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Total Features 26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Collected Data 6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Conditional Formatting for Find Out Missing Values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Formula (IF) For Find Out The Performance Level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Categories The Perfomance Level As Very High , High &amp; Med 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Pivot Table To Summaries The Data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 dirty="0" smtClean="0"/>
              <a:t> Graph Chart For Visual Presentation </a:t>
            </a:r>
          </a:p>
          <a:p>
            <a:r>
              <a:rPr lang="en-US" sz="2000" dirty="0" smtClean="0"/>
              <a:t>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576179"/>
            <a:ext cx="4807267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ight Triangle 1"/>
          <p:cNvSpPr/>
          <p:nvPr/>
        </p:nvSpPr>
        <p:spPr>
          <a:xfrm rot="10800000">
            <a:off x="8610600" y="152400"/>
            <a:ext cx="3581399" cy="3200400"/>
          </a:xfrm>
          <a:prstGeom prst="rt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06001" y="4953000"/>
            <a:ext cx="1066800" cy="8991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34319" y="4228011"/>
            <a:ext cx="685799" cy="75438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39401" y="2590800"/>
            <a:ext cx="5334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391519" y="3505200"/>
            <a:ext cx="228599" cy="152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505819" y="6019800"/>
            <a:ext cx="381381" cy="3048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6792"/>
            <a:ext cx="8102600" cy="53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7315200" y="4724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5181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0" y="52578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95691" y="4539734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high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38308" y="50285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53548" y="5650468"/>
            <a:ext cx="12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8683348" cy="12436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59408"/>
            <a:ext cx="7498080" cy="45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1" y="156793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b="1" i="1" dirty="0"/>
              <a:t>Overall Employee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6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4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3790" y="16848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91" y="183085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1" y="641034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5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6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4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41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3" y="636125"/>
            <a:ext cx="3603627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614309" y="175552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5427" y="2286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  <a:tabLst>
                <a:tab pos="2727960" algn="l"/>
              </a:tabLst>
            </a:pP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US" sz="4250" dirty="0"/>
              <a:t> 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5" y="1489166"/>
            <a:ext cx="7315201" cy="2862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Tracking The Performance Of Employees In the Company, Then we     can able To Focus On The Growth Of The Company.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B</a:t>
            </a:r>
            <a:r>
              <a:rPr lang="en-US" dirty="0" smtClean="0"/>
              <a:t>y Motivating The Lower </a:t>
            </a:r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E</a:t>
            </a:r>
            <a:r>
              <a:rPr lang="en-US" dirty="0" smtClean="0"/>
              <a:t>mployee, To  Perform  Well In Future.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By Motivating The Higher </a:t>
            </a:r>
            <a:r>
              <a:rPr lang="en-US" dirty="0"/>
              <a:t>Performing </a:t>
            </a:r>
            <a:r>
              <a:rPr lang="en-US" dirty="0" smtClean="0"/>
              <a:t>Employee, By Providing Them Increments, Promotion ,etc..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9723" y="3810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65389" y="1502229"/>
            <a:ext cx="7315201" cy="45243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Objective: Analyze </a:t>
            </a:r>
            <a:r>
              <a:rPr lang="en-US" dirty="0"/>
              <a:t>employee performance data to identify key factors </a:t>
            </a:r>
            <a:r>
              <a:rPr lang="en-US" dirty="0" smtClean="0"/>
              <a:t>affecting </a:t>
            </a:r>
            <a:r>
              <a:rPr lang="en-US" dirty="0"/>
              <a:t>productivity and efficiency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Methodology</a:t>
            </a:r>
            <a:r>
              <a:rPr lang="en-US" dirty="0" smtClean="0"/>
              <a:t>:  </a:t>
            </a:r>
            <a:r>
              <a:rPr lang="en-US" dirty="0"/>
              <a:t>Utilize statistical analysis and machine learning models to uncover trends, patterns, and </a:t>
            </a:r>
            <a:r>
              <a:rPr lang="en-US" dirty="0" smtClean="0"/>
              <a:t>correlations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Insights: Provide </a:t>
            </a:r>
            <a:r>
              <a:rPr lang="en-US" dirty="0"/>
              <a:t>actionable recommendations for enhancing employee performance management strategies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Visualization: Use </a:t>
            </a:r>
            <a:r>
              <a:rPr lang="en-US" dirty="0"/>
              <a:t>data visualization techniques to present findings in a clear and accessible manner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Deliverables: A </a:t>
            </a:r>
            <a:r>
              <a:rPr lang="en-US" dirty="0"/>
              <a:t>detailed report, actionable insights, and a dashboard for continuous performance monitoring.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53762" y="54773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6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0962" y="600324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0269856" cy="3429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3276600" y="4415862"/>
            <a:ext cx="198120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Customers &amp; Clients</a:t>
            </a:r>
            <a:endParaRPr lang="en-US" sz="2000" b="1" i="1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4569750"/>
            <a:ext cx="1738449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Employees</a:t>
            </a:r>
            <a:endParaRPr lang="en-US" sz="2000" b="1" i="1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545486"/>
            <a:ext cx="1447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Partners</a:t>
            </a:r>
            <a:endParaRPr lang="en-US" sz="2000" b="1" i="1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2331" y="4391598"/>
            <a:ext cx="1593669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 Black" pitchFamily="34" charset="0"/>
              </a:rPr>
              <a:t>Vendors / Suppliers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" y="147638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582400" y="55292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24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1372" y="606581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311749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24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9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1669238"/>
            <a:ext cx="7315201" cy="25853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Conditional Formatting – To Find Out The Missing Values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Formula – To Find Out The Performance Level Of Employee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Pivot Table – For Summary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Graph Chart – For Data Visualization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030" y="165928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275" y="1489166"/>
            <a:ext cx="7315201" cy="4247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Employee Dataset Taken From Kagglle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There are 26 Features &amp; Details Of Employees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We Are Only Considering  Some Features Like ;- </a:t>
            </a:r>
          </a:p>
          <a:p>
            <a:r>
              <a:rPr lang="en-US" dirty="0"/>
              <a:t> </a:t>
            </a:r>
            <a:r>
              <a:rPr lang="en-US" dirty="0" smtClean="0"/>
              <a:t>        Employee Id – As Numerical Values</a:t>
            </a:r>
          </a:p>
          <a:p>
            <a:r>
              <a:rPr lang="en-US" dirty="0"/>
              <a:t> </a:t>
            </a:r>
            <a:r>
              <a:rPr lang="en-US" dirty="0" smtClean="0"/>
              <a:t>        Name Of The Employee- In Text</a:t>
            </a:r>
          </a:p>
          <a:p>
            <a:r>
              <a:rPr lang="en-US" dirty="0"/>
              <a:t> </a:t>
            </a:r>
            <a:r>
              <a:rPr lang="en-US" dirty="0" smtClean="0"/>
              <a:t>        Employee Type – Full Time/Part Time</a:t>
            </a:r>
          </a:p>
          <a:p>
            <a:r>
              <a:rPr lang="en-US" dirty="0"/>
              <a:t> </a:t>
            </a:r>
            <a:r>
              <a:rPr lang="en-US" dirty="0" smtClean="0"/>
              <a:t>        Performance Level Of Them – High/Low</a:t>
            </a:r>
          </a:p>
          <a:p>
            <a:r>
              <a:rPr lang="en-US" dirty="0"/>
              <a:t> </a:t>
            </a:r>
            <a:r>
              <a:rPr lang="en-US" dirty="0" smtClean="0"/>
              <a:t>        Gender Code – Female/Male</a:t>
            </a:r>
          </a:p>
          <a:p>
            <a:r>
              <a:rPr lang="en-US" dirty="0"/>
              <a:t> </a:t>
            </a:r>
            <a:r>
              <a:rPr lang="en-US" dirty="0" smtClean="0"/>
              <a:t>        Employee Rating - </a:t>
            </a:r>
            <a:r>
              <a:rPr lang="en-US" dirty="0"/>
              <a:t>As Numerical </a:t>
            </a:r>
            <a:r>
              <a:rPr lang="en-US" dirty="0" smtClean="0"/>
              <a:t>Values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Using Pivot Summaries The Data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Left-Up Arrow 3"/>
          <p:cNvSpPr/>
          <p:nvPr/>
        </p:nvSpPr>
        <p:spPr>
          <a:xfrm>
            <a:off x="9292046" y="4267200"/>
            <a:ext cx="2895600" cy="2590800"/>
          </a:xfrm>
          <a:prstGeom prst="leftUpArrow">
            <a:avLst>
              <a:gd name="adj1" fmla="val 50000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0619969">
            <a:off x="28087" y="-29202"/>
            <a:ext cx="1088134" cy="1051668"/>
          </a:xfrm>
          <a:prstGeom prst="bentUpArrow">
            <a:avLst>
              <a:gd name="adj1" fmla="val 50000"/>
              <a:gd name="adj2" fmla="val 25000"/>
              <a:gd name="adj3" fmla="val 2029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1057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2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1" y="1460863"/>
            <a:ext cx="805978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Formula To Find Out The Performance Level :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7622" y="1825896"/>
            <a:ext cx="681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=IF(AA2&gt;4,”VERY HIGH”,AA2&gt;3,”HIGH”,AA2&lt;4,”MED”)</a:t>
            </a:r>
          </a:p>
          <a:p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436</TotalTime>
  <Words>441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33</cp:revision>
  <dcterms:created xsi:type="dcterms:W3CDTF">2024-03-29T15:07:22Z</dcterms:created>
  <dcterms:modified xsi:type="dcterms:W3CDTF">2024-09-01T08:21:38Z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