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81280"/>
            <a:ext cx="9204325" cy="3347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915" y="1885950"/>
            <a:ext cx="3615690" cy="4695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55" y="3154045"/>
            <a:ext cx="4298315" cy="3653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5" y="3429000"/>
            <a:ext cx="3968750" cy="2552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5800" y="578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问答效果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3710" y="289869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文档解析时间，使用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CPU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表格识别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2745740"/>
            <a:ext cx="9469755" cy="405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90" y="0"/>
            <a:ext cx="6588760" cy="5459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7790"/>
            <a:ext cx="3733165" cy="410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8640" y="-566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表格识别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0"/>
            <a:ext cx="9121140" cy="1544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045335"/>
            <a:ext cx="7445375" cy="3803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185"/>
            <a:ext cx="5810250" cy="435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1387475"/>
            <a:ext cx="4906645" cy="2041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840" y="222368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这里的回答还联动了其他的信息。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/>
              <a:t>使用本地</a:t>
            </a:r>
            <a:r>
              <a:rPr lang="en-US" altLang="zh-CN" sz="1600"/>
              <a:t>qwen2</a:t>
            </a:r>
            <a:r>
              <a:rPr lang="zh-CN" altLang="en-US" sz="1600"/>
              <a:t>：</a:t>
            </a:r>
            <a:r>
              <a:rPr lang="en-US" altLang="zh-CN" sz="1600"/>
              <a:t>7b</a:t>
            </a:r>
            <a:r>
              <a:rPr lang="zh-CN" altLang="en-US" sz="1600"/>
              <a:t>时，显卡</a:t>
            </a:r>
            <a:r>
              <a:rPr lang="en-US" altLang="zh-CN" sz="1600"/>
              <a:t>4080</a:t>
            </a:r>
            <a:endParaRPr lang="en-US" altLang="zh-CN" sz="160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1621790"/>
            <a:ext cx="3443605" cy="3849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35" y="1751965"/>
            <a:ext cx="336804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左侧本地</a:t>
            </a:r>
            <a:r>
              <a:rPr lang="en-US" altLang="zh-CN"/>
              <a:t>qwen2</a:t>
            </a:r>
            <a:r>
              <a:rPr lang="zh-CN" altLang="en-US"/>
              <a:t>：</a:t>
            </a:r>
            <a:r>
              <a:rPr lang="en-US" altLang="zh-CN"/>
              <a:t>8b</a:t>
            </a:r>
            <a:r>
              <a:rPr lang="zh-CN" altLang="en-US"/>
              <a:t>，右侧</a:t>
            </a:r>
            <a:r>
              <a:rPr lang="en-US" altLang="zh-CN"/>
              <a:t>qwen</a:t>
            </a:r>
            <a:r>
              <a:rPr lang="zh-CN" altLang="en-US"/>
              <a:t>在线大模型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9440" y="1631950"/>
            <a:ext cx="5367020" cy="435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70" y="1631950"/>
            <a:ext cx="4011930" cy="4725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" y="5126355"/>
            <a:ext cx="7424420" cy="1553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-50800"/>
            <a:ext cx="6811645" cy="2870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3092450"/>
            <a:ext cx="8757285" cy="2284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2100" y="2892425"/>
            <a:ext cx="5608320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从这个例子可以看出，本地大模型由于性能的限制还是有局限性，但是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RAGFLOW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PDF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文件的解析已经非常不错了。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6925" y="1421765"/>
            <a:ext cx="2977515" cy="2850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845" y="32746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结合Rerank模型以及这些设置还有优化的可能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276350"/>
            <a:ext cx="2768600" cy="388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3777615"/>
            <a:ext cx="2566035" cy="29406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UyNmZkZjNlOWFmOTY2ZDI5YzQ2NzRhMDAyZTEzY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WPS_1559737318</cp:lastModifiedBy>
  <cp:revision>10</cp:revision>
  <dcterms:created xsi:type="dcterms:W3CDTF">2023-08-09T12:44:00Z</dcterms:created>
  <dcterms:modified xsi:type="dcterms:W3CDTF">2024-06-25T16:42:12Z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