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152A-1BD3-4F08-B86E-912DA5658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6" y="1246093"/>
            <a:ext cx="9948673" cy="1631577"/>
          </a:xfrm>
        </p:spPr>
        <p:txBody>
          <a:bodyPr/>
          <a:lstStyle/>
          <a:p>
            <a:r>
              <a:rPr lang="en-IN" altLang="en-US" sz="6000" u="sng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DATA SCIENCE</a:t>
            </a:r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A4CB9-8CC3-596A-7381-85AAF8F93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3352801"/>
            <a:ext cx="8092081" cy="2357718"/>
          </a:xfrm>
        </p:spPr>
        <p:txBody>
          <a:bodyPr>
            <a:norm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L.Tanuja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Y20AIT463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E7A38-F887-0ACC-6CB2-83E09DA0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98" y="788988"/>
            <a:ext cx="9570154" cy="53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4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0F07-F12E-EDFF-9852-C0260900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0733"/>
          </a:xfrm>
        </p:spPr>
        <p:txBody>
          <a:bodyPr>
            <a:norm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IN" sz="4400" dirty="0"/>
              <a:t>What is data science?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6B42-9CC7-2A7E-87CE-BD28DF89B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97106"/>
            <a:ext cx="10064496" cy="356795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Data-description of the word around us.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Datascience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about drawing useful conclusions from large and diverse data sets through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exploration,prediction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inference.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Datascience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about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datagathering,analysis,decisionmaking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539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E544-CCA6-78B3-FBC1-E4F994CB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dirty="0"/>
              <a:t>Why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F8DB-03EA-9299-9445-E7C32532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Datadriven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making has already transformed a tremendous breadth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industries,including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finance,advertising,manufacturing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real estate.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7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316F-2EED-8D74-B4EB-0EFD3DF2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3" y="484632"/>
            <a:ext cx="10936941" cy="1609344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dirty="0"/>
              <a:t>Project topic : hate speech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63E4-78E3-CCC6-9D72-DC9E6520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300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  <a:p>
            <a:pPr marL="0" indent="0">
              <a:buNone/>
            </a:pPr>
            <a:r>
              <a:rPr lang="en-US" sz="2600" b="1" i="0" dirty="0">
                <a:solidFill>
                  <a:srgbClr val="04170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Hate speech detection</a:t>
            </a:r>
            <a:r>
              <a:rPr lang="en-US" sz="2600" b="0" i="0" dirty="0">
                <a:solidFill>
                  <a:srgbClr val="04170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the model which identifies and detects hateful and offensive speech being poured on the internet.</a:t>
            </a:r>
            <a:br>
              <a:rPr lang="en-US" sz="2600" b="0" i="0" dirty="0">
                <a:solidFill>
                  <a:srgbClr val="04170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6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approaches used for hate speech detection tasks are supervised methods. </a:t>
            </a:r>
            <a:br>
              <a:rPr lang="en-US" sz="26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6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had achieved 90% accuracy on the validation data which is quite sufficient to prove the power of supervised models in NLP-related tasks</a:t>
            </a:r>
            <a:r>
              <a:rPr lang="en-US" sz="28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04170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9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C03B9D9-5D98-A0A4-84BD-38B009B4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3" y="928688"/>
            <a:ext cx="10058400" cy="4051300"/>
          </a:xfrm>
        </p:spPr>
        <p:txBody>
          <a:bodyPr>
            <a:normAutofit lnSpcReduction="10000"/>
          </a:bodyPr>
          <a:lstStyle/>
          <a:p>
            <a:r>
              <a:rPr lang="en-US" sz="4000" b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System:</a:t>
            </a:r>
            <a:br>
              <a:rPr lang="en-US" sz="4000" b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417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System is nothing but that how many types we used in the process of Implementing Our Project Work.</a:t>
            </a:r>
            <a:br>
              <a:rPr lang="en-US" sz="2400" dirty="0">
                <a:solidFill>
                  <a:srgbClr val="0417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solidFill>
                  <a:srgbClr val="0417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417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My Project Topic : HATE SPEECH DETECTION is operated by using the Supervised Methods. </a:t>
            </a:r>
            <a:br>
              <a:rPr lang="en-US" sz="2400" dirty="0">
                <a:solidFill>
                  <a:srgbClr val="0417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solidFill>
                  <a:srgbClr val="0417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4170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 dataset in this method and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 </a:t>
            </a: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Twitter hate speech detection data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used to research hate-speech detection.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757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599DD1-9137-7400-0D0F-E1EA2FFE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752475"/>
            <a:ext cx="10058400" cy="5419725"/>
          </a:xfrm>
        </p:spPr>
        <p:txBody>
          <a:bodyPr/>
          <a:lstStyle/>
          <a:p>
            <a:r>
              <a:rPr lang="en-US" sz="4000" b="0" i="0" u="sng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System:</a:t>
            </a:r>
            <a:br>
              <a:rPr lang="en-US" sz="4000" b="0" i="0" u="sng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04170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My project I used NLTK because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NLTK (Natural Language Toolkit) is the go-to API for Natural Language Processing)with Python.</a:t>
            </a:r>
            <a:b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is a really powerful tool to preprocess text data for further analysis like with ML models for instance. </a:t>
            </a:r>
            <a:b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helps convert text into numbers, which the model can then easily work with.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8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15574C-C629-7685-41B6-11E52042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54" y="561548"/>
            <a:ext cx="10058400" cy="5462733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Flowchart:</a:t>
            </a:r>
          </a:p>
          <a:p>
            <a:endParaRPr lang="en-IN" sz="40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93E740-D504-5218-D238-0FD43225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1599215"/>
            <a:ext cx="7548283" cy="48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4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069E-0E34-5D37-4278-32F10992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259976"/>
            <a:ext cx="10482789" cy="428064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400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Code:</a:t>
            </a:r>
            <a:br>
              <a:rPr lang="en-IN" sz="8400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Hate speech detection</a:t>
            </a: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the model which identifies and detects hateful and offensive speech being poured on the internet. </a:t>
            </a:r>
            <a:b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hate speech detection has become an important solution to problems in today’s online world.</a:t>
            </a:r>
            <a:b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steps in building a 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Hate Speech </a:t>
            </a:r>
            <a:r>
              <a:rPr lang="en-US" sz="6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etection Project is:</a:t>
            </a:r>
            <a:b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up the development environment</a:t>
            </a:r>
            <a:b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data</a:t>
            </a:r>
            <a:b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required libraries</a:t>
            </a:r>
            <a:b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 the data</a:t>
            </a:r>
            <a:b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the data</a:t>
            </a:r>
            <a:b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the model</a:t>
            </a:r>
            <a:b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</a:t>
            </a:r>
            <a: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the results</a:t>
            </a:r>
            <a:br>
              <a:rPr lang="en-US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6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C8817-6E78-BCC7-957E-367DF1F3C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9600"/>
            <a:ext cx="10058400" cy="5562600"/>
          </a:xfrm>
        </p:spPr>
        <p:txBody>
          <a:bodyPr/>
          <a:lstStyle/>
          <a:p>
            <a:r>
              <a:rPr lang="en-US" sz="40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</a:br>
            <a:b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Doing my Internship Project I used The Following References: </a:t>
            </a:r>
            <a:br>
              <a:rPr lang="en-US" sz="24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24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br>
              <a:rPr lang="en-US" sz="24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24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Online Videos On Machine Learning Project Coding. </a:t>
            </a:r>
            <a:br>
              <a:rPr lang="en-US" sz="24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sz="24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Consulting My mentor and Lecturers.  </a:t>
            </a:r>
            <a:br>
              <a:rPr lang="en-US" sz="24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sz="2400" dirty="0">
                <a:solidFill>
                  <a:srgbClr val="04170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Guidelines from Our Seniors.</a:t>
            </a:r>
            <a:endParaRPr lang="en-IN" sz="2400" dirty="0">
              <a:solidFill>
                <a:srgbClr val="04170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763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453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Black</vt:lpstr>
      <vt:lpstr>Calibri</vt:lpstr>
      <vt:lpstr>Helvetica</vt:lpstr>
      <vt:lpstr>Rockwell</vt:lpstr>
      <vt:lpstr>Rockwell Condensed</vt:lpstr>
      <vt:lpstr>Times New Roman</vt:lpstr>
      <vt:lpstr>Wingdings</vt:lpstr>
      <vt:lpstr>Wood Type</vt:lpstr>
      <vt:lpstr>DATA SCIENCE</vt:lpstr>
      <vt:lpstr>What is data science?</vt:lpstr>
      <vt:lpstr>Why data science?</vt:lpstr>
      <vt:lpstr>Project topic : hate speech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joshi lella</dc:creator>
  <cp:lastModifiedBy>joshi lella</cp:lastModifiedBy>
  <cp:revision>1</cp:revision>
  <dcterms:created xsi:type="dcterms:W3CDTF">2023-11-19T11:18:32Z</dcterms:created>
  <dcterms:modified xsi:type="dcterms:W3CDTF">2023-11-19T12:18:24Z</dcterms:modified>
</cp:coreProperties>
</file>