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7" r:id="rId2"/>
    <p:sldId id="268" r:id="rId3"/>
    <p:sldId id="267" r:id="rId4"/>
    <p:sldId id="278" r:id="rId5"/>
    <p:sldId id="262" r:id="rId6"/>
    <p:sldId id="277" r:id="rId7"/>
    <p:sldId id="274" r:id="rId8"/>
    <p:sldId id="279" r:id="rId9"/>
    <p:sldId id="272" r:id="rId10"/>
    <p:sldId id="275" r:id="rId11"/>
    <p:sldId id="270" r:id="rId12"/>
    <p:sldId id="276" r:id="rId13"/>
    <p:sldId id="266" r:id="rId14"/>
  </p:sldIdLst>
  <p:sldSz cx="12192000" cy="6858000"/>
  <p:notesSz cx="6858000" cy="9144000"/>
  <p:embeddedFontLst>
    <p:embeddedFont>
      <p:font typeface="Microsoft GothicNeo" panose="020B0500000101010101" pitchFamily="50" charset="-127"/>
      <p:regular r:id="rId16"/>
      <p:bold r:id="rId17"/>
    </p:embeddedFont>
    <p:embeddedFont>
      <p:font typeface="Microsoft GothicNeo Light" panose="020B030000010101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9" autoAdjust="0"/>
    <p:restoredTop sz="95401" autoAdjust="0"/>
  </p:normalViewPr>
  <p:slideViewPr>
    <p:cSldViewPr snapToGrid="0">
      <p:cViewPr varScale="1">
        <p:scale>
          <a:sx n="77" d="100"/>
          <a:sy n="77" d="100"/>
        </p:scale>
        <p:origin x="126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B8D6F-3132-4FC1-A9C5-59492A9DE001}" type="doc">
      <dgm:prSet loTypeId="urn:microsoft.com/office/officeart/2008/layout/VerticalCurvedList" loCatId="list" qsTypeId="urn:microsoft.com/office/officeart/2005/8/quickstyle/simple4" qsCatId="simple" csTypeId="urn:microsoft.com/office/officeart/2005/8/colors/accent5_5" csCatId="accent5" phldr="1"/>
      <dgm:spPr/>
    </dgm:pt>
    <dgm:pt modelId="{EA5C9250-03E8-45E2-95B3-48344A717120}">
      <dgm:prSet phldrT="[텍스트]" custT="1"/>
      <dgm:spPr/>
      <dgm:t>
        <a:bodyPr/>
        <a:lstStyle/>
        <a:p>
          <a:pPr latinLnBrk="1"/>
          <a:r>
            <a:rPr lang="ko-KR" altLang="en-US" sz="2800" b="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환경 및 언어</a:t>
          </a:r>
        </a:p>
      </dgm:t>
    </dgm:pt>
    <dgm:pt modelId="{733807D6-84C4-4694-BD31-7EA38D988FD2}" type="parTrans" cxnId="{69C3F46D-CEF2-406F-877B-218DBD9345A2}">
      <dgm:prSet/>
      <dgm:spPr/>
      <dgm:t>
        <a:bodyPr/>
        <a:lstStyle/>
        <a:p>
          <a:pPr latinLnBrk="1"/>
          <a:endParaRPr lang="ko-KR" altLang="en-US" sz="1050" b="0">
            <a:latin typeface="Microsoft GothicNeo Light" panose="020B0300000101010101" pitchFamily="50" charset="-127"/>
            <a:ea typeface="Microsoft GothicNeo Light" panose="020B0300000101010101" pitchFamily="50" charset="-127"/>
            <a:cs typeface="Microsoft GothicNeo Light" panose="020B0300000101010101" pitchFamily="50" charset="-127"/>
          </a:endParaRPr>
        </a:p>
      </dgm:t>
    </dgm:pt>
    <dgm:pt modelId="{1327C8DA-98A2-458C-B9C0-BCEF6A28232B}" type="sibTrans" cxnId="{69C3F46D-CEF2-406F-877B-218DBD9345A2}">
      <dgm:prSet/>
      <dgm:spPr/>
      <dgm:t>
        <a:bodyPr/>
        <a:lstStyle/>
        <a:p>
          <a:pPr latinLnBrk="1"/>
          <a:endParaRPr lang="ko-KR" altLang="en-US" sz="1050" b="0">
            <a:latin typeface="Microsoft GothicNeo Light" panose="020B0300000101010101" pitchFamily="50" charset="-127"/>
            <a:ea typeface="Microsoft GothicNeo Light" panose="020B0300000101010101" pitchFamily="50" charset="-127"/>
            <a:cs typeface="Microsoft GothicNeo Light" panose="020B0300000101010101" pitchFamily="50" charset="-127"/>
          </a:endParaRPr>
        </a:p>
      </dgm:t>
    </dgm:pt>
    <dgm:pt modelId="{86485E59-42FF-4D21-BF56-74B87511BFD1}">
      <dgm:prSet phldrT="[텍스트]" custT="1"/>
      <dgm:spPr/>
      <dgm:t>
        <a:bodyPr/>
        <a:lstStyle/>
        <a:p>
          <a:pPr latinLnBrk="1"/>
          <a:r>
            <a:rPr lang="ko-KR" altLang="en-US" sz="2800" b="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기능 소개</a:t>
          </a:r>
        </a:p>
      </dgm:t>
    </dgm:pt>
    <dgm:pt modelId="{8810AADB-61A3-4C69-A339-94757B2A34A1}" type="parTrans" cxnId="{3D473543-7A22-477C-8BB1-B166B4BE7363}">
      <dgm:prSet/>
      <dgm:spPr/>
      <dgm:t>
        <a:bodyPr/>
        <a:lstStyle/>
        <a:p>
          <a:pPr latinLnBrk="1"/>
          <a:endParaRPr lang="ko-KR" altLang="en-US" sz="1050" b="0">
            <a:latin typeface="Microsoft GothicNeo Light" panose="020B0300000101010101" pitchFamily="50" charset="-127"/>
            <a:ea typeface="Microsoft GothicNeo Light" panose="020B0300000101010101" pitchFamily="50" charset="-127"/>
            <a:cs typeface="Microsoft GothicNeo Light" panose="020B0300000101010101" pitchFamily="50" charset="-127"/>
          </a:endParaRPr>
        </a:p>
      </dgm:t>
    </dgm:pt>
    <dgm:pt modelId="{14AC1C95-D86F-4B68-9026-85EB8341627F}" type="sibTrans" cxnId="{3D473543-7A22-477C-8BB1-B166B4BE7363}">
      <dgm:prSet/>
      <dgm:spPr/>
      <dgm:t>
        <a:bodyPr/>
        <a:lstStyle/>
        <a:p>
          <a:pPr latinLnBrk="1"/>
          <a:endParaRPr lang="ko-KR" altLang="en-US" sz="1050" b="0">
            <a:latin typeface="Microsoft GothicNeo Light" panose="020B0300000101010101" pitchFamily="50" charset="-127"/>
            <a:ea typeface="Microsoft GothicNeo Light" panose="020B0300000101010101" pitchFamily="50" charset="-127"/>
            <a:cs typeface="Microsoft GothicNeo Light" panose="020B0300000101010101" pitchFamily="50" charset="-127"/>
          </a:endParaRPr>
        </a:p>
      </dgm:t>
    </dgm:pt>
    <dgm:pt modelId="{11113930-1253-4301-8407-02BFB190EFCC}">
      <dgm:prSet phldrT="[텍스트]" custT="1"/>
      <dgm:spPr/>
      <dgm:t>
        <a:bodyPr/>
        <a:lstStyle/>
        <a:p>
          <a:pPr latinLnBrk="1"/>
          <a:r>
            <a:rPr lang="ko-KR" altLang="en-US" sz="2800" b="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향후 계획</a:t>
          </a:r>
        </a:p>
      </dgm:t>
    </dgm:pt>
    <dgm:pt modelId="{BDF796AE-08AC-4B48-A8B0-8B44BA0C0427}" type="parTrans" cxnId="{48F5AC18-778F-4261-85E7-513FBBDAE607}">
      <dgm:prSet/>
      <dgm:spPr/>
      <dgm:t>
        <a:bodyPr/>
        <a:lstStyle/>
        <a:p>
          <a:pPr latinLnBrk="1"/>
          <a:endParaRPr lang="ko-KR" altLang="en-US" sz="1050" b="0">
            <a:latin typeface="Microsoft GothicNeo Light" panose="020B0300000101010101" pitchFamily="50" charset="-127"/>
            <a:ea typeface="Microsoft GothicNeo Light" panose="020B0300000101010101" pitchFamily="50" charset="-127"/>
            <a:cs typeface="Microsoft GothicNeo Light" panose="020B0300000101010101" pitchFamily="50" charset="-127"/>
          </a:endParaRPr>
        </a:p>
      </dgm:t>
    </dgm:pt>
    <dgm:pt modelId="{A73AFF94-A1A1-40A8-AA6B-3D842C7942C7}" type="sibTrans" cxnId="{48F5AC18-778F-4261-85E7-513FBBDAE607}">
      <dgm:prSet/>
      <dgm:spPr/>
      <dgm:t>
        <a:bodyPr/>
        <a:lstStyle/>
        <a:p>
          <a:pPr latinLnBrk="1"/>
          <a:endParaRPr lang="ko-KR" altLang="en-US" sz="1050" b="0">
            <a:latin typeface="Microsoft GothicNeo Light" panose="020B0300000101010101" pitchFamily="50" charset="-127"/>
            <a:ea typeface="Microsoft GothicNeo Light" panose="020B0300000101010101" pitchFamily="50" charset="-127"/>
            <a:cs typeface="Microsoft GothicNeo Light" panose="020B0300000101010101" pitchFamily="50" charset="-127"/>
          </a:endParaRPr>
        </a:p>
      </dgm:t>
    </dgm:pt>
    <dgm:pt modelId="{B0EB0B03-9D8A-47E7-8E91-8FF1F70780B0}">
      <dgm:prSet phldrT="[텍스트]" custT="1"/>
      <dgm:spPr/>
      <dgm:t>
        <a:bodyPr/>
        <a:lstStyle/>
        <a:p>
          <a:pPr latinLnBrk="1"/>
          <a:r>
            <a:rPr lang="ko-KR" altLang="en-US" sz="2800" b="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개요</a:t>
          </a:r>
        </a:p>
      </dgm:t>
    </dgm:pt>
    <dgm:pt modelId="{1D271606-4312-47FA-8F4E-58A10DB2D3B2}" type="parTrans" cxnId="{05F9D48A-0D07-4FE5-A219-99BDFAA58584}">
      <dgm:prSet/>
      <dgm:spPr/>
      <dgm:t>
        <a:bodyPr/>
        <a:lstStyle/>
        <a:p>
          <a:pPr latinLnBrk="1"/>
          <a:endParaRPr lang="ko-KR" altLang="en-US"/>
        </a:p>
      </dgm:t>
    </dgm:pt>
    <dgm:pt modelId="{82B57D03-9D21-461F-92DD-B7AEF9EE1757}" type="sibTrans" cxnId="{05F9D48A-0D07-4FE5-A219-99BDFAA58584}">
      <dgm:prSet/>
      <dgm:spPr/>
      <dgm:t>
        <a:bodyPr/>
        <a:lstStyle/>
        <a:p>
          <a:pPr latinLnBrk="1"/>
          <a:endParaRPr lang="ko-KR" altLang="en-US"/>
        </a:p>
      </dgm:t>
    </dgm:pt>
    <dgm:pt modelId="{81AD1254-B58F-4476-8063-E8C10D446B3B}">
      <dgm:prSet phldrT="[텍스트]" custT="1"/>
      <dgm:spPr/>
      <dgm:t>
        <a:bodyPr/>
        <a:lstStyle/>
        <a:p>
          <a:pPr latinLnBrk="1"/>
          <a:r>
            <a:rPr lang="ko-KR" altLang="en-US" sz="2800" b="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프로그램 구성</a:t>
          </a:r>
        </a:p>
      </dgm:t>
    </dgm:pt>
    <dgm:pt modelId="{48A0E264-FF3A-4779-ACED-E7B851F85A0E}" type="parTrans" cxnId="{8C235F83-68B5-4B70-B978-721589E08CD3}">
      <dgm:prSet/>
      <dgm:spPr/>
      <dgm:t>
        <a:bodyPr/>
        <a:lstStyle/>
        <a:p>
          <a:pPr latinLnBrk="1"/>
          <a:endParaRPr lang="ko-KR" altLang="en-US"/>
        </a:p>
      </dgm:t>
    </dgm:pt>
    <dgm:pt modelId="{6E7EC78F-7D82-481D-A9D6-A7940921A6F7}" type="sibTrans" cxnId="{8C235F83-68B5-4B70-B978-721589E08CD3}">
      <dgm:prSet/>
      <dgm:spPr/>
      <dgm:t>
        <a:bodyPr/>
        <a:lstStyle/>
        <a:p>
          <a:pPr latinLnBrk="1"/>
          <a:endParaRPr lang="ko-KR" altLang="en-US"/>
        </a:p>
      </dgm:t>
    </dgm:pt>
    <dgm:pt modelId="{A432EC1B-E497-4B50-925C-856AB502CD93}" type="pres">
      <dgm:prSet presAssocID="{026B8D6F-3132-4FC1-A9C5-59492A9DE001}" presName="Name0" presStyleCnt="0">
        <dgm:presLayoutVars>
          <dgm:chMax val="7"/>
          <dgm:chPref val="7"/>
          <dgm:dir/>
        </dgm:presLayoutVars>
      </dgm:prSet>
      <dgm:spPr/>
    </dgm:pt>
    <dgm:pt modelId="{D50CDA03-16DC-4A61-8761-C3670FE5DC18}" type="pres">
      <dgm:prSet presAssocID="{026B8D6F-3132-4FC1-A9C5-59492A9DE001}" presName="Name1" presStyleCnt="0"/>
      <dgm:spPr/>
    </dgm:pt>
    <dgm:pt modelId="{93D3EA72-7D58-499A-AD7C-587808B451D4}" type="pres">
      <dgm:prSet presAssocID="{026B8D6F-3132-4FC1-A9C5-59492A9DE001}" presName="cycle" presStyleCnt="0"/>
      <dgm:spPr/>
    </dgm:pt>
    <dgm:pt modelId="{FD8EC153-CC37-4EA7-A576-BC59605B6C7C}" type="pres">
      <dgm:prSet presAssocID="{026B8D6F-3132-4FC1-A9C5-59492A9DE001}" presName="srcNode" presStyleLbl="node1" presStyleIdx="0" presStyleCnt="5"/>
      <dgm:spPr/>
    </dgm:pt>
    <dgm:pt modelId="{CA564D0E-1DB8-4678-BB48-1C1BB35044BD}" type="pres">
      <dgm:prSet presAssocID="{026B8D6F-3132-4FC1-A9C5-59492A9DE001}" presName="conn" presStyleLbl="parChTrans1D2" presStyleIdx="0" presStyleCnt="1"/>
      <dgm:spPr/>
    </dgm:pt>
    <dgm:pt modelId="{7259B9F0-658D-4DB2-8FE1-502597AC981C}" type="pres">
      <dgm:prSet presAssocID="{026B8D6F-3132-4FC1-A9C5-59492A9DE001}" presName="extraNode" presStyleLbl="node1" presStyleIdx="0" presStyleCnt="5"/>
      <dgm:spPr/>
    </dgm:pt>
    <dgm:pt modelId="{1C023E1C-450A-47EB-A165-31BD66EB2B14}" type="pres">
      <dgm:prSet presAssocID="{026B8D6F-3132-4FC1-A9C5-59492A9DE001}" presName="dstNode" presStyleLbl="node1" presStyleIdx="0" presStyleCnt="5"/>
      <dgm:spPr/>
    </dgm:pt>
    <dgm:pt modelId="{97869A97-6C49-4861-81AE-5B7AFA0960D9}" type="pres">
      <dgm:prSet presAssocID="{B0EB0B03-9D8A-47E7-8E91-8FF1F70780B0}" presName="text_1" presStyleLbl="node1" presStyleIdx="0" presStyleCnt="5">
        <dgm:presLayoutVars>
          <dgm:bulletEnabled val="1"/>
        </dgm:presLayoutVars>
      </dgm:prSet>
      <dgm:spPr/>
    </dgm:pt>
    <dgm:pt modelId="{1052E13F-214F-43F3-BE1D-59B1CC08A643}" type="pres">
      <dgm:prSet presAssocID="{B0EB0B03-9D8A-47E7-8E91-8FF1F70780B0}" presName="accent_1" presStyleCnt="0"/>
      <dgm:spPr/>
    </dgm:pt>
    <dgm:pt modelId="{B3C68FF1-069F-4FCD-8946-6D8DF5ACFC43}" type="pres">
      <dgm:prSet presAssocID="{B0EB0B03-9D8A-47E7-8E91-8FF1F70780B0}" presName="accentRepeatNode" presStyleLbl="solidFgAcc1" presStyleIdx="0" presStyleCnt="5"/>
      <dgm:spPr/>
    </dgm:pt>
    <dgm:pt modelId="{685C328F-E055-432B-8422-570ECD67AF94}" type="pres">
      <dgm:prSet presAssocID="{EA5C9250-03E8-45E2-95B3-48344A717120}" presName="text_2" presStyleLbl="node1" presStyleIdx="1" presStyleCnt="5">
        <dgm:presLayoutVars>
          <dgm:bulletEnabled val="1"/>
        </dgm:presLayoutVars>
      </dgm:prSet>
      <dgm:spPr/>
    </dgm:pt>
    <dgm:pt modelId="{36A080F5-4B99-46A0-B3CC-09736B107E22}" type="pres">
      <dgm:prSet presAssocID="{EA5C9250-03E8-45E2-95B3-48344A717120}" presName="accent_2" presStyleCnt="0"/>
      <dgm:spPr/>
    </dgm:pt>
    <dgm:pt modelId="{F5D40A44-3C22-4A67-BA35-341A77FD74AB}" type="pres">
      <dgm:prSet presAssocID="{EA5C9250-03E8-45E2-95B3-48344A717120}" presName="accentRepeatNode" presStyleLbl="solidFgAcc1" presStyleIdx="1" presStyleCnt="5"/>
      <dgm:spPr/>
    </dgm:pt>
    <dgm:pt modelId="{8DB3E503-3F88-45C5-87F8-ACEE440AF421}" type="pres">
      <dgm:prSet presAssocID="{86485E59-42FF-4D21-BF56-74B87511BFD1}" presName="text_3" presStyleLbl="node1" presStyleIdx="2" presStyleCnt="5">
        <dgm:presLayoutVars>
          <dgm:bulletEnabled val="1"/>
        </dgm:presLayoutVars>
      </dgm:prSet>
      <dgm:spPr/>
    </dgm:pt>
    <dgm:pt modelId="{9AABECC0-B81A-401B-8EEF-1F6943A8FC75}" type="pres">
      <dgm:prSet presAssocID="{86485E59-42FF-4D21-BF56-74B87511BFD1}" presName="accent_3" presStyleCnt="0"/>
      <dgm:spPr/>
    </dgm:pt>
    <dgm:pt modelId="{9388856E-4D92-453D-A6E6-942ED05D0B02}" type="pres">
      <dgm:prSet presAssocID="{86485E59-42FF-4D21-BF56-74B87511BFD1}" presName="accentRepeatNode" presStyleLbl="solidFgAcc1" presStyleIdx="2" presStyleCnt="5"/>
      <dgm:spPr/>
    </dgm:pt>
    <dgm:pt modelId="{11D0341D-DE6C-4E69-8162-4E5A75267DFD}" type="pres">
      <dgm:prSet presAssocID="{81AD1254-B58F-4476-8063-E8C10D446B3B}" presName="text_4" presStyleLbl="node1" presStyleIdx="3" presStyleCnt="5">
        <dgm:presLayoutVars>
          <dgm:bulletEnabled val="1"/>
        </dgm:presLayoutVars>
      </dgm:prSet>
      <dgm:spPr/>
    </dgm:pt>
    <dgm:pt modelId="{0C176A2B-1EF0-4BA6-83FC-D21E810C1198}" type="pres">
      <dgm:prSet presAssocID="{81AD1254-B58F-4476-8063-E8C10D446B3B}" presName="accent_4" presStyleCnt="0"/>
      <dgm:spPr/>
    </dgm:pt>
    <dgm:pt modelId="{676B872F-2DA3-46DB-94FC-38C78A400B4B}" type="pres">
      <dgm:prSet presAssocID="{81AD1254-B58F-4476-8063-E8C10D446B3B}" presName="accentRepeatNode" presStyleLbl="solidFgAcc1" presStyleIdx="3" presStyleCnt="5"/>
      <dgm:spPr/>
    </dgm:pt>
    <dgm:pt modelId="{F2E5B834-FB3A-4AC2-A42D-B4A694E7DC44}" type="pres">
      <dgm:prSet presAssocID="{11113930-1253-4301-8407-02BFB190EFCC}" presName="text_5" presStyleLbl="node1" presStyleIdx="4" presStyleCnt="5">
        <dgm:presLayoutVars>
          <dgm:bulletEnabled val="1"/>
        </dgm:presLayoutVars>
      </dgm:prSet>
      <dgm:spPr/>
    </dgm:pt>
    <dgm:pt modelId="{69C4A45C-BE58-4F15-99A0-7F593EE38110}" type="pres">
      <dgm:prSet presAssocID="{11113930-1253-4301-8407-02BFB190EFCC}" presName="accent_5" presStyleCnt="0"/>
      <dgm:spPr/>
    </dgm:pt>
    <dgm:pt modelId="{8191AB0C-6F8A-498B-B65D-D82FCB96A73F}" type="pres">
      <dgm:prSet presAssocID="{11113930-1253-4301-8407-02BFB190EFCC}" presName="accentRepeatNode" presStyleLbl="solidFgAcc1" presStyleIdx="4" presStyleCnt="5"/>
      <dgm:spPr/>
    </dgm:pt>
  </dgm:ptLst>
  <dgm:cxnLst>
    <dgm:cxn modelId="{DE08E90C-F2FB-4201-9894-85CEFBD0B417}" type="presOf" srcId="{11113930-1253-4301-8407-02BFB190EFCC}" destId="{F2E5B834-FB3A-4AC2-A42D-B4A694E7DC44}" srcOrd="0" destOrd="0" presId="urn:microsoft.com/office/officeart/2008/layout/VerticalCurvedList"/>
    <dgm:cxn modelId="{48F5AC18-778F-4261-85E7-513FBBDAE607}" srcId="{026B8D6F-3132-4FC1-A9C5-59492A9DE001}" destId="{11113930-1253-4301-8407-02BFB190EFCC}" srcOrd="4" destOrd="0" parTransId="{BDF796AE-08AC-4B48-A8B0-8B44BA0C0427}" sibTransId="{A73AFF94-A1A1-40A8-AA6B-3D842C7942C7}"/>
    <dgm:cxn modelId="{E68CC01A-1E25-4490-B488-6D29DE082221}" type="presOf" srcId="{026B8D6F-3132-4FC1-A9C5-59492A9DE001}" destId="{A432EC1B-E497-4B50-925C-856AB502CD93}" srcOrd="0" destOrd="0" presId="urn:microsoft.com/office/officeart/2008/layout/VerticalCurvedList"/>
    <dgm:cxn modelId="{3D473543-7A22-477C-8BB1-B166B4BE7363}" srcId="{026B8D6F-3132-4FC1-A9C5-59492A9DE001}" destId="{86485E59-42FF-4D21-BF56-74B87511BFD1}" srcOrd="2" destOrd="0" parTransId="{8810AADB-61A3-4C69-A339-94757B2A34A1}" sibTransId="{14AC1C95-D86F-4B68-9026-85EB8341627F}"/>
    <dgm:cxn modelId="{ED7EA463-76D7-44E2-B845-118FAFB4C116}" type="presOf" srcId="{B0EB0B03-9D8A-47E7-8E91-8FF1F70780B0}" destId="{97869A97-6C49-4861-81AE-5B7AFA0960D9}" srcOrd="0" destOrd="0" presId="urn:microsoft.com/office/officeart/2008/layout/VerticalCurvedList"/>
    <dgm:cxn modelId="{69C3F46D-CEF2-406F-877B-218DBD9345A2}" srcId="{026B8D6F-3132-4FC1-A9C5-59492A9DE001}" destId="{EA5C9250-03E8-45E2-95B3-48344A717120}" srcOrd="1" destOrd="0" parTransId="{733807D6-84C4-4694-BD31-7EA38D988FD2}" sibTransId="{1327C8DA-98A2-458C-B9C0-BCEF6A28232B}"/>
    <dgm:cxn modelId="{8C235F83-68B5-4B70-B978-721589E08CD3}" srcId="{026B8D6F-3132-4FC1-A9C5-59492A9DE001}" destId="{81AD1254-B58F-4476-8063-E8C10D446B3B}" srcOrd="3" destOrd="0" parTransId="{48A0E264-FF3A-4779-ACED-E7B851F85A0E}" sibTransId="{6E7EC78F-7D82-481D-A9D6-A7940921A6F7}"/>
    <dgm:cxn modelId="{2F550C84-F377-440F-8801-B1EC14A9E47A}" type="presOf" srcId="{EA5C9250-03E8-45E2-95B3-48344A717120}" destId="{685C328F-E055-432B-8422-570ECD67AF94}" srcOrd="0" destOrd="0" presId="urn:microsoft.com/office/officeart/2008/layout/VerticalCurvedList"/>
    <dgm:cxn modelId="{05F9D48A-0D07-4FE5-A219-99BDFAA58584}" srcId="{026B8D6F-3132-4FC1-A9C5-59492A9DE001}" destId="{B0EB0B03-9D8A-47E7-8E91-8FF1F70780B0}" srcOrd="0" destOrd="0" parTransId="{1D271606-4312-47FA-8F4E-58A10DB2D3B2}" sibTransId="{82B57D03-9D21-461F-92DD-B7AEF9EE1757}"/>
    <dgm:cxn modelId="{1CCFF0C6-1163-4041-B9BE-33E809ED7B14}" type="presOf" srcId="{82B57D03-9D21-461F-92DD-B7AEF9EE1757}" destId="{CA564D0E-1DB8-4678-BB48-1C1BB35044BD}" srcOrd="0" destOrd="0" presId="urn:microsoft.com/office/officeart/2008/layout/VerticalCurvedList"/>
    <dgm:cxn modelId="{81D59BE9-594A-407F-AF1F-416B08D4C28E}" type="presOf" srcId="{86485E59-42FF-4D21-BF56-74B87511BFD1}" destId="{8DB3E503-3F88-45C5-87F8-ACEE440AF421}" srcOrd="0" destOrd="0" presId="urn:microsoft.com/office/officeart/2008/layout/VerticalCurvedList"/>
    <dgm:cxn modelId="{C8D4BDF7-DC98-4588-8891-626CA33FCC57}" type="presOf" srcId="{81AD1254-B58F-4476-8063-E8C10D446B3B}" destId="{11D0341D-DE6C-4E69-8162-4E5A75267DFD}" srcOrd="0" destOrd="0" presId="urn:microsoft.com/office/officeart/2008/layout/VerticalCurvedList"/>
    <dgm:cxn modelId="{EA20116A-F9E4-4624-9F26-3D13D6CD6808}" type="presParOf" srcId="{A432EC1B-E497-4B50-925C-856AB502CD93}" destId="{D50CDA03-16DC-4A61-8761-C3670FE5DC18}" srcOrd="0" destOrd="0" presId="urn:microsoft.com/office/officeart/2008/layout/VerticalCurvedList"/>
    <dgm:cxn modelId="{0DA72C73-2C94-4CF2-A9D3-EB5E1652920E}" type="presParOf" srcId="{D50CDA03-16DC-4A61-8761-C3670FE5DC18}" destId="{93D3EA72-7D58-499A-AD7C-587808B451D4}" srcOrd="0" destOrd="0" presId="urn:microsoft.com/office/officeart/2008/layout/VerticalCurvedList"/>
    <dgm:cxn modelId="{7EAE46FF-3322-49AC-8877-C25AA17CB0C3}" type="presParOf" srcId="{93D3EA72-7D58-499A-AD7C-587808B451D4}" destId="{FD8EC153-CC37-4EA7-A576-BC59605B6C7C}" srcOrd="0" destOrd="0" presId="urn:microsoft.com/office/officeart/2008/layout/VerticalCurvedList"/>
    <dgm:cxn modelId="{34888190-B279-4DC5-9BE3-63C67ACED308}" type="presParOf" srcId="{93D3EA72-7D58-499A-AD7C-587808B451D4}" destId="{CA564D0E-1DB8-4678-BB48-1C1BB35044BD}" srcOrd="1" destOrd="0" presId="urn:microsoft.com/office/officeart/2008/layout/VerticalCurvedList"/>
    <dgm:cxn modelId="{12E7691B-A32B-4761-A4B3-37567BD012F8}" type="presParOf" srcId="{93D3EA72-7D58-499A-AD7C-587808B451D4}" destId="{7259B9F0-658D-4DB2-8FE1-502597AC981C}" srcOrd="2" destOrd="0" presId="urn:microsoft.com/office/officeart/2008/layout/VerticalCurvedList"/>
    <dgm:cxn modelId="{7423CFC5-42A6-44C4-B4F4-4630B029C903}" type="presParOf" srcId="{93D3EA72-7D58-499A-AD7C-587808B451D4}" destId="{1C023E1C-450A-47EB-A165-31BD66EB2B14}" srcOrd="3" destOrd="0" presId="urn:microsoft.com/office/officeart/2008/layout/VerticalCurvedList"/>
    <dgm:cxn modelId="{80BC2894-077F-4F39-A64E-34BE767327B6}" type="presParOf" srcId="{D50CDA03-16DC-4A61-8761-C3670FE5DC18}" destId="{97869A97-6C49-4861-81AE-5B7AFA0960D9}" srcOrd="1" destOrd="0" presId="urn:microsoft.com/office/officeart/2008/layout/VerticalCurvedList"/>
    <dgm:cxn modelId="{C40CF54B-2E14-43BB-8AEF-DECB9093694F}" type="presParOf" srcId="{D50CDA03-16DC-4A61-8761-C3670FE5DC18}" destId="{1052E13F-214F-43F3-BE1D-59B1CC08A643}" srcOrd="2" destOrd="0" presId="urn:microsoft.com/office/officeart/2008/layout/VerticalCurvedList"/>
    <dgm:cxn modelId="{B0A4CFAB-EE89-469B-9C19-7A6872C1E53F}" type="presParOf" srcId="{1052E13F-214F-43F3-BE1D-59B1CC08A643}" destId="{B3C68FF1-069F-4FCD-8946-6D8DF5ACFC43}" srcOrd="0" destOrd="0" presId="urn:microsoft.com/office/officeart/2008/layout/VerticalCurvedList"/>
    <dgm:cxn modelId="{B1B54E53-D346-438C-AC74-8907B5C6AA9D}" type="presParOf" srcId="{D50CDA03-16DC-4A61-8761-C3670FE5DC18}" destId="{685C328F-E055-432B-8422-570ECD67AF94}" srcOrd="3" destOrd="0" presId="urn:microsoft.com/office/officeart/2008/layout/VerticalCurvedList"/>
    <dgm:cxn modelId="{6ECEEB65-E8BC-4B15-A015-D666703E3069}" type="presParOf" srcId="{D50CDA03-16DC-4A61-8761-C3670FE5DC18}" destId="{36A080F5-4B99-46A0-B3CC-09736B107E22}" srcOrd="4" destOrd="0" presId="urn:microsoft.com/office/officeart/2008/layout/VerticalCurvedList"/>
    <dgm:cxn modelId="{0456AF48-3011-4630-BBE6-5E9C958F4B8D}" type="presParOf" srcId="{36A080F5-4B99-46A0-B3CC-09736B107E22}" destId="{F5D40A44-3C22-4A67-BA35-341A77FD74AB}" srcOrd="0" destOrd="0" presId="urn:microsoft.com/office/officeart/2008/layout/VerticalCurvedList"/>
    <dgm:cxn modelId="{D49CE4EF-ADC2-4F61-AB5D-C713ABAC86CC}" type="presParOf" srcId="{D50CDA03-16DC-4A61-8761-C3670FE5DC18}" destId="{8DB3E503-3F88-45C5-87F8-ACEE440AF421}" srcOrd="5" destOrd="0" presId="urn:microsoft.com/office/officeart/2008/layout/VerticalCurvedList"/>
    <dgm:cxn modelId="{F0DCE3AD-FC2E-44F9-88C6-62E3D3E6CDB6}" type="presParOf" srcId="{D50CDA03-16DC-4A61-8761-C3670FE5DC18}" destId="{9AABECC0-B81A-401B-8EEF-1F6943A8FC75}" srcOrd="6" destOrd="0" presId="urn:microsoft.com/office/officeart/2008/layout/VerticalCurvedList"/>
    <dgm:cxn modelId="{A1CE21FA-3C6E-4945-8D33-E3538DEB658D}" type="presParOf" srcId="{9AABECC0-B81A-401B-8EEF-1F6943A8FC75}" destId="{9388856E-4D92-453D-A6E6-942ED05D0B02}" srcOrd="0" destOrd="0" presId="urn:microsoft.com/office/officeart/2008/layout/VerticalCurvedList"/>
    <dgm:cxn modelId="{59F0C81B-9AEF-4C51-85CA-E55B429196F5}" type="presParOf" srcId="{D50CDA03-16DC-4A61-8761-C3670FE5DC18}" destId="{11D0341D-DE6C-4E69-8162-4E5A75267DFD}" srcOrd="7" destOrd="0" presId="urn:microsoft.com/office/officeart/2008/layout/VerticalCurvedList"/>
    <dgm:cxn modelId="{4CCAFA50-0AA2-4149-86E5-06BE03257CCC}" type="presParOf" srcId="{D50CDA03-16DC-4A61-8761-C3670FE5DC18}" destId="{0C176A2B-1EF0-4BA6-83FC-D21E810C1198}" srcOrd="8" destOrd="0" presId="urn:microsoft.com/office/officeart/2008/layout/VerticalCurvedList"/>
    <dgm:cxn modelId="{8E308DC8-763D-42E9-AFBB-49CA3526CEB1}" type="presParOf" srcId="{0C176A2B-1EF0-4BA6-83FC-D21E810C1198}" destId="{676B872F-2DA3-46DB-94FC-38C78A400B4B}" srcOrd="0" destOrd="0" presId="urn:microsoft.com/office/officeart/2008/layout/VerticalCurvedList"/>
    <dgm:cxn modelId="{E57CCA87-9423-4E4F-ACDE-F3EA974F1CA6}" type="presParOf" srcId="{D50CDA03-16DC-4A61-8761-C3670FE5DC18}" destId="{F2E5B834-FB3A-4AC2-A42D-B4A694E7DC44}" srcOrd="9" destOrd="0" presId="urn:microsoft.com/office/officeart/2008/layout/VerticalCurvedList"/>
    <dgm:cxn modelId="{18602771-0CD4-4DE7-85A4-FD677F143514}" type="presParOf" srcId="{D50CDA03-16DC-4A61-8761-C3670FE5DC18}" destId="{69C4A45C-BE58-4F15-99A0-7F593EE38110}" srcOrd="10" destOrd="0" presId="urn:microsoft.com/office/officeart/2008/layout/VerticalCurvedList"/>
    <dgm:cxn modelId="{F2101ACE-18AC-4E82-97B1-444AE1F3A57C}" type="presParOf" srcId="{69C4A45C-BE58-4F15-99A0-7F593EE38110}" destId="{8191AB0C-6F8A-498B-B65D-D82FCB96A7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64D0E-1DB8-4678-BB48-1C1BB35044BD}">
      <dsp:nvSpPr>
        <dsp:cNvPr id="0" name=""/>
        <dsp:cNvSpPr/>
      </dsp:nvSpPr>
      <dsp:spPr>
        <a:xfrm>
          <a:off x="-5395969" y="-826277"/>
          <a:ext cx="6425099" cy="6425099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69A97-6C49-4861-81AE-5B7AFA0960D9}">
      <dsp:nvSpPr>
        <dsp:cNvPr id="0" name=""/>
        <dsp:cNvSpPr/>
      </dsp:nvSpPr>
      <dsp:spPr>
        <a:xfrm>
          <a:off x="450011" y="298188"/>
          <a:ext cx="8836951" cy="596758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677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kern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개요</a:t>
          </a:r>
        </a:p>
      </dsp:txBody>
      <dsp:txXfrm>
        <a:off x="450011" y="298188"/>
        <a:ext cx="8836951" cy="596758"/>
      </dsp:txXfrm>
    </dsp:sp>
    <dsp:sp modelId="{B3C68FF1-069F-4FCD-8946-6D8DF5ACFC43}">
      <dsp:nvSpPr>
        <dsp:cNvPr id="0" name=""/>
        <dsp:cNvSpPr/>
      </dsp:nvSpPr>
      <dsp:spPr>
        <a:xfrm>
          <a:off x="77037" y="223593"/>
          <a:ext cx="745948" cy="7459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C328F-E055-432B-8422-570ECD67AF94}">
      <dsp:nvSpPr>
        <dsp:cNvPr id="0" name=""/>
        <dsp:cNvSpPr/>
      </dsp:nvSpPr>
      <dsp:spPr>
        <a:xfrm>
          <a:off x="877631" y="1193040"/>
          <a:ext cx="8409331" cy="596758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677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kern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환경 및 언어</a:t>
          </a:r>
        </a:p>
      </dsp:txBody>
      <dsp:txXfrm>
        <a:off x="877631" y="1193040"/>
        <a:ext cx="8409331" cy="596758"/>
      </dsp:txXfrm>
    </dsp:sp>
    <dsp:sp modelId="{F5D40A44-3C22-4A67-BA35-341A77FD74AB}">
      <dsp:nvSpPr>
        <dsp:cNvPr id="0" name=""/>
        <dsp:cNvSpPr/>
      </dsp:nvSpPr>
      <dsp:spPr>
        <a:xfrm>
          <a:off x="504657" y="1118445"/>
          <a:ext cx="745948" cy="7459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3E503-3F88-45C5-87F8-ACEE440AF421}">
      <dsp:nvSpPr>
        <dsp:cNvPr id="0" name=""/>
        <dsp:cNvSpPr/>
      </dsp:nvSpPr>
      <dsp:spPr>
        <a:xfrm>
          <a:off x="1008876" y="2087892"/>
          <a:ext cx="8278086" cy="596758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677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kern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기능 소개</a:t>
          </a:r>
        </a:p>
      </dsp:txBody>
      <dsp:txXfrm>
        <a:off x="1008876" y="2087892"/>
        <a:ext cx="8278086" cy="596758"/>
      </dsp:txXfrm>
    </dsp:sp>
    <dsp:sp modelId="{9388856E-4D92-453D-A6E6-942ED05D0B02}">
      <dsp:nvSpPr>
        <dsp:cNvPr id="0" name=""/>
        <dsp:cNvSpPr/>
      </dsp:nvSpPr>
      <dsp:spPr>
        <a:xfrm>
          <a:off x="635902" y="2013297"/>
          <a:ext cx="745948" cy="7459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0341D-DE6C-4E69-8162-4E5A75267DFD}">
      <dsp:nvSpPr>
        <dsp:cNvPr id="0" name=""/>
        <dsp:cNvSpPr/>
      </dsp:nvSpPr>
      <dsp:spPr>
        <a:xfrm>
          <a:off x="877631" y="2982744"/>
          <a:ext cx="8409331" cy="596758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677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kern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프로그램 구성</a:t>
          </a:r>
        </a:p>
      </dsp:txBody>
      <dsp:txXfrm>
        <a:off x="877631" y="2982744"/>
        <a:ext cx="8409331" cy="596758"/>
      </dsp:txXfrm>
    </dsp:sp>
    <dsp:sp modelId="{676B872F-2DA3-46DB-94FC-38C78A400B4B}">
      <dsp:nvSpPr>
        <dsp:cNvPr id="0" name=""/>
        <dsp:cNvSpPr/>
      </dsp:nvSpPr>
      <dsp:spPr>
        <a:xfrm>
          <a:off x="504657" y="2908149"/>
          <a:ext cx="745948" cy="7459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5B834-FB3A-4AC2-A42D-B4A694E7DC44}">
      <dsp:nvSpPr>
        <dsp:cNvPr id="0" name=""/>
        <dsp:cNvSpPr/>
      </dsp:nvSpPr>
      <dsp:spPr>
        <a:xfrm>
          <a:off x="450011" y="3877596"/>
          <a:ext cx="8836951" cy="596758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677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kern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향후 계획</a:t>
          </a:r>
        </a:p>
      </dsp:txBody>
      <dsp:txXfrm>
        <a:off x="450011" y="3877596"/>
        <a:ext cx="8836951" cy="596758"/>
      </dsp:txXfrm>
    </dsp:sp>
    <dsp:sp modelId="{8191AB0C-6F8A-498B-B65D-D82FCB96A73F}">
      <dsp:nvSpPr>
        <dsp:cNvPr id="0" name=""/>
        <dsp:cNvSpPr/>
      </dsp:nvSpPr>
      <dsp:spPr>
        <a:xfrm>
          <a:off x="77037" y="3803001"/>
          <a:ext cx="745948" cy="7459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24E3-9CA8-4F15-8ABF-C7EFBEE7ECA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573DF-B39C-44FF-A347-F2D7A20B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9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573DF-B39C-44FF-A347-F2D7A20BBD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2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0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3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1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9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6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6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0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3375025"/>
            <a:ext cx="12192000" cy="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301228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1317820" y="446313"/>
            <a:ext cx="434356" cy="434356"/>
            <a:chOff x="439341" y="571441"/>
            <a:chExt cx="434356" cy="4343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B651BD-5EB8-4BD7-BCEB-66B3FAA3ED69}"/>
                </a:ext>
              </a:extLst>
            </p:cNvPr>
            <p:cNvSpPr/>
            <p:nvPr/>
          </p:nvSpPr>
          <p:spPr>
            <a:xfrm>
              <a:off x="439341" y="571441"/>
              <a:ext cx="434356" cy="43435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A874F-261E-4E60-88E8-BB9C10D6EBCD}"/>
                </a:ext>
              </a:extLst>
            </p:cNvPr>
            <p:cNvSpPr/>
            <p:nvPr/>
          </p:nvSpPr>
          <p:spPr>
            <a:xfrm>
              <a:off x="471583" y="608619"/>
              <a:ext cx="360000" cy="360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070224" y="1177925"/>
            <a:ext cx="6096000" cy="1335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7" algn="ctr" latinLnBrk="0">
              <a:lnSpc>
                <a:spcPct val="150000"/>
              </a:lnSpc>
              <a:defRPr/>
            </a:pPr>
            <a:r>
              <a:rPr lang="ko-KR" altLang="en-US" sz="3800" kern="0" dirty="0">
                <a:solidFill>
                  <a:prstClr val="whit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커뮤니티 웹프로그램 </a:t>
            </a:r>
            <a:r>
              <a:rPr lang="en-US" altLang="ko-KR" sz="3800" kern="0" dirty="0">
                <a:solidFill>
                  <a:prstClr val="whit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3800" kern="0" dirty="0">
                <a:solidFill>
                  <a:prstClr val="whit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뮤</a:t>
            </a:r>
            <a:r>
              <a:rPr lang="en-US" altLang="ko-KR" sz="3800" kern="0" dirty="0">
                <a:solidFill>
                  <a:prstClr val="whit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(MU)</a:t>
            </a:r>
          </a:p>
          <a:p>
            <a:pPr marL="0" lvl="7" algn="ctr" latinLnBrk="0">
              <a:lnSpc>
                <a:spcPct val="150000"/>
              </a:lnSpc>
              <a:defRPr/>
            </a:pPr>
            <a:r>
              <a:rPr lang="ko-KR" altLang="en-US" kern="0" dirty="0" err="1">
                <a:solidFill>
                  <a:prstClr val="whit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창업캡스톤디자인</a:t>
            </a:r>
            <a:r>
              <a:rPr lang="en-US" altLang="ko-KR" kern="0" dirty="0">
                <a:solidFill>
                  <a:prstClr val="whit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II </a:t>
            </a:r>
            <a:r>
              <a:rPr lang="ko-KR" altLang="en-US" kern="0" dirty="0">
                <a:solidFill>
                  <a:prstClr val="whit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중간 발표서 </a:t>
            </a:r>
            <a:r>
              <a:rPr lang="en-US" altLang="ko-KR" kern="0" dirty="0">
                <a:solidFill>
                  <a:prstClr val="whit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096000" y="3914095"/>
            <a:ext cx="1513556" cy="1705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7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이민구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lvl="7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201511119</a:t>
            </a:r>
          </a:p>
          <a:p>
            <a:pPr marL="0" lvl="7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컴퓨터공학과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lvl="7" latinLnBrk="0">
              <a:lnSpc>
                <a:spcPct val="150000"/>
              </a:lnSpc>
              <a:defRPr/>
            </a:pP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송해상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교수님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89A06A-5731-4CF7-B8A1-95C925C96809}"/>
              </a:ext>
            </a:extLst>
          </p:cNvPr>
          <p:cNvSpPr/>
          <p:nvPr/>
        </p:nvSpPr>
        <p:spPr>
          <a:xfrm>
            <a:off x="4568441" y="3914095"/>
            <a:ext cx="1266693" cy="1705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7" algn="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</a:p>
          <a:p>
            <a:pPr marL="0" lvl="7" algn="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학번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</a:p>
          <a:p>
            <a:pPr marL="0" lvl="7" algn="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소속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</a:p>
          <a:p>
            <a:pPr marL="0" lvl="7" algn="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지도 교수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03232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1241425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301228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B651BD-5EB8-4BD7-BCEB-66B3FAA3ED69}"/>
              </a:ext>
            </a:extLst>
          </p:cNvPr>
          <p:cNvSpPr/>
          <p:nvPr/>
        </p:nvSpPr>
        <p:spPr>
          <a:xfrm>
            <a:off x="439341" y="571441"/>
            <a:ext cx="434356" cy="434356"/>
          </a:xfrm>
          <a:prstGeom prst="ellipse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5A874F-261E-4E60-88E8-BB9C10D6EBCD}"/>
              </a:ext>
            </a:extLst>
          </p:cNvPr>
          <p:cNvSpPr/>
          <p:nvPr/>
        </p:nvSpPr>
        <p:spPr>
          <a:xfrm>
            <a:off x="471583" y="608619"/>
            <a:ext cx="360000" cy="360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240B8-48D7-4A30-8718-80CE81602447}"/>
              </a:ext>
            </a:extLst>
          </p:cNvPr>
          <p:cNvSpPr txBox="1"/>
          <p:nvPr/>
        </p:nvSpPr>
        <p:spPr>
          <a:xfrm>
            <a:off x="936707" y="402520"/>
            <a:ext cx="8073639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프로그램 구성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1767ACF-6FDF-4A31-8CC5-6313435596B3}"/>
              </a:ext>
            </a:extLst>
          </p:cNvPr>
          <p:cNvGrpSpPr/>
          <p:nvPr/>
        </p:nvGrpSpPr>
        <p:grpSpPr>
          <a:xfrm>
            <a:off x="1372077" y="1619558"/>
            <a:ext cx="9447846" cy="4552729"/>
            <a:chOff x="1163282" y="1817116"/>
            <a:chExt cx="9447846" cy="4552729"/>
          </a:xfrm>
        </p:grpSpPr>
        <p:pic>
          <p:nvPicPr>
            <p:cNvPr id="5" name="그래픽 4" descr="데이터베이스 단색으로 채워진">
              <a:extLst>
                <a:ext uri="{FF2B5EF4-FFF2-40B4-BE49-F238E27FC236}">
                  <a16:creationId xmlns:a16="http://schemas.microsoft.com/office/drawing/2014/main" id="{66199BF6-26ED-498C-A02E-CD00C17D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7915" y="4517622"/>
              <a:ext cx="1583213" cy="1552000"/>
            </a:xfrm>
            <a:prstGeom prst="rect">
              <a:avLst/>
            </a:prstGeom>
          </p:spPr>
        </p:pic>
        <p:pic>
          <p:nvPicPr>
            <p:cNvPr id="11" name="그래픽 10" descr="사물 인터넷 윤곽선">
              <a:extLst>
                <a:ext uri="{FF2B5EF4-FFF2-40B4-BE49-F238E27FC236}">
                  <a16:creationId xmlns:a16="http://schemas.microsoft.com/office/drawing/2014/main" id="{6434DF8C-B27B-44BA-AAA5-204E9306C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35681" y="2570576"/>
              <a:ext cx="2797004" cy="27418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93386B-0070-4BC0-BC15-E09744A5EBAF}"/>
                </a:ext>
              </a:extLst>
            </p:cNvPr>
            <p:cNvSpPr txBox="1"/>
            <p:nvPr/>
          </p:nvSpPr>
          <p:spPr>
            <a:xfrm>
              <a:off x="1163282" y="6031291"/>
              <a:ext cx="863863" cy="33855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USERS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C110A1-58B4-491A-90B6-AD108F88CEB6}"/>
                </a:ext>
              </a:extLst>
            </p:cNvPr>
            <p:cNvSpPr txBox="1"/>
            <p:nvPr/>
          </p:nvSpPr>
          <p:spPr>
            <a:xfrm>
              <a:off x="2074150" y="6031291"/>
              <a:ext cx="1735846" cy="33855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WEB BROWSER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10ECB-D533-4CA7-B7C8-5ACC0544FCF6}"/>
                </a:ext>
              </a:extLst>
            </p:cNvPr>
            <p:cNvSpPr txBox="1"/>
            <p:nvPr/>
          </p:nvSpPr>
          <p:spPr>
            <a:xfrm>
              <a:off x="3105200" y="4400801"/>
              <a:ext cx="1406640" cy="33855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WEB PAGE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331ECE-C0B2-4BD4-BA14-1EE6E1D81A1D}"/>
                </a:ext>
              </a:extLst>
            </p:cNvPr>
            <p:cNvSpPr txBox="1"/>
            <p:nvPr/>
          </p:nvSpPr>
          <p:spPr>
            <a:xfrm>
              <a:off x="5766260" y="5481573"/>
              <a:ext cx="1735846" cy="33855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CLOUD SERVER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F4F941-D679-4ADF-8521-9CCB504EA271}"/>
                </a:ext>
              </a:extLst>
            </p:cNvPr>
            <p:cNvSpPr txBox="1"/>
            <p:nvPr/>
          </p:nvSpPr>
          <p:spPr>
            <a:xfrm>
              <a:off x="9175838" y="6031291"/>
              <a:ext cx="1420948" cy="33855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DATABASE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E3C2168-CCD5-4730-9286-D7EE393B9250}"/>
                </a:ext>
              </a:extLst>
            </p:cNvPr>
            <p:cNvGrpSpPr/>
            <p:nvPr/>
          </p:nvGrpSpPr>
          <p:grpSpPr>
            <a:xfrm>
              <a:off x="1181214" y="1817116"/>
              <a:ext cx="2481835" cy="4251501"/>
              <a:chOff x="1545970" y="2124780"/>
              <a:chExt cx="2481835" cy="4251501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3F8BA635-2F51-47FB-9987-2482EB19AE49}"/>
                  </a:ext>
                </a:extLst>
              </p:cNvPr>
              <p:cNvGrpSpPr/>
              <p:nvPr/>
            </p:nvGrpSpPr>
            <p:grpSpPr>
              <a:xfrm>
                <a:off x="1546946" y="2124780"/>
                <a:ext cx="2480859" cy="1440000"/>
                <a:chOff x="3134614" y="2472156"/>
                <a:chExt cx="2480859" cy="1440000"/>
              </a:xfrm>
            </p:grpSpPr>
            <p:pic>
              <p:nvPicPr>
                <p:cNvPr id="7" name="그래픽 6" descr="랩톱 단색으로 채워진">
                  <a:extLst>
                    <a:ext uri="{FF2B5EF4-FFF2-40B4-BE49-F238E27FC236}">
                      <a16:creationId xmlns:a16="http://schemas.microsoft.com/office/drawing/2014/main" id="{9FBFDC77-54D6-4F2B-B162-D4F06C1A4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473" y="247215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12" name="그래픽 11" descr="사용자 단색으로 채워진">
                  <a:extLst>
                    <a:ext uri="{FF2B5EF4-FFF2-40B4-BE49-F238E27FC236}">
                      <a16:creationId xmlns:a16="http://schemas.microsoft.com/office/drawing/2014/main" id="{BE2D1578-9A75-48AB-BFB7-2614E9EE3A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4614" y="2800778"/>
                  <a:ext cx="828000" cy="828000"/>
                </a:xfrm>
                <a:prstGeom prst="rect">
                  <a:avLst/>
                </a:prstGeom>
              </p:spPr>
            </p:pic>
            <p:pic>
              <p:nvPicPr>
                <p:cNvPr id="16" name="그래픽 15" descr="신문 윤곽선">
                  <a:extLst>
                    <a:ext uri="{FF2B5EF4-FFF2-40B4-BE49-F238E27FC236}">
                      <a16:creationId xmlns:a16="http://schemas.microsoft.com/office/drawing/2014/main" id="{FBF8B256-96E9-4EAA-94C3-1A5D60F356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473" y="2781000"/>
                  <a:ext cx="648000" cy="6480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A072E7D9-97CD-4C24-AAB0-4E8F32807C96}"/>
                  </a:ext>
                </a:extLst>
              </p:cNvPr>
              <p:cNvGrpSpPr/>
              <p:nvPr/>
            </p:nvGrpSpPr>
            <p:grpSpPr>
              <a:xfrm>
                <a:off x="1546946" y="3528165"/>
                <a:ext cx="2480859" cy="1440000"/>
                <a:chOff x="3134614" y="2472156"/>
                <a:chExt cx="2480859" cy="1440000"/>
              </a:xfrm>
            </p:grpSpPr>
            <p:pic>
              <p:nvPicPr>
                <p:cNvPr id="46" name="그래픽 45" descr="랩톱 단색으로 채워진">
                  <a:extLst>
                    <a:ext uri="{FF2B5EF4-FFF2-40B4-BE49-F238E27FC236}">
                      <a16:creationId xmlns:a16="http://schemas.microsoft.com/office/drawing/2014/main" id="{C4B00D10-B7EA-49FB-8633-031120882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473" y="247215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47" name="그래픽 46" descr="사용자 단색으로 채워진">
                  <a:extLst>
                    <a:ext uri="{FF2B5EF4-FFF2-40B4-BE49-F238E27FC236}">
                      <a16:creationId xmlns:a16="http://schemas.microsoft.com/office/drawing/2014/main" id="{2A7C3F78-420A-4814-BEC2-6B2226A070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4614" y="2800778"/>
                  <a:ext cx="828000" cy="828000"/>
                </a:xfrm>
                <a:prstGeom prst="rect">
                  <a:avLst/>
                </a:prstGeom>
              </p:spPr>
            </p:pic>
            <p:pic>
              <p:nvPicPr>
                <p:cNvPr id="48" name="그래픽 47" descr="신문 윤곽선">
                  <a:extLst>
                    <a:ext uri="{FF2B5EF4-FFF2-40B4-BE49-F238E27FC236}">
                      <a16:creationId xmlns:a16="http://schemas.microsoft.com/office/drawing/2014/main" id="{D502D137-90DF-4B73-9925-FC9E1C898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473" y="2781000"/>
                  <a:ext cx="648000" cy="648000"/>
                </a:xfrm>
                <a:prstGeom prst="rect">
                  <a:avLst/>
                </a:prstGeom>
              </p:spPr>
            </p:pic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CB86D1DD-6C00-4017-A9D0-0A5559812CFD}"/>
                  </a:ext>
                </a:extLst>
              </p:cNvPr>
              <p:cNvGrpSpPr/>
              <p:nvPr/>
            </p:nvGrpSpPr>
            <p:grpSpPr>
              <a:xfrm>
                <a:off x="1545970" y="4936281"/>
                <a:ext cx="2480859" cy="1440000"/>
                <a:chOff x="3134614" y="2472156"/>
                <a:chExt cx="2480859" cy="1440000"/>
              </a:xfrm>
            </p:grpSpPr>
            <p:pic>
              <p:nvPicPr>
                <p:cNvPr id="50" name="그래픽 49" descr="랩톱 단색으로 채워진">
                  <a:extLst>
                    <a:ext uri="{FF2B5EF4-FFF2-40B4-BE49-F238E27FC236}">
                      <a16:creationId xmlns:a16="http://schemas.microsoft.com/office/drawing/2014/main" id="{0A6802D7-36F3-41AF-9F32-F75200C28A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473" y="247215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1" name="그래픽 50" descr="사용자 단색으로 채워진">
                  <a:extLst>
                    <a:ext uri="{FF2B5EF4-FFF2-40B4-BE49-F238E27FC236}">
                      <a16:creationId xmlns:a16="http://schemas.microsoft.com/office/drawing/2014/main" id="{EAB1D831-4E74-4E1B-A0E8-AAB076F82A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4614" y="2800778"/>
                  <a:ext cx="828000" cy="828000"/>
                </a:xfrm>
                <a:prstGeom prst="rect">
                  <a:avLst/>
                </a:prstGeom>
              </p:spPr>
            </p:pic>
            <p:pic>
              <p:nvPicPr>
                <p:cNvPr id="52" name="그래픽 51" descr="신문 윤곽선">
                  <a:extLst>
                    <a:ext uri="{FF2B5EF4-FFF2-40B4-BE49-F238E27FC236}">
                      <a16:creationId xmlns:a16="http://schemas.microsoft.com/office/drawing/2014/main" id="{5606FEA8-07B3-4F0E-B18D-D1485133B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473" y="2781000"/>
                  <a:ext cx="648000" cy="6480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CEE03ED-4BC6-4323-B8E6-DD8A307C0645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105200" y="3963123"/>
              <a:ext cx="703320" cy="4376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1128FF0-0196-4AF2-BB06-6F40A84BB9DF}"/>
                </a:ext>
              </a:extLst>
            </p:cNvPr>
            <p:cNvCxnSpPr>
              <a:cxnSpLocks/>
            </p:cNvCxnSpPr>
            <p:nvPr/>
          </p:nvCxnSpPr>
          <p:spPr>
            <a:xfrm>
              <a:off x="3662073" y="2559738"/>
              <a:ext cx="1573608" cy="78212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22DA399-98B1-450F-B857-5F19140F773A}"/>
                </a:ext>
              </a:extLst>
            </p:cNvPr>
            <p:cNvCxnSpPr>
              <a:cxnSpLocks/>
              <a:stCxn id="46" idx="3"/>
              <a:endCxn id="11" idx="1"/>
            </p:cNvCxnSpPr>
            <p:nvPr/>
          </p:nvCxnSpPr>
          <p:spPr>
            <a:xfrm>
              <a:off x="3663049" y="3940501"/>
              <a:ext cx="1572632" cy="100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C5290A1-A3FE-41E5-8B80-769AFCAE2B25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3662073" y="4549052"/>
              <a:ext cx="1572632" cy="79956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D88F32C-C218-434E-ADC6-7E79784A4318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08324" y="4514446"/>
              <a:ext cx="1119591" cy="77917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37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1241425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301228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B651BD-5EB8-4BD7-BCEB-66B3FAA3ED69}"/>
              </a:ext>
            </a:extLst>
          </p:cNvPr>
          <p:cNvSpPr/>
          <p:nvPr/>
        </p:nvSpPr>
        <p:spPr>
          <a:xfrm>
            <a:off x="439341" y="571441"/>
            <a:ext cx="434356" cy="434356"/>
          </a:xfrm>
          <a:prstGeom prst="ellipse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5A874F-261E-4E60-88E8-BB9C10D6EBCD}"/>
              </a:ext>
            </a:extLst>
          </p:cNvPr>
          <p:cNvSpPr/>
          <p:nvPr/>
        </p:nvSpPr>
        <p:spPr>
          <a:xfrm>
            <a:off x="471583" y="608619"/>
            <a:ext cx="360000" cy="360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936707" y="402520"/>
            <a:ext cx="8073639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일정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BAF6258-5C41-4483-9FA3-3B7CBEDCA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36340"/>
              </p:ext>
            </p:extLst>
          </p:nvPr>
        </p:nvGraphicFramePr>
        <p:xfrm>
          <a:off x="1476164" y="2080808"/>
          <a:ext cx="4588724" cy="37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          2021 September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모서리가 둥근 직사각형 30">
            <a:extLst>
              <a:ext uri="{FF2B5EF4-FFF2-40B4-BE49-F238E27FC236}">
                <a16:creationId xmlns:a16="http://schemas.microsoft.com/office/drawing/2014/main" id="{84AC2153-3AA3-4870-8DA2-8951407B36FC}"/>
              </a:ext>
            </a:extLst>
          </p:cNvPr>
          <p:cNvSpPr/>
          <p:nvPr/>
        </p:nvSpPr>
        <p:spPr>
          <a:xfrm>
            <a:off x="6875169" y="1635955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11D2E4-878C-4DA2-8AF2-583251C4C387}"/>
              </a:ext>
            </a:extLst>
          </p:cNvPr>
          <p:cNvCxnSpPr/>
          <p:nvPr/>
        </p:nvCxnSpPr>
        <p:spPr>
          <a:xfrm flipH="1">
            <a:off x="6910833" y="2383465"/>
            <a:ext cx="567" cy="742533"/>
          </a:xfrm>
          <a:prstGeom prst="line">
            <a:avLst/>
          </a:prstGeom>
          <a:ln w="28575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7EFAD6-A246-4F81-972E-41447DC14A19}"/>
              </a:ext>
            </a:extLst>
          </p:cNvPr>
          <p:cNvSpPr/>
          <p:nvPr/>
        </p:nvSpPr>
        <p:spPr>
          <a:xfrm>
            <a:off x="6961633" y="2310620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1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Front-End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구성 및 구현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19AE61-D674-49AC-A8B1-261C7B1B97CE}"/>
              </a:ext>
            </a:extLst>
          </p:cNvPr>
          <p:cNvCxnSpPr/>
          <p:nvPr/>
        </p:nvCxnSpPr>
        <p:spPr>
          <a:xfrm flipH="1">
            <a:off x="6908941" y="3753676"/>
            <a:ext cx="567" cy="7425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D9D4D7-70DE-4CBE-9CD1-196A127468A8}"/>
              </a:ext>
            </a:extLst>
          </p:cNvPr>
          <p:cNvSpPr/>
          <p:nvPr/>
        </p:nvSpPr>
        <p:spPr>
          <a:xfrm>
            <a:off x="6959741" y="3680831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2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Back-End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클래스 및 오퍼레이션 설계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C1500F-7C54-4397-AB3A-71DFF1EF29B7}"/>
              </a:ext>
            </a:extLst>
          </p:cNvPr>
          <p:cNvCxnSpPr/>
          <p:nvPr/>
        </p:nvCxnSpPr>
        <p:spPr>
          <a:xfrm flipH="1">
            <a:off x="6907049" y="5123887"/>
            <a:ext cx="567" cy="742533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4DA26A-2EF5-4E3D-9BCE-65CD61080C00}"/>
              </a:ext>
            </a:extLst>
          </p:cNvPr>
          <p:cNvSpPr/>
          <p:nvPr/>
        </p:nvSpPr>
        <p:spPr>
          <a:xfrm>
            <a:off x="6957849" y="505104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3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Back-End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오퍼레이션 구현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87F5BD1-2C1B-4338-89D3-449404A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68473"/>
              </p:ext>
            </p:extLst>
          </p:nvPr>
        </p:nvGraphicFramePr>
        <p:xfrm>
          <a:off x="1476165" y="3676726"/>
          <a:ext cx="4588723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D6FD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0EF6001-ED87-4C7B-B3AD-918ED852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80453"/>
              </p:ext>
            </p:extLst>
          </p:nvPr>
        </p:nvGraphicFramePr>
        <p:xfrm>
          <a:off x="1476163" y="4763802"/>
          <a:ext cx="4588723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D6FD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18A6468-09CD-4199-BC16-F6603ADAC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70247"/>
              </p:ext>
            </p:extLst>
          </p:nvPr>
        </p:nvGraphicFramePr>
        <p:xfrm>
          <a:off x="1476162" y="5308720"/>
          <a:ext cx="330363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D6FD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14D38AB-2C76-47E9-84CA-CA601AF0C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06422"/>
              </p:ext>
            </p:extLst>
          </p:nvPr>
        </p:nvGraphicFramePr>
        <p:xfrm>
          <a:off x="1476163" y="4220264"/>
          <a:ext cx="4588723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D6FD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9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1241425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301228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B651BD-5EB8-4BD7-BCEB-66B3FAA3ED69}"/>
              </a:ext>
            </a:extLst>
          </p:cNvPr>
          <p:cNvSpPr/>
          <p:nvPr/>
        </p:nvSpPr>
        <p:spPr>
          <a:xfrm>
            <a:off x="439341" y="571441"/>
            <a:ext cx="434356" cy="434356"/>
          </a:xfrm>
          <a:prstGeom prst="ellipse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5A874F-261E-4E60-88E8-BB9C10D6EBCD}"/>
              </a:ext>
            </a:extLst>
          </p:cNvPr>
          <p:cNvSpPr/>
          <p:nvPr/>
        </p:nvSpPr>
        <p:spPr>
          <a:xfrm>
            <a:off x="471583" y="608619"/>
            <a:ext cx="360000" cy="360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7D2EDE-C2C7-4A9F-9C27-2E620892534E}"/>
              </a:ext>
            </a:extLst>
          </p:cNvPr>
          <p:cNvSpPr txBox="1"/>
          <p:nvPr/>
        </p:nvSpPr>
        <p:spPr>
          <a:xfrm>
            <a:off x="936707" y="402520"/>
            <a:ext cx="8073639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일정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BAF6258-5C41-4483-9FA3-3B7CBEDCA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61910"/>
              </p:ext>
            </p:extLst>
          </p:nvPr>
        </p:nvGraphicFramePr>
        <p:xfrm>
          <a:off x="1476164" y="2080808"/>
          <a:ext cx="4588724" cy="37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          2021 October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모서리가 둥근 직사각형 30">
            <a:extLst>
              <a:ext uri="{FF2B5EF4-FFF2-40B4-BE49-F238E27FC236}">
                <a16:creationId xmlns:a16="http://schemas.microsoft.com/office/drawing/2014/main" id="{84AC2153-3AA3-4870-8DA2-8951407B36FC}"/>
              </a:ext>
            </a:extLst>
          </p:cNvPr>
          <p:cNvSpPr/>
          <p:nvPr/>
        </p:nvSpPr>
        <p:spPr>
          <a:xfrm>
            <a:off x="6875169" y="1635955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11D2E4-878C-4DA2-8AF2-583251C4C387}"/>
              </a:ext>
            </a:extLst>
          </p:cNvPr>
          <p:cNvCxnSpPr/>
          <p:nvPr/>
        </p:nvCxnSpPr>
        <p:spPr>
          <a:xfrm flipH="1">
            <a:off x="6910833" y="2383465"/>
            <a:ext cx="567" cy="742533"/>
          </a:xfrm>
          <a:prstGeom prst="line">
            <a:avLst/>
          </a:prstGeom>
          <a:ln w="28575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7EFAD6-A246-4F81-972E-41447DC14A19}"/>
              </a:ext>
            </a:extLst>
          </p:cNvPr>
          <p:cNvSpPr/>
          <p:nvPr/>
        </p:nvSpPr>
        <p:spPr>
          <a:xfrm>
            <a:off x="6961633" y="2310620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3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Back-End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오퍼레이션 구현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478490-B1A4-4806-89A8-5876D640BED2}"/>
              </a:ext>
            </a:extLst>
          </p:cNvPr>
          <p:cNvCxnSpPr/>
          <p:nvPr/>
        </p:nvCxnSpPr>
        <p:spPr>
          <a:xfrm flipH="1">
            <a:off x="6908941" y="3753676"/>
            <a:ext cx="567" cy="7425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E02C9-9737-485E-AEB2-2F75B3D47368}"/>
              </a:ext>
            </a:extLst>
          </p:cNvPr>
          <p:cNvSpPr/>
          <p:nvPr/>
        </p:nvSpPr>
        <p:spPr>
          <a:xfrm>
            <a:off x="6959741" y="3680831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4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로컬 서버 테스트 및 클라우드 서버 환경 구축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32AB5E3-6195-4C29-AA11-5EDFC6801E3E}"/>
              </a:ext>
            </a:extLst>
          </p:cNvPr>
          <p:cNvCxnSpPr/>
          <p:nvPr/>
        </p:nvCxnSpPr>
        <p:spPr>
          <a:xfrm flipH="1">
            <a:off x="6907049" y="5123887"/>
            <a:ext cx="567" cy="742533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076A2B-352E-49D0-9E36-7AC44018BDAD}"/>
              </a:ext>
            </a:extLst>
          </p:cNvPr>
          <p:cNvSpPr/>
          <p:nvPr/>
        </p:nvSpPr>
        <p:spPr>
          <a:xfrm>
            <a:off x="6957849" y="505104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5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인스턴스 생성 후 운영 및 최종발표 준비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3FF249-6A17-4200-9F46-87051C826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15307"/>
              </p:ext>
            </p:extLst>
          </p:nvPr>
        </p:nvGraphicFramePr>
        <p:xfrm>
          <a:off x="1476163" y="4763802"/>
          <a:ext cx="4588723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D6FD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B088BD7-31D1-404C-882B-FF740588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53596"/>
              </p:ext>
            </p:extLst>
          </p:nvPr>
        </p:nvGraphicFramePr>
        <p:xfrm>
          <a:off x="1476162" y="5308720"/>
          <a:ext cx="458815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D6FD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3060623-07A1-4D36-981C-37F8E9EEB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89891"/>
              </p:ext>
            </p:extLst>
          </p:nvPr>
        </p:nvGraphicFramePr>
        <p:xfrm>
          <a:off x="4683211" y="3125998"/>
          <a:ext cx="138167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D6FD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CB19DFB-C28C-4E32-9545-B8BE25AC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88662"/>
              </p:ext>
            </p:extLst>
          </p:nvPr>
        </p:nvGraphicFramePr>
        <p:xfrm>
          <a:off x="1476162" y="3669290"/>
          <a:ext cx="4588723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D6FD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CBDD64A-788B-4F25-8149-B93DDD4F4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98201"/>
              </p:ext>
            </p:extLst>
          </p:nvPr>
        </p:nvGraphicFramePr>
        <p:xfrm>
          <a:off x="1476161" y="4218885"/>
          <a:ext cx="4588723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D6FD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3472561"/>
            <a:ext cx="12192000" cy="3392488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3375025"/>
            <a:ext cx="12192000" cy="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301228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1B2B6D-8DBA-4B12-B4EB-FF7E48861BAB}"/>
              </a:ext>
            </a:extLst>
          </p:cNvPr>
          <p:cNvSpPr/>
          <p:nvPr/>
        </p:nvSpPr>
        <p:spPr>
          <a:xfrm>
            <a:off x="4242769" y="2174855"/>
            <a:ext cx="37064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1512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1241425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301228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B651BD-5EB8-4BD7-BCEB-66B3FAA3ED69}"/>
              </a:ext>
            </a:extLst>
          </p:cNvPr>
          <p:cNvSpPr/>
          <p:nvPr/>
        </p:nvSpPr>
        <p:spPr>
          <a:xfrm>
            <a:off x="439341" y="571441"/>
            <a:ext cx="434356" cy="434356"/>
          </a:xfrm>
          <a:prstGeom prst="ellipse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5A874F-261E-4E60-88E8-BB9C10D6EBCD}"/>
              </a:ext>
            </a:extLst>
          </p:cNvPr>
          <p:cNvSpPr/>
          <p:nvPr/>
        </p:nvSpPr>
        <p:spPr>
          <a:xfrm>
            <a:off x="471583" y="608619"/>
            <a:ext cx="360000" cy="360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240B8-48D7-4A30-8718-80CE81602447}"/>
              </a:ext>
            </a:extLst>
          </p:cNvPr>
          <p:cNvSpPr txBox="1"/>
          <p:nvPr/>
        </p:nvSpPr>
        <p:spPr>
          <a:xfrm>
            <a:off x="936707" y="402520"/>
            <a:ext cx="8073639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INDEX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AEA77F8-C2A9-4449-96B7-1EE6DB792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13946"/>
              </p:ext>
            </p:extLst>
          </p:nvPr>
        </p:nvGraphicFramePr>
        <p:xfrm>
          <a:off x="1419329" y="1539478"/>
          <a:ext cx="9353341" cy="477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54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1241425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301228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B651BD-5EB8-4BD7-BCEB-66B3FAA3ED69}"/>
              </a:ext>
            </a:extLst>
          </p:cNvPr>
          <p:cNvSpPr/>
          <p:nvPr/>
        </p:nvSpPr>
        <p:spPr>
          <a:xfrm>
            <a:off x="439341" y="571441"/>
            <a:ext cx="434356" cy="434356"/>
          </a:xfrm>
          <a:prstGeom prst="ellipse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5A874F-261E-4E60-88E8-BB9C10D6EBCD}"/>
              </a:ext>
            </a:extLst>
          </p:cNvPr>
          <p:cNvSpPr/>
          <p:nvPr/>
        </p:nvSpPr>
        <p:spPr>
          <a:xfrm>
            <a:off x="471583" y="608619"/>
            <a:ext cx="360000" cy="360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240B8-48D7-4A30-8718-80CE81602447}"/>
              </a:ext>
            </a:extLst>
          </p:cNvPr>
          <p:cNvSpPr txBox="1"/>
          <p:nvPr/>
        </p:nvSpPr>
        <p:spPr>
          <a:xfrm>
            <a:off x="936707" y="402520"/>
            <a:ext cx="8073639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개요 </a:t>
            </a: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선정배경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60109-6F14-419F-9504-36270FA923DE}"/>
              </a:ext>
            </a:extLst>
          </p:cNvPr>
          <p:cNvSpPr txBox="1"/>
          <p:nvPr/>
        </p:nvSpPr>
        <p:spPr>
          <a:xfrm>
            <a:off x="553005" y="1508463"/>
            <a:ext cx="11062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방학동안 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Spring 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프레임워크를 조금 다루게 되었는데 이에 관련된 적합한 웹 프로젝트를 찾고자 고민을 해본 결과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평소에 정보나 이런저런 이슈 들을 검색할 때 네이버 카페나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관련 정보에 대한 커뮤니티 사이트를 자주 이용하여 이를 구현해보고자 선정하게 되었다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76E1F-2C5E-4F2B-97A1-8CB53E62DCCE}"/>
              </a:ext>
            </a:extLst>
          </p:cNvPr>
          <p:cNvSpPr txBox="1"/>
          <p:nvPr/>
        </p:nvSpPr>
        <p:spPr>
          <a:xfrm>
            <a:off x="553005" y="3429000"/>
            <a:ext cx="5081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오른쪽 예시 사진은 음악에 관련된 국내 커뮤니티사이트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‘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큐오넷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힙합엘이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로 해당 사이트를 포함하여 여러 커뮤니티 사이트를 </a:t>
            </a:r>
            <a:r>
              <a:rPr lang="ko-KR" altLang="en-US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밴치마킹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하여 제작할 예정이다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0D221C4-C37D-4381-B72A-A49C0807B4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1" y="2582563"/>
            <a:ext cx="5291224" cy="3126259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CC2016A-9683-42D9-952E-A54FD9CD6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0" y="3329220"/>
            <a:ext cx="5243126" cy="31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8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1241425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301228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B651BD-5EB8-4BD7-BCEB-66B3FAA3ED69}"/>
              </a:ext>
            </a:extLst>
          </p:cNvPr>
          <p:cNvSpPr/>
          <p:nvPr/>
        </p:nvSpPr>
        <p:spPr>
          <a:xfrm>
            <a:off x="439341" y="571441"/>
            <a:ext cx="434356" cy="434356"/>
          </a:xfrm>
          <a:prstGeom prst="ellipse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5A874F-261E-4E60-88E8-BB9C10D6EBCD}"/>
              </a:ext>
            </a:extLst>
          </p:cNvPr>
          <p:cNvSpPr/>
          <p:nvPr/>
        </p:nvSpPr>
        <p:spPr>
          <a:xfrm>
            <a:off x="471583" y="608619"/>
            <a:ext cx="360000" cy="360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240B8-48D7-4A30-8718-80CE81602447}"/>
              </a:ext>
            </a:extLst>
          </p:cNvPr>
          <p:cNvSpPr txBox="1"/>
          <p:nvPr/>
        </p:nvSpPr>
        <p:spPr>
          <a:xfrm>
            <a:off x="936707" y="402520"/>
            <a:ext cx="8073639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개요 </a:t>
            </a: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프로그램 개요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12F78-9BAA-41F6-9157-B2926F58A945}"/>
              </a:ext>
            </a:extLst>
          </p:cNvPr>
          <p:cNvSpPr txBox="1"/>
          <p:nvPr/>
        </p:nvSpPr>
        <p:spPr>
          <a:xfrm>
            <a:off x="564827" y="1539478"/>
            <a:ext cx="110623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MU?</a:t>
            </a:r>
          </a:p>
          <a:p>
            <a:endParaRPr lang="en-US" altLang="ko-KR" sz="2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Community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와 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music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의 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‘mu’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를 따오게 되었는데 어감이 좋아서 이대로 작명하게 되었다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endParaRPr lang="en-US" altLang="ko-KR" sz="2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MU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는 장르 불문한 음악에 대한 이야기를 공유할 수 있는 커뮤니티 사이트로 서로 듣는 음악을 추천 받고 아티스트의 앨범 소식 등의 여러 잡담을 주고 받을 수 있는 자유 게시판을 제공할 것 이며 관련된 기사를 올릴 수 있는 칼럼 게시판과 자작곡 등을 첨부할 수 있는 자작곡 게시판 등을 마련할 것 이다</a:t>
            </a:r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56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1241425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046" y="301228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B651BD-5EB8-4BD7-BCEB-66B3FAA3ED69}"/>
              </a:ext>
            </a:extLst>
          </p:cNvPr>
          <p:cNvSpPr/>
          <p:nvPr/>
        </p:nvSpPr>
        <p:spPr>
          <a:xfrm>
            <a:off x="439341" y="571441"/>
            <a:ext cx="434356" cy="434356"/>
          </a:xfrm>
          <a:prstGeom prst="ellipse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5A874F-261E-4E60-88E8-BB9C10D6EBCD}"/>
              </a:ext>
            </a:extLst>
          </p:cNvPr>
          <p:cNvSpPr/>
          <p:nvPr/>
        </p:nvSpPr>
        <p:spPr>
          <a:xfrm>
            <a:off x="471583" y="608619"/>
            <a:ext cx="360000" cy="360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240B8-48D7-4A30-8718-80CE81602447}"/>
              </a:ext>
            </a:extLst>
          </p:cNvPr>
          <p:cNvSpPr txBox="1"/>
          <p:nvPr/>
        </p:nvSpPr>
        <p:spPr>
          <a:xfrm>
            <a:off x="936707" y="402520"/>
            <a:ext cx="8073639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환경 및 언어</a:t>
            </a: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개발 언어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모서리가 둥근 직사각형 30">
            <a:extLst>
              <a:ext uri="{FF2B5EF4-FFF2-40B4-BE49-F238E27FC236}">
                <a16:creationId xmlns:a16="http://schemas.microsoft.com/office/drawing/2014/main" id="{5B208057-36EE-4AB8-9E8A-DD57576083F4}"/>
              </a:ext>
            </a:extLst>
          </p:cNvPr>
          <p:cNvSpPr/>
          <p:nvPr/>
        </p:nvSpPr>
        <p:spPr>
          <a:xfrm>
            <a:off x="502479" y="1536428"/>
            <a:ext cx="1557969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Front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418504-4987-41F8-952C-B82CC36F9359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5152" y="1238250"/>
            <a:ext cx="848" cy="53185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2648A826-FBBB-4744-84C0-679319FEF577}"/>
              </a:ext>
            </a:extLst>
          </p:cNvPr>
          <p:cNvSpPr/>
          <p:nvPr/>
        </p:nvSpPr>
        <p:spPr>
          <a:xfrm>
            <a:off x="6305585" y="1536428"/>
            <a:ext cx="1557969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Back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11" name="그림 10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AB334DE0-F721-420E-948F-E4200BD8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9" y="2266218"/>
            <a:ext cx="3313845" cy="25606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1D9CDA-4CB3-4BDD-8AF5-4DDFD86CA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70" y="4513160"/>
            <a:ext cx="2187690" cy="12299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0CB9B8-17B2-4652-8179-AE4A4937B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384" y="3353907"/>
            <a:ext cx="2709813" cy="14226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3DCA6A9-2611-43EB-8866-05A37E759F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07" y="3002323"/>
            <a:ext cx="2125821" cy="21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6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1241425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046" y="301228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B651BD-5EB8-4BD7-BCEB-66B3FAA3ED69}"/>
              </a:ext>
            </a:extLst>
          </p:cNvPr>
          <p:cNvSpPr/>
          <p:nvPr/>
        </p:nvSpPr>
        <p:spPr>
          <a:xfrm>
            <a:off x="439341" y="571441"/>
            <a:ext cx="434356" cy="434356"/>
          </a:xfrm>
          <a:prstGeom prst="ellipse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5A874F-261E-4E60-88E8-BB9C10D6EBCD}"/>
              </a:ext>
            </a:extLst>
          </p:cNvPr>
          <p:cNvSpPr/>
          <p:nvPr/>
        </p:nvSpPr>
        <p:spPr>
          <a:xfrm>
            <a:off x="471583" y="608619"/>
            <a:ext cx="360000" cy="360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240B8-48D7-4A30-8718-80CE81602447}"/>
              </a:ext>
            </a:extLst>
          </p:cNvPr>
          <p:cNvSpPr txBox="1"/>
          <p:nvPr/>
        </p:nvSpPr>
        <p:spPr>
          <a:xfrm>
            <a:off x="936707" y="402520"/>
            <a:ext cx="8073639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환경 및 언어</a:t>
            </a: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개발 도구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6" name="그림 25" descr="텍스트, 명함, 벡터그래픽이(가) 표시된 사진&#10;&#10;자동 생성된 설명">
            <a:extLst>
              <a:ext uri="{FF2B5EF4-FFF2-40B4-BE49-F238E27FC236}">
                <a16:creationId xmlns:a16="http://schemas.microsoft.com/office/drawing/2014/main" id="{B18288A5-1146-433C-AFBB-8D64BF4FF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183" y="2606702"/>
            <a:ext cx="2764326" cy="2764326"/>
          </a:xfrm>
          <a:prstGeom prst="rect">
            <a:avLst/>
          </a:prstGeom>
        </p:spPr>
      </p:pic>
      <p:sp>
        <p:nvSpPr>
          <p:cNvPr id="16" name="모서리가 둥근 직사각형 30">
            <a:extLst>
              <a:ext uri="{FF2B5EF4-FFF2-40B4-BE49-F238E27FC236}">
                <a16:creationId xmlns:a16="http://schemas.microsoft.com/office/drawing/2014/main" id="{47C3BCE8-C678-49DF-BFE3-CFBFA80E4047}"/>
              </a:ext>
            </a:extLst>
          </p:cNvPr>
          <p:cNvSpPr/>
          <p:nvPr/>
        </p:nvSpPr>
        <p:spPr>
          <a:xfrm>
            <a:off x="502479" y="1536428"/>
            <a:ext cx="1557969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Tools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66085-D5AE-40D2-9BC1-93EEB664D7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91" y="2606701"/>
            <a:ext cx="2764327" cy="27643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8D7DF-F1E6-4FAE-83AB-A9BC76660267}"/>
              </a:ext>
            </a:extLst>
          </p:cNvPr>
          <p:cNvSpPr txBox="1"/>
          <p:nvPr/>
        </p:nvSpPr>
        <p:spPr>
          <a:xfrm>
            <a:off x="2160948" y="5594568"/>
            <a:ext cx="2041411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VS-code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3F05E-44C6-411B-B2C8-C18F1D7A678C}"/>
              </a:ext>
            </a:extLst>
          </p:cNvPr>
          <p:cNvSpPr txBox="1"/>
          <p:nvPr/>
        </p:nvSpPr>
        <p:spPr>
          <a:xfrm>
            <a:off x="7989643" y="5588133"/>
            <a:ext cx="2041411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IntelliJ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56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1241425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301228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B651BD-5EB8-4BD7-BCEB-66B3FAA3ED69}"/>
              </a:ext>
            </a:extLst>
          </p:cNvPr>
          <p:cNvSpPr/>
          <p:nvPr/>
        </p:nvSpPr>
        <p:spPr>
          <a:xfrm>
            <a:off x="439341" y="571441"/>
            <a:ext cx="434356" cy="434356"/>
          </a:xfrm>
          <a:prstGeom prst="ellipse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5A874F-261E-4E60-88E8-BB9C10D6EBCD}"/>
              </a:ext>
            </a:extLst>
          </p:cNvPr>
          <p:cNvSpPr/>
          <p:nvPr/>
        </p:nvSpPr>
        <p:spPr>
          <a:xfrm>
            <a:off x="471583" y="608619"/>
            <a:ext cx="360000" cy="360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240B8-48D7-4A30-8718-80CE81602447}"/>
              </a:ext>
            </a:extLst>
          </p:cNvPr>
          <p:cNvSpPr txBox="1"/>
          <p:nvPr/>
        </p:nvSpPr>
        <p:spPr>
          <a:xfrm>
            <a:off x="936707" y="402520"/>
            <a:ext cx="8073639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환경 및 언어 </a:t>
            </a: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운영 환경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모서리가 둥근 직사각형 30">
            <a:extLst>
              <a:ext uri="{FF2B5EF4-FFF2-40B4-BE49-F238E27FC236}">
                <a16:creationId xmlns:a16="http://schemas.microsoft.com/office/drawing/2014/main" id="{5B208057-36EE-4AB8-9E8A-DD57576083F4}"/>
              </a:ext>
            </a:extLst>
          </p:cNvPr>
          <p:cNvSpPr/>
          <p:nvPr/>
        </p:nvSpPr>
        <p:spPr>
          <a:xfrm>
            <a:off x="502479" y="1536428"/>
            <a:ext cx="1557969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Environment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45F0AA5-749E-46A5-9AEC-8B06B93C62C0}"/>
              </a:ext>
            </a:extLst>
          </p:cNvPr>
          <p:cNvGrpSpPr/>
          <p:nvPr/>
        </p:nvGrpSpPr>
        <p:grpSpPr>
          <a:xfrm>
            <a:off x="1207312" y="3064477"/>
            <a:ext cx="1995311" cy="2621551"/>
            <a:chOff x="1325319" y="3067354"/>
            <a:chExt cx="1995311" cy="2621551"/>
          </a:xfrm>
        </p:grpSpPr>
        <p:pic>
          <p:nvPicPr>
            <p:cNvPr id="14" name="그림 13" descr="텍스트, 디스플레이이(가) 표시된 사진&#10;&#10;자동 생성된 설명">
              <a:extLst>
                <a:ext uri="{FF2B5EF4-FFF2-40B4-BE49-F238E27FC236}">
                  <a16:creationId xmlns:a16="http://schemas.microsoft.com/office/drawing/2014/main" id="{CC50C294-3E46-40C4-81F8-251A8E897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319" y="3067354"/>
              <a:ext cx="1995311" cy="199531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09070D-3658-42B2-B300-700A4E3E05B5}"/>
                </a:ext>
              </a:extLst>
            </p:cNvPr>
            <p:cNvSpPr txBox="1"/>
            <p:nvPr/>
          </p:nvSpPr>
          <p:spPr>
            <a:xfrm>
              <a:off x="1663727" y="5319573"/>
              <a:ext cx="1318493" cy="369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OS</a:t>
              </a:r>
              <a:endPara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4CFCC9-B388-46E1-8F29-D04DD24FAA66}"/>
              </a:ext>
            </a:extLst>
          </p:cNvPr>
          <p:cNvGrpSpPr/>
          <p:nvPr/>
        </p:nvGrpSpPr>
        <p:grpSpPr>
          <a:xfrm>
            <a:off x="3951932" y="3591145"/>
            <a:ext cx="1819965" cy="2094883"/>
            <a:chOff x="4250943" y="6445556"/>
            <a:chExt cx="1819965" cy="209488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EFEC617-C23D-4DCE-89DD-24AFCB36B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943" y="6445556"/>
              <a:ext cx="1819965" cy="94197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FC4B61-7735-477F-AC83-B108DEEBC4D3}"/>
                </a:ext>
              </a:extLst>
            </p:cNvPr>
            <p:cNvSpPr txBox="1"/>
            <p:nvPr/>
          </p:nvSpPr>
          <p:spPr>
            <a:xfrm>
              <a:off x="4501678" y="8171107"/>
              <a:ext cx="1318493" cy="369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DBMS</a:t>
              </a:r>
              <a:endPara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F696E8-39E9-400C-BC38-4111E3A5D8ED}"/>
              </a:ext>
            </a:extLst>
          </p:cNvPr>
          <p:cNvGrpSpPr/>
          <p:nvPr/>
        </p:nvGrpSpPr>
        <p:grpSpPr>
          <a:xfrm>
            <a:off x="6123107" y="3215622"/>
            <a:ext cx="2741672" cy="2470406"/>
            <a:chOff x="6268674" y="6070033"/>
            <a:chExt cx="2741672" cy="247040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5D45044-5D7B-4CFD-8CC3-CBFEE645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674" y="6070033"/>
              <a:ext cx="2741672" cy="175162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802FAD-E4B6-4F29-85BC-1C001C598DDE}"/>
                </a:ext>
              </a:extLst>
            </p:cNvPr>
            <p:cNvSpPr txBox="1"/>
            <p:nvPr/>
          </p:nvSpPr>
          <p:spPr>
            <a:xfrm>
              <a:off x="6980263" y="8171107"/>
              <a:ext cx="1318493" cy="369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Server</a:t>
              </a:r>
              <a:endPara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AF68A4-D985-4139-AE52-AFB8F5CB0BF4}"/>
              </a:ext>
            </a:extLst>
          </p:cNvPr>
          <p:cNvGrpSpPr/>
          <p:nvPr/>
        </p:nvGrpSpPr>
        <p:grpSpPr>
          <a:xfrm>
            <a:off x="8989379" y="3465776"/>
            <a:ext cx="2273189" cy="2220252"/>
            <a:chOff x="8711499" y="3465776"/>
            <a:chExt cx="2273189" cy="22202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56D2F3D-2CF3-4084-973F-2E641FF4E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499" y="3465776"/>
              <a:ext cx="2273189" cy="125515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7958B9-EEF2-4FA7-82EB-DA0DF647703A}"/>
                </a:ext>
              </a:extLst>
            </p:cNvPr>
            <p:cNvSpPr txBox="1"/>
            <p:nvPr/>
          </p:nvSpPr>
          <p:spPr>
            <a:xfrm>
              <a:off x="9188846" y="5316696"/>
              <a:ext cx="1318493" cy="369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Version</a:t>
              </a:r>
              <a:endPara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81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1241425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301227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B651BD-5EB8-4BD7-BCEB-66B3FAA3ED69}"/>
              </a:ext>
            </a:extLst>
          </p:cNvPr>
          <p:cNvSpPr/>
          <p:nvPr/>
        </p:nvSpPr>
        <p:spPr>
          <a:xfrm>
            <a:off x="439341" y="571441"/>
            <a:ext cx="434356" cy="434356"/>
          </a:xfrm>
          <a:prstGeom prst="ellipse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5A874F-261E-4E60-88E8-BB9C10D6EBCD}"/>
              </a:ext>
            </a:extLst>
          </p:cNvPr>
          <p:cNvSpPr/>
          <p:nvPr/>
        </p:nvSpPr>
        <p:spPr>
          <a:xfrm>
            <a:off x="471583" y="608619"/>
            <a:ext cx="360000" cy="360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240B8-48D7-4A30-8718-80CE81602447}"/>
              </a:ext>
            </a:extLst>
          </p:cNvPr>
          <p:cNvSpPr txBox="1"/>
          <p:nvPr/>
        </p:nvSpPr>
        <p:spPr>
          <a:xfrm>
            <a:off x="936707" y="402520"/>
            <a:ext cx="8073639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6F04BEF-C075-45D9-AE36-CD66F9154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08561"/>
              </p:ext>
            </p:extLst>
          </p:nvPr>
        </p:nvGraphicFramePr>
        <p:xfrm>
          <a:off x="831583" y="1299447"/>
          <a:ext cx="10295585" cy="490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7855">
                  <a:extLst>
                    <a:ext uri="{9D8B030D-6E8A-4147-A177-3AD203B41FA5}">
                      <a16:colId xmlns:a16="http://schemas.microsoft.com/office/drawing/2014/main" val="1275420306"/>
                    </a:ext>
                  </a:extLst>
                </a:gridCol>
                <a:gridCol w="1458097">
                  <a:extLst>
                    <a:ext uri="{9D8B030D-6E8A-4147-A177-3AD203B41FA5}">
                      <a16:colId xmlns:a16="http://schemas.microsoft.com/office/drawing/2014/main" val="2226948221"/>
                    </a:ext>
                  </a:extLst>
                </a:gridCol>
                <a:gridCol w="1692876">
                  <a:extLst>
                    <a:ext uri="{9D8B030D-6E8A-4147-A177-3AD203B41FA5}">
                      <a16:colId xmlns:a16="http://schemas.microsoft.com/office/drawing/2014/main" val="722984345"/>
                    </a:ext>
                  </a:extLst>
                </a:gridCol>
                <a:gridCol w="5308361">
                  <a:extLst>
                    <a:ext uri="{9D8B030D-6E8A-4147-A177-3AD203B41FA5}">
                      <a16:colId xmlns:a16="http://schemas.microsoft.com/office/drawing/2014/main" val="3428004049"/>
                    </a:ext>
                  </a:extLst>
                </a:gridCol>
                <a:gridCol w="678396">
                  <a:extLst>
                    <a:ext uri="{9D8B030D-6E8A-4147-A177-3AD203B41FA5}">
                      <a16:colId xmlns:a16="http://schemas.microsoft.com/office/drawing/2014/main" val="2188083434"/>
                    </a:ext>
                  </a:extLst>
                </a:gridCol>
              </a:tblGrid>
              <a:tr h="389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기능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우선순위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159456"/>
                  </a:ext>
                </a:extLst>
              </a:tr>
              <a:tr h="185596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등록한 회원들의 이름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, ID,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전화번호 등의 기본정보를 조회한다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R2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642138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등록한 회원을 영구 탈퇴 시킨다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R2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431004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게시판 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게시글을 등록한다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게시글은 관리자임을 보여주는 표시가 있다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312078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관리자는 모든 게시글을 수정할 수 있다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517428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관리자는 모든 게시글을 삭제할 수 있다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668064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자신 혹은 회원들이 올린 게시글 들을 조회한다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400533"/>
                  </a:ext>
                </a:extLst>
              </a:tr>
              <a:tr h="185596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관리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해당 웹사이트의 서비스를 이용하기 위해 회원으로 등록한다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R2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796815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등록한 회원 정보를 수정할 수 있다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R2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530988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계정에 대한 모든 서비스가 중단되고 영구 탈퇴 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R2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346711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등록한 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ID, PW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로 로그인 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R2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796815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자유 게시판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게시판에 글을 작성하여 등록한다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멀티미디어 첨부파일도 가능하다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444287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수정 </a:t>
                      </a:r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등록한 게시글을 수정한다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타 회원의 게시글은 수정이 불가능 하다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73571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등록한 게시글을 삭제한다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타 회원의 게시글은 삭제가 불가능 하다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855426"/>
                  </a:ext>
                </a:extLst>
              </a:tr>
              <a:tr h="185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자신 혹은 타 회원이 올린 게시글 들을 조회 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45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45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1E0A-E3C1-43D8-85D9-A1EC2CA8B4D4}"/>
              </a:ext>
            </a:extLst>
          </p:cNvPr>
          <p:cNvSpPr/>
          <p:nvPr/>
        </p:nvSpPr>
        <p:spPr>
          <a:xfrm>
            <a:off x="0" y="0"/>
            <a:ext cx="12192000" cy="1238250"/>
          </a:xfrm>
          <a:prstGeom prst="rect">
            <a:avLst/>
          </a:prstGeom>
          <a:solidFill>
            <a:srgbClr val="0035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9CE167-EE94-4E5B-8400-CBF698EF2F4E}"/>
              </a:ext>
            </a:extLst>
          </p:cNvPr>
          <p:cNvCxnSpPr>
            <a:cxnSpLocks/>
          </p:cNvCxnSpPr>
          <p:nvPr/>
        </p:nvCxnSpPr>
        <p:spPr>
          <a:xfrm>
            <a:off x="0" y="1241425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6ABF1-6633-4BA8-BAAA-A5C8AD1A22AF}"/>
              </a:ext>
            </a:extLst>
          </p:cNvPr>
          <p:cNvSpPr/>
          <p:nvPr/>
        </p:nvSpPr>
        <p:spPr>
          <a:xfrm>
            <a:off x="292894" y="301227"/>
            <a:ext cx="11606212" cy="62555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B651BD-5EB8-4BD7-BCEB-66B3FAA3ED69}"/>
              </a:ext>
            </a:extLst>
          </p:cNvPr>
          <p:cNvSpPr/>
          <p:nvPr/>
        </p:nvSpPr>
        <p:spPr>
          <a:xfrm>
            <a:off x="439341" y="571441"/>
            <a:ext cx="434356" cy="434356"/>
          </a:xfrm>
          <a:prstGeom prst="ellipse">
            <a:avLst/>
          </a:prstGeom>
          <a:solidFill>
            <a:schemeClr val="bg1">
              <a:alpha val="10000"/>
            </a:schemeClr>
          </a:solidFill>
          <a:ln w="63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5A874F-261E-4E60-88E8-BB9C10D6EBCD}"/>
              </a:ext>
            </a:extLst>
          </p:cNvPr>
          <p:cNvSpPr/>
          <p:nvPr/>
        </p:nvSpPr>
        <p:spPr>
          <a:xfrm>
            <a:off x="471583" y="608619"/>
            <a:ext cx="360000" cy="360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240B8-48D7-4A30-8718-80CE81602447}"/>
              </a:ext>
            </a:extLst>
          </p:cNvPr>
          <p:cNvSpPr txBox="1"/>
          <p:nvPr/>
        </p:nvSpPr>
        <p:spPr>
          <a:xfrm>
            <a:off x="936707" y="402520"/>
            <a:ext cx="8073639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white"/>
                </a:solidFill>
                <a:effectLst>
                  <a:outerShdw blurRad="50800" dist="50800" dir="5400000" algn="ctr" rotWithShape="0">
                    <a:srgbClr val="00359D"/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소개</a:t>
            </a:r>
            <a:endParaRPr lang="en-US" altLang="ko-KR" sz="1000" kern="0" dirty="0">
              <a:solidFill>
                <a:prstClr val="white">
                  <a:lumMod val="75000"/>
                </a:prstClr>
              </a:solidFill>
              <a:effectLst>
                <a:outerShdw blurRad="50800" dist="50800" dir="5400000" algn="ctr" rotWithShape="0">
                  <a:srgbClr val="00359D"/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D8C3C022-0042-4B2D-9E40-4C0C0B122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91929"/>
              </p:ext>
            </p:extLst>
          </p:nvPr>
        </p:nvGraphicFramePr>
        <p:xfrm>
          <a:off x="831583" y="1299447"/>
          <a:ext cx="10292844" cy="3596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9574">
                  <a:extLst>
                    <a:ext uri="{9D8B030D-6E8A-4147-A177-3AD203B41FA5}">
                      <a16:colId xmlns:a16="http://schemas.microsoft.com/office/drawing/2014/main" val="1275420306"/>
                    </a:ext>
                  </a:extLst>
                </a:gridCol>
                <a:gridCol w="1692875">
                  <a:extLst>
                    <a:ext uri="{9D8B030D-6E8A-4147-A177-3AD203B41FA5}">
                      <a16:colId xmlns:a16="http://schemas.microsoft.com/office/drawing/2014/main" val="2226948221"/>
                    </a:ext>
                  </a:extLst>
                </a:gridCol>
                <a:gridCol w="1346887">
                  <a:extLst>
                    <a:ext uri="{9D8B030D-6E8A-4147-A177-3AD203B41FA5}">
                      <a16:colId xmlns:a16="http://schemas.microsoft.com/office/drawing/2014/main" val="722984345"/>
                    </a:ext>
                  </a:extLst>
                </a:gridCol>
                <a:gridCol w="5565112">
                  <a:extLst>
                    <a:ext uri="{9D8B030D-6E8A-4147-A177-3AD203B41FA5}">
                      <a16:colId xmlns:a16="http://schemas.microsoft.com/office/drawing/2014/main" val="3428004049"/>
                    </a:ext>
                  </a:extLst>
                </a:gridCol>
                <a:gridCol w="678396">
                  <a:extLst>
                    <a:ext uri="{9D8B030D-6E8A-4147-A177-3AD203B41FA5}">
                      <a16:colId xmlns:a16="http://schemas.microsoft.com/office/drawing/2014/main" val="2188083434"/>
                    </a:ext>
                  </a:extLst>
                </a:gridCol>
              </a:tblGrid>
              <a:tr h="422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기능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우선순위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159456"/>
                  </a:ext>
                </a:extLst>
              </a:tr>
              <a:tr h="20119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칼럼 게시판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칼럼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커뮤니티 목적에 부합한 기사를 등록한다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642138"/>
                  </a:ext>
                </a:extLst>
              </a:tr>
              <a:tr h="2465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칼럼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등록한 칼럼을 수정한다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타 회원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관리자가 올린 칼럼은 수정할 수 없다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 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431004"/>
                  </a:ext>
                </a:extLst>
              </a:tr>
              <a:tr h="2011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칼럼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등록한 칼럼을 삭제한다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타 회원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관리자가 올린 칼럼은 삭제할 수 없다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312078"/>
                  </a:ext>
                </a:extLst>
              </a:tr>
              <a:tr h="2011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칼럼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자신 혹은 타 회원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 매니저가 올린 칼럼을 조회한다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R1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517428"/>
                  </a:ext>
                </a:extLst>
              </a:tr>
              <a:tr h="2011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자작곡 게시판 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자신이 제작한 오디오 파일 혹은 오디오 링크 등을 등록한다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R3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668064"/>
                  </a:ext>
                </a:extLst>
              </a:tr>
              <a:tr h="2011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등록한 게시글을 수정한다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타 회원의 게시글은 수정할 수 없다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R3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40053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등록한 게시글을 삭제한다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타 회원의 게시글은 삭제할 수 없다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R3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67266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게시글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자신 혹은 타 회원이 올린 자작곡들을 조회한다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endParaRPr lang="ko-KR" altLang="en-US" sz="14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R3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457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토론 게시판 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여러 회원들이 입장 가능하며 실시간으로 채팅을 주고 받을 수 있는 게시판이다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해당 게시판을 다시 들어올 경우 이전에 주고받은 채팅은 사라진다</a:t>
                      </a:r>
                      <a:r>
                        <a:rPr lang="en-US" altLang="ko-KR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.</a:t>
                      </a:r>
                      <a:r>
                        <a:rPr lang="ko-KR" altLang="en-US" sz="14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R2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1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373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676</Words>
  <Application>Microsoft Office PowerPoint</Application>
  <PresentationFormat>와이드스크린</PresentationFormat>
  <Paragraphs>230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Microsoft GothicNeo</vt:lpstr>
      <vt:lpstr>Microsoft GothicNeo Light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twt</cp:lastModifiedBy>
  <cp:revision>42</cp:revision>
  <dcterms:created xsi:type="dcterms:W3CDTF">2021-06-14T14:40:54Z</dcterms:created>
  <dcterms:modified xsi:type="dcterms:W3CDTF">2021-10-22T16:30:21Z</dcterms:modified>
</cp:coreProperties>
</file>