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C1EA-1163-5943-8ED2-6FD6D20E494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9FCE6-FAB8-6F41-BD0C-9CB4E225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6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9FCE6-FAB8-6F41-BD0C-9CB4E2252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736-21C6-BD4F-B384-DA4EA6CCEC9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94A3-139C-5646-A40F-1D4CB403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F9D48-B8D4-E54D-8460-87FE88449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30" r="37021"/>
          <a:stretch/>
        </p:blipFill>
        <p:spPr>
          <a:xfrm>
            <a:off x="1" y="0"/>
            <a:ext cx="6858000" cy="990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64D14-34BA-824E-B72C-B2AAE66E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96026"/>
            <a:ext cx="6857999" cy="160997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108000" tIns="324000" rIns="288000" bIns="324000" anchor="t">
            <a:spAutoFit/>
          </a:bodyPr>
          <a:lstStyle/>
          <a:p>
            <a:pPr algn="r"/>
            <a:r>
              <a:rPr lang="en-US" b="1" dirty="0" err="1">
                <a:latin typeface="PT Sans" panose="020B0503020203020204" pitchFamily="34" charset="77"/>
              </a:rPr>
              <a:t>Gàidhlig</a:t>
            </a:r>
            <a:r>
              <a:rPr lang="en-US" b="1" dirty="0">
                <a:latin typeface="PT Sans" panose="020B0503020203020204" pitchFamily="34" charset="77"/>
              </a:rPr>
              <a:t> notes</a:t>
            </a:r>
            <a:br>
              <a:rPr lang="en-US" b="1" dirty="0">
                <a:latin typeface="PT Sans" panose="020B0503020203020204" pitchFamily="34" charset="77"/>
              </a:rPr>
            </a:br>
            <a:r>
              <a:rPr lang="en-US" sz="2400" b="1" dirty="0">
                <a:latin typeface="PT Sans" panose="020B0503020203020204" pitchFamily="34" charset="77"/>
              </a:rPr>
              <a:t>Lisa Hopcroft</a:t>
            </a:r>
          </a:p>
        </p:txBody>
      </p:sp>
    </p:spTree>
    <p:extLst>
      <p:ext uri="{BB962C8B-B14F-4D97-AF65-F5344CB8AC3E}">
        <p14:creationId xmlns:p14="http://schemas.microsoft.com/office/powerpoint/2010/main" val="402980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6</Words>
  <Application>Microsoft Macintosh PowerPoint</Application>
  <PresentationFormat>A4 Paper (210x297 mm)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Sans</vt:lpstr>
      <vt:lpstr>Office Theme</vt:lpstr>
      <vt:lpstr>Gàidhlig notes Lisa Hopcroft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Gàidhlig notes Lisa Hopcroft</dc:title>
  <dc:creator>Microsoft Office User</dc:creator>
  <cp:lastModifiedBy>Microsoft Office User</cp:lastModifiedBy>
  <cp:revision>1</cp:revision>
  <dcterms:created xsi:type="dcterms:W3CDTF">2021-09-17T09:42:53Z</dcterms:created>
  <dcterms:modified xsi:type="dcterms:W3CDTF">2021-09-17T09:57:47Z</dcterms:modified>
</cp:coreProperties>
</file>