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9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9436" y="245286"/>
            <a:ext cx="8114523" cy="1564853"/>
          </a:xfrm>
        </p:spPr>
        <p:txBody>
          <a:bodyPr/>
          <a:lstStyle/>
          <a:p>
            <a:r>
              <a:rPr lang="en-US" dirty="0" smtClean="0"/>
              <a:t>Overview of Theory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1" y="2072043"/>
            <a:ext cx="4934077" cy="4016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41" y="1978090"/>
            <a:ext cx="6036692" cy="30231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V="1">
            <a:off x="10551922" y="11180010"/>
            <a:ext cx="1533195" cy="14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518141" y="5145609"/>
            <a:ext cx="6313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regularization parameter that controls the trade-off between maximizing the margin and minimizing the training error. Small C tends to emphasize the margin while ignoring the outliers in the training data, while large C may tend to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training data.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6" y="2646686"/>
            <a:ext cx="4429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9436" y="245286"/>
            <a:ext cx="8114523" cy="1564853"/>
          </a:xfrm>
        </p:spPr>
        <p:txBody>
          <a:bodyPr/>
          <a:lstStyle/>
          <a:p>
            <a:r>
              <a:rPr lang="en-US" dirty="0" smtClean="0"/>
              <a:t>Overview of Theory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 flipV="1">
            <a:off x="10551922" y="11180010"/>
            <a:ext cx="1533195" cy="14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4" y="1900237"/>
            <a:ext cx="4429125" cy="397192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83809"/>
              </p:ext>
            </p:extLst>
          </p:nvPr>
        </p:nvGraphicFramePr>
        <p:xfrm>
          <a:off x="4811999" y="2013199"/>
          <a:ext cx="68584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90"/>
                <a:gridCol w="688854"/>
                <a:gridCol w="1455576"/>
                <a:gridCol w="1250302"/>
                <a:gridCol w="933061"/>
                <a:gridCol w="1158969"/>
              </a:tblGrid>
              <a:tr h="237504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No.support</a:t>
                      </a:r>
                      <a:r>
                        <a:rPr lang="en-US" baseline="0" dirty="0" smtClean="0"/>
                        <a:t> vectors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errors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</a:tr>
              <a:tr h="237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7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Times New Roman</vt:lpstr>
      <vt:lpstr>Office 테마</vt:lpstr>
      <vt:lpstr>Overview of Theory</vt:lpstr>
      <vt:lpstr>Overview of Theory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OSElab</dc:creator>
  <cp:lastModifiedBy>OSElab</cp:lastModifiedBy>
  <cp:revision>2</cp:revision>
  <dcterms:created xsi:type="dcterms:W3CDTF">2018-11-10T04:27:26Z</dcterms:created>
  <dcterms:modified xsi:type="dcterms:W3CDTF">2018-11-10T04:45:59Z</dcterms:modified>
</cp:coreProperties>
</file>