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85" y="1103483"/>
            <a:ext cx="3095625" cy="419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2" y="1764952"/>
            <a:ext cx="7181850" cy="11811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80609" y="121951"/>
            <a:ext cx="543025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Gamma filter bank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" y="1690688"/>
            <a:ext cx="5004188" cy="442848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9457" y="1690688"/>
            <a:ext cx="4698696" cy="44284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8981" y="641684"/>
            <a:ext cx="259531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EIH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86863" y="641684"/>
            <a:ext cx="314425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Spectrogram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7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583"/>
            <a:ext cx="4945533" cy="435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59" y="1809583"/>
            <a:ext cx="4973052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13309" y="641684"/>
            <a:ext cx="259531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EIH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86863" y="641684"/>
            <a:ext cx="314425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Spectrogram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OSE</dc:creator>
  <cp:lastModifiedBy>OSE</cp:lastModifiedBy>
  <cp:revision>18</cp:revision>
  <dcterms:created xsi:type="dcterms:W3CDTF">2018-03-06T00:25:00Z</dcterms:created>
  <dcterms:modified xsi:type="dcterms:W3CDTF">2018-03-12T00:45:33Z</dcterms:modified>
</cp:coreProperties>
</file>