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70" r:id="rId35"/>
    <p:sldMasterId id="2147483771" r:id="rId37"/>
    <p:sldMasterId id="2147483772" r:id="rId39"/>
  </p:sldMasterIdLst>
  <p:notesMasterIdLst>
    <p:notesMasterId r:id="rId41"/>
  </p:notesMasterIdLst>
  <p:sldIdLst>
    <p:sldId id="284" r:id="rId43"/>
    <p:sldId id="288" r:id="rId44"/>
    <p:sldId id="289" r:id="rId45"/>
    <p:sldId id="290" r:id="rId46"/>
    <p:sldId id="291" r:id="rId47"/>
    <p:sldId id="292" r:id="rId48"/>
    <p:sldId id="293" r:id="rId49"/>
    <p:sldId id="294" r:id="rId50"/>
    <p:sldId id="295" r:id="rId51"/>
    <p:sldId id="296" r:id="rId52"/>
    <p:sldId id="297" r:id="rId53"/>
    <p:sldId id="285" r:id="rId54"/>
    <p:sldId id="270" r:id="rId55"/>
    <p:sldId id="271" r:id="rId56"/>
    <p:sldId id="286" r:id="rId57"/>
    <p:sldId id="272" r:id="rId58"/>
    <p:sldId id="273" r:id="rId59"/>
    <p:sldId id="274" r:id="rId60"/>
    <p:sldId id="275" r:id="rId61"/>
    <p:sldId id="276" r:id="rId62"/>
    <p:sldId id="277" r:id="rId63"/>
    <p:sldId id="278" r:id="rId64"/>
    <p:sldId id="279" r:id="rId65"/>
    <p:sldId id="280" r:id="rId66"/>
    <p:sldId id="281" r:id="rId67"/>
    <p:sldId id="282" r:id="rId68"/>
    <p:sldId id="283" r:id="rId69"/>
    <p:sldId id="287" r:id="rId70"/>
    <p:sldId id="301" r:id="rId71"/>
    <p:sldId id="300" r:id="rId72"/>
    <p:sldId id="298" r:id="rId73"/>
    <p:sldId id="299" r:id="rId74"/>
  </p:sldIdLst>
  <p:sldSz cx="9144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snapVertSplitter="1" vertBarState="minimized" horzBarState="maximized">
    <p:restoredLeft sz="15620"/>
    <p:restoredTop sz="94660"/>
  </p:normalViewPr>
  <p:slideViewPr>
    <p:cSldViewPr snapToGrid="1" snapToObjects="1">
      <p:cViewPr>
        <p:scale>
          <a:sx n="57" d="100"/>
          <a:sy n="57" d="100"/>
        </p:scale>
        <p:origin x="-684" y="-162"/>
      </p:cViewPr>
      <p:guideLst>
        <p:guide orient="horz" pos="2159"/>
      </p:guideLst>
    </p:cSldViewPr>
  </p:slideViewPr>
  <p:notesTextViewPr>
    <p:cViewPr>
      <p:scale>
        <a:sx n="100" d="100"/>
        <a:sy n="100" d="100"/>
      </p:scale>
      <p:origin x="0" y="0"/>
    </p:cViewPr>
  </p:notesTextViewPr>
  <p:gridSpacing cx="73736200" cy="7373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35" Type="http://schemas.openxmlformats.org/officeDocument/2006/relationships/slideMaster" Target="slideMasters/slideMaster1.xml"></Relationship><Relationship Id="rId36" Type="http://schemas.openxmlformats.org/officeDocument/2006/relationships/theme" Target="theme/theme1.xml"></Relationship><Relationship Id="rId37" Type="http://schemas.openxmlformats.org/officeDocument/2006/relationships/slideMaster" Target="slideMasters/slideMaster2.xml"></Relationship><Relationship Id="rId39" Type="http://schemas.openxmlformats.org/officeDocument/2006/relationships/slideMaster" Target="slideMasters/slideMaster3.xml"></Relationship><Relationship Id="rId41" Type="http://schemas.openxmlformats.org/officeDocument/2006/relationships/notesMaster" Target="notesMasters/notesMaster1.xml"></Relationship><Relationship Id="rId43" Type="http://schemas.openxmlformats.org/officeDocument/2006/relationships/slide" Target="slides/slide1.xml"></Relationship><Relationship Id="rId44" Type="http://schemas.openxmlformats.org/officeDocument/2006/relationships/slide" Target="slides/slide2.xml"></Relationship><Relationship Id="rId45" Type="http://schemas.openxmlformats.org/officeDocument/2006/relationships/slide" Target="slides/slide3.xml"></Relationship><Relationship Id="rId46" Type="http://schemas.openxmlformats.org/officeDocument/2006/relationships/slide" Target="slides/slide4.xml"></Relationship><Relationship Id="rId47" Type="http://schemas.openxmlformats.org/officeDocument/2006/relationships/slide" Target="slides/slide5.xml"></Relationship><Relationship Id="rId48" Type="http://schemas.openxmlformats.org/officeDocument/2006/relationships/slide" Target="slides/slide6.xml"></Relationship><Relationship Id="rId49" Type="http://schemas.openxmlformats.org/officeDocument/2006/relationships/slide" Target="slides/slide7.xml"></Relationship><Relationship Id="rId50" Type="http://schemas.openxmlformats.org/officeDocument/2006/relationships/slide" Target="slides/slide8.xml"></Relationship><Relationship Id="rId51" Type="http://schemas.openxmlformats.org/officeDocument/2006/relationships/slide" Target="slides/slide9.xml"></Relationship><Relationship Id="rId52" Type="http://schemas.openxmlformats.org/officeDocument/2006/relationships/slide" Target="slides/slide10.xml"></Relationship><Relationship Id="rId53" Type="http://schemas.openxmlformats.org/officeDocument/2006/relationships/slide" Target="slides/slide11.xml"></Relationship><Relationship Id="rId54" Type="http://schemas.openxmlformats.org/officeDocument/2006/relationships/slide" Target="slides/slide12.xml"></Relationship><Relationship Id="rId55" Type="http://schemas.openxmlformats.org/officeDocument/2006/relationships/slide" Target="slides/slide13.xml"></Relationship><Relationship Id="rId56" Type="http://schemas.openxmlformats.org/officeDocument/2006/relationships/slide" Target="slides/slide14.xml"></Relationship><Relationship Id="rId57" Type="http://schemas.openxmlformats.org/officeDocument/2006/relationships/slide" Target="slides/slide15.xml"></Relationship><Relationship Id="rId58" Type="http://schemas.openxmlformats.org/officeDocument/2006/relationships/slide" Target="slides/slide16.xml"></Relationship><Relationship Id="rId59" Type="http://schemas.openxmlformats.org/officeDocument/2006/relationships/slide" Target="slides/slide17.xml"></Relationship><Relationship Id="rId60" Type="http://schemas.openxmlformats.org/officeDocument/2006/relationships/slide" Target="slides/slide18.xml"></Relationship><Relationship Id="rId61" Type="http://schemas.openxmlformats.org/officeDocument/2006/relationships/slide" Target="slides/slide19.xml"></Relationship><Relationship Id="rId62" Type="http://schemas.openxmlformats.org/officeDocument/2006/relationships/slide" Target="slides/slide20.xml"></Relationship><Relationship Id="rId63" Type="http://schemas.openxmlformats.org/officeDocument/2006/relationships/slide" Target="slides/slide21.xml"></Relationship><Relationship Id="rId64" Type="http://schemas.openxmlformats.org/officeDocument/2006/relationships/slide" Target="slides/slide22.xml"></Relationship><Relationship Id="rId65" Type="http://schemas.openxmlformats.org/officeDocument/2006/relationships/slide" Target="slides/slide23.xml"></Relationship><Relationship Id="rId66" Type="http://schemas.openxmlformats.org/officeDocument/2006/relationships/slide" Target="slides/slide24.xml"></Relationship><Relationship Id="rId67" Type="http://schemas.openxmlformats.org/officeDocument/2006/relationships/slide" Target="slides/slide25.xml"></Relationship><Relationship Id="rId68" Type="http://schemas.openxmlformats.org/officeDocument/2006/relationships/slide" Target="slides/slide26.xml"></Relationship><Relationship Id="rId69" Type="http://schemas.openxmlformats.org/officeDocument/2006/relationships/slide" Target="slides/slide27.xml"></Relationship><Relationship Id="rId70" Type="http://schemas.openxmlformats.org/officeDocument/2006/relationships/slide" Target="slides/slide28.xml"></Relationship><Relationship Id="rId71" Type="http://schemas.openxmlformats.org/officeDocument/2006/relationships/slide" Target="slides/slide29.xml"></Relationship><Relationship Id="rId72" Type="http://schemas.openxmlformats.org/officeDocument/2006/relationships/slide" Target="slides/slide30.xml"></Relationship><Relationship Id="rId73" Type="http://schemas.openxmlformats.org/officeDocument/2006/relationships/slide" Target="slides/slide31.xml"></Relationship><Relationship Id="rId74" Type="http://schemas.openxmlformats.org/officeDocument/2006/relationships/slide" Target="slides/slide32.xml"></Relationship><Relationship Id="rId78" Type="http://schemas.openxmlformats.org/officeDocument/2006/relationships/viewProps" Target="viewProps.xml"></Relationship><Relationship Id="rId79"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4.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1E343-5585-4D5A-951B-1E2E2B904594}" type="datetimeFigureOut">
              <a:rPr lang="ko-KR" altLang="en-US" smtClean="0"/>
              <a:pPr/>
              <a:t>2019-03-25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D7182-D9EC-467B-9611-6DB9C7C3262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Relationship Id="rId2" Type="http://schemas.openxmlformats.org/officeDocument/2006/relationships/notesMaster" Target="../notesMasters/notesMaster1.xml"></Relationship></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Relationship Id="rId2" Type="http://schemas.openxmlformats.org/officeDocument/2006/relationships/notesMaster" Target="../notesMasters/notesMaster1.xml"></Relationship></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Relationship Id="rId2" Type="http://schemas.openxmlformats.org/officeDocument/2006/relationships/notesMaster" Target="../notesMasters/notesMaster1.xml"></Relationship></Relationship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1143000" y="685800"/>
            <a:ext cx="4572635" cy="34296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p:nvPr>
        </p:nvSpPr>
        <p:spPr>
          <a:xfrm rot="0">
            <a:off x="685800" y="4343400"/>
            <a:ext cx="54870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The recording density of HDD has increased by a factor of 200 million in 54 years since it was first born and brought</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to the market in 1956. Various innovative new technologies have been invented and demonstrated before being applied</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to products, while disk size scaled down from 24 to 2.5 and 1.8 in</a:t>
            </a:r>
          </a:p>
        </p:txBody>
      </p:sp>
      <p:sp>
        <p:nvSpPr>
          <p:cNvPr id="4" name="슬라이드 번호 개체 틀 3"/>
          <p:cNvSpPr txBox="1">
            <a:spLocks/>
          </p:cNvSpPr>
          <p:nvPr>
            <p:ph type="sldNum"/>
          </p:nvPr>
        </p:nvSpPr>
        <p:spPr>
          <a:xfrm rot="0">
            <a:off x="3884930" y="8685530"/>
            <a:ext cx="2972435" cy="457835"/>
          </a:xfrm>
          <a:prstGeom prst="rect"/>
        </p:spPr>
        <p:txBody>
          <a:bodyPr wrap="square" lIns="91440" tIns="45720" rIns="91440" bIns="45720" vert="horz" anchor="b">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2</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1143000" y="685800"/>
            <a:ext cx="4572635" cy="34296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p:nvPr>
        </p:nvSpPr>
        <p:spPr>
          <a:xfrm rot="0">
            <a:off x="685800" y="4343400"/>
            <a:ext cx="54870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Perpendicular magnetic recording is schematically shown. A writer coil and a TMR sensor are built in the head. A</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perpendicularly anisotropic media is sputtered on the soft underlayer on the disk substrate. In the writing process,</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magnetic flux is collected with the writer pole and generates a perpendicular magnetic field to switch the media</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magnetization direction. The magnetic flux forms a loop through the soft underlayer and wide area returning yoke or</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shield, where the returning field does not switch the media magnetization. In reading the magnetization pattern, a</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tunneling magneto-resistance (TMR) sensor is used.</a:t>
            </a:r>
          </a:p>
        </p:txBody>
      </p:sp>
      <p:sp>
        <p:nvSpPr>
          <p:cNvPr id="4" name="슬라이드 번호 개체 틀 3"/>
          <p:cNvSpPr txBox="1">
            <a:spLocks/>
          </p:cNvSpPr>
          <p:nvPr>
            <p:ph type="sldNum"/>
          </p:nvPr>
        </p:nvSpPr>
        <p:spPr>
          <a:xfrm rot="0">
            <a:off x="3884930" y="8685530"/>
            <a:ext cx="2972435" cy="457835"/>
          </a:xfrm>
          <a:prstGeom prst="rect"/>
        </p:spPr>
        <p:txBody>
          <a:bodyPr wrap="square" lIns="91440" tIns="45720" rIns="91440" bIns="45720" vert="horz" anchor="b">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1143000" y="685800"/>
            <a:ext cx="4572635" cy="34296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p:nvPr>
        </p:nvSpPr>
        <p:spPr>
          <a:xfrm rot="0">
            <a:off x="685800" y="4343400"/>
            <a:ext cx="54870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Schematic picture of head writer pole and media for (a) DTR (b) and BPR are shown. With DTR as shown in (a),</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magnetic data bits are recorded on the concentric circular lands. Dark and light stand for magnetization direction and</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they correspond to bits. Bits are not separated along the track in DTR. With BPR as shown in (b), each magnetic island,</a:t>
            </a:r>
          </a:p>
          <a:p>
            <a:pPr marL="0" indent="0" algn="l" fontAlgn="auto" defTabSz="914400">
              <a:lnSpc>
                <a:spcPct val="100000"/>
              </a:lnSpc>
              <a:spcBef>
                <a:spcPts val="0"/>
              </a:spcBef>
              <a:spcAft>
                <a:spcPts val="0"/>
              </a:spcAft>
              <a:buFontTx/>
              <a:buNone/>
            </a:pPr>
            <a:r>
              <a:rPr lang="en-US" altLang="ko-KR" sz="1200" cap="none" dirty="0" smtClean="0" b="0" strike="noStrike">
                <a:solidFill>
                  <a:schemeClr val="tx1"/>
                </a:solidFill>
                <a:latin typeface="맑은 고딕" charset="0"/>
                <a:ea typeface="맑은 고딕" charset="0"/>
              </a:rPr>
              <a:t>separated in radial direction and also along track, will hold one bit of magnetic information</a:t>
            </a:r>
          </a:p>
        </p:txBody>
      </p:sp>
      <p:sp>
        <p:nvSpPr>
          <p:cNvPr id="4" name="슬라이드 번호 개체 틀 3"/>
          <p:cNvSpPr txBox="1">
            <a:spLocks/>
          </p:cNvSpPr>
          <p:nvPr>
            <p:ph type="sldNum"/>
          </p:nvPr>
        </p:nvSpPr>
        <p:spPr>
          <a:xfrm rot="0">
            <a:off x="3884930" y="8685530"/>
            <a:ext cx="2972435" cy="457835"/>
          </a:xfrm>
          <a:prstGeom prst="rect"/>
        </p:spPr>
        <p:txBody>
          <a:bodyPr wrap="square" lIns="91440" tIns="45720" rIns="91440" bIns="45720" vert="horz" anchor="b">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6</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제목 슬라이드">
    <p:bg>
      <p:bgRef idx="1002">
        <a:schemeClr val="tx2"/>
      </p:bgRef>
    </p:bg>
    <p:spTree>
      <p:nvGrpSpPr>
        <p:cNvPr id="1" name=""/>
        <p:cNvGrpSpPr/>
        <p:nvPr/>
      </p:nvGrpSpPr>
      <p:grpSpPr>
        <a:xfrm>
          <a:off x="0" y="0"/>
          <a:ext cx="0" cy="0"/>
          <a:chOff x="0" y="0"/>
          <a:chExt cx="0" cy="0"/>
        </a:xfrm>
      </p:grpSpPr>
      <p:sp>
        <p:nvSpPr>
          <p:cNvPr id="9" name="텍스트 개체 틀 8"/>
          <p:cNvSpPr txBox="1">
            <a:spLocks/>
          </p:cNvSpPr>
          <p:nvPr>
            <p:ph type="ctrTitle"/>
          </p:nvPr>
        </p:nvSpPr>
        <p:spPr>
          <a:xfrm rot="0">
            <a:off x="533400" y="1371600"/>
            <a:ext cx="7852410" cy="1829435"/>
          </a:xfrm>
          <a:prstGeom prst="rect"/>
          <a:ln w="0">
            <a:noFill/>
            <a:prstDash/>
          </a:ln>
        </p:spPr>
        <p:txBody>
          <a:bodyPr wrap="square" lIns="0" tIns="0" rIns="18415" bIns="0" vert="horz" anchor="b">
            <a:normAutofit fontScale="100000" lnSpcReduction="0"/>
          </a:bodyPr>
          <a:lstStyle/>
          <a:p>
            <a:pPr marL="0" indent="0" algn="r" fontAlgn="auto" defTabSz="914400">
              <a:lnSpc>
                <a:spcPct val="100000"/>
              </a:lnSpc>
              <a:spcBef>
                <a:spcPts val="0"/>
              </a:spcBef>
              <a:spcAft>
                <a:spcPts val="0"/>
              </a:spcAft>
              <a:buFontTx/>
              <a:buNone/>
            </a:pP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HY중고딕" charset="0"/>
                <a:ea typeface="HY중고딕" charset="0"/>
              </a:rPr>
              <a:t>마스터</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HY중고딕" charset="0"/>
                <a:ea typeface="HY중고딕" charset="0"/>
              </a:rPr>
              <a:t>제목</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HY중고딕" charset="0"/>
                <a:ea typeface="HY중고딕" charset="0"/>
              </a:rPr>
              <a:t>스타일</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9525" cap="flat" cmpd="sng">
                  <a:noFill/>
                  <a:prstDash/>
                </a:ln>
                <a:solidFill>
                  <a:schemeClr val="accent3">
                    <a:tint val="90000"/>
                    <a:satMod val="120000"/>
                  </a:schemeClr>
                </a:solidFill>
                <a:effectLst>
                  <a:outerShdw sx="100000" sy="100000" blurRad="38100" dist="25400" dir="5400000" rotWithShape="0" algn="tl">
                    <a:srgbClr val="000000">
                      <a:alpha val="42745"/>
                    </a:srgbClr>
                  </a:outerShdw>
                </a:effectLst>
                <a:latin typeface="HY중고딕" charset="0"/>
                <a:ea typeface="HY중고딕" charset="0"/>
              </a:rPr>
              <a:t>편집</a:t>
            </a:r>
          </a:p>
        </p:txBody>
      </p:sp>
      <p:sp>
        <p:nvSpPr>
          <p:cNvPr id="17" name="부제목 16"/>
          <p:cNvSpPr txBox="1">
            <a:spLocks/>
          </p:cNvSpPr>
          <p:nvPr>
            <p:ph type="subTitle"/>
          </p:nvPr>
        </p:nvSpPr>
        <p:spPr>
          <a:xfrm rot="0">
            <a:off x="533400" y="3228340"/>
            <a:ext cx="7855585" cy="1753235"/>
          </a:xfrm>
          <a:prstGeom prst="rect"/>
        </p:spPr>
        <p:txBody>
          <a:bodyPr wrap="square" lIns="0" tIns="45720" rIns="18415" bIns="45720" vert="horz" anchor="t">
            <a:normAutofit fontScale="100000" lnSpcReduction="0"/>
          </a:bodyPr>
          <a:lstStyle/>
          <a:p>
            <a:pPr marL="0" marR="45720" indent="0" algn="r" fontAlgn="auto" defTabSz="914400">
              <a:lnSpc>
                <a:spcPct val="100000"/>
              </a:lnSpc>
              <a:spcBef>
                <a:spcPts val="600"/>
              </a:spcBef>
              <a:spcAft>
                <a:spcPts val="0"/>
              </a:spcAft>
              <a:buFontTx/>
              <a:buNone/>
            </a:pPr>
            <a:r>
              <a:rPr lang="en-US" altLang="ko-KR" sz="2600" cap="none" dirty="0" smtClean="0" b="0" strike="noStrike">
                <a:solidFill>
                  <a:schemeClr val="tx1"/>
                </a:solidFill>
                <a:latin typeface="HY신명조" charset="0"/>
                <a:ea typeface="HY신명조" charset="0"/>
              </a:rPr>
              <a:t>마스터</a:t>
            </a:r>
            <a:r>
              <a:rPr lang="en-US" altLang="ko-KR" sz="2600" cap="none" dirty="0" smtClean="0" b="0" strike="noStrike">
                <a:solidFill>
                  <a:schemeClr val="tx1"/>
                </a:solidFill>
                <a:latin typeface="Constantia" charset="0"/>
                <a:ea typeface="Constantia" charset="0"/>
              </a:rPr>
              <a:t> </a:t>
            </a:r>
            <a:r>
              <a:rPr lang="en-US" altLang="ko-KR" sz="2600" cap="none" dirty="0" smtClean="0" b="0" strike="noStrike">
                <a:solidFill>
                  <a:schemeClr val="tx1"/>
                </a:solidFill>
                <a:latin typeface="HY신명조" charset="0"/>
                <a:ea typeface="HY신명조" charset="0"/>
              </a:rPr>
              <a:t>부제목</a:t>
            </a:r>
            <a:r>
              <a:rPr lang="en-US" altLang="ko-KR" sz="2600" cap="none" dirty="0" smtClean="0" b="0" strike="noStrike">
                <a:solidFill>
                  <a:schemeClr val="tx1"/>
                </a:solidFill>
                <a:latin typeface="Constantia" charset="0"/>
                <a:ea typeface="Constantia" charset="0"/>
              </a:rPr>
              <a:t> </a:t>
            </a:r>
            <a:r>
              <a:rPr lang="en-US" altLang="ko-KR" sz="2600" cap="none" dirty="0" smtClean="0" b="0" strike="noStrike">
                <a:solidFill>
                  <a:schemeClr val="tx1"/>
                </a:solidFill>
                <a:latin typeface="HY신명조" charset="0"/>
                <a:ea typeface="HY신명조" charset="0"/>
              </a:rPr>
              <a:t>스타일</a:t>
            </a:r>
            <a:r>
              <a:rPr lang="en-US" altLang="ko-KR" sz="2600" cap="none" dirty="0" smtClean="0" b="0" strike="noStrike">
                <a:solidFill>
                  <a:schemeClr val="tx1"/>
                </a:solidFill>
                <a:latin typeface="Constantia" charset="0"/>
                <a:ea typeface="Constantia" charset="0"/>
              </a:rPr>
              <a:t> </a:t>
            </a:r>
            <a:r>
              <a:rPr lang="en-US" altLang="ko-KR" sz="2600" cap="none" dirty="0" smtClean="0" b="0" strike="noStrike">
                <a:solidFill>
                  <a:schemeClr val="tx1"/>
                </a:solidFill>
                <a:latin typeface="HY신명조" charset="0"/>
                <a:ea typeface="HY신명조" charset="0"/>
              </a:rPr>
              <a:t>편집</a:t>
            </a:r>
          </a:p>
        </p:txBody>
      </p:sp>
      <p:sp>
        <p:nvSpPr>
          <p:cNvPr id="30" name="날짜 개체 틀 29"/>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19" name="바닥글 개체 틀 18"/>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27" name="슬라이드 번호 개체 틀 26"/>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100" cap="none" dirty="0" smtClean="0" b="0" strike="noStrike">
                <a:latin typeface="HY신명조" charset="0"/>
                <a:ea typeface="HY신명조" charset="0"/>
              </a:rPr>
              <a:t>셋째</a:t>
            </a:r>
            <a:r>
              <a:rPr lang="en-US" altLang="ko-KR" sz="2100" cap="none" dirty="0" smtClean="0" b="0" strike="noStrike">
                <a:latin typeface="Constantia" charset="0"/>
                <a:ea typeface="Constantia" charset="0"/>
              </a:rPr>
              <a:t> </a:t>
            </a:r>
            <a:r>
              <a:rPr lang="en-US" altLang="ko-KR" sz="2100" cap="none" dirty="0" smtClean="0" b="0" strike="noStrike">
                <a:latin typeface="HY신명조" charset="0"/>
                <a:ea typeface="HY신명조" charset="0"/>
              </a:rPr>
              <a:t>수준</a:t>
            </a:r>
          </a:p>
          <a:p>
            <a:pPr marL="1188720" indent="-210185" algn="l" fontAlgn="auto" defTabSz="914400">
              <a:lnSpc>
                <a:spcPct val="100000"/>
              </a:lnSpc>
              <a:spcBef>
                <a:spcPts val="500"/>
              </a:spcBef>
              <a:spcAft>
                <a:spcPts val="0"/>
              </a:spcAft>
              <a:buClr>
                <a:srgbClr val="0BD0D9"/>
              </a:buClr>
              <a:buSzPct val="65000"/>
              <a:buFont typeface="Wingdings 2"/>
              <a:buChar char=""/>
            </a:pPr>
            <a:r>
              <a:rPr lang="en-US" altLang="ko-KR" sz="2000" cap="none" dirty="0" smtClean="0" b="0" strike="noStrike">
                <a:latin typeface="HY신명조" charset="0"/>
                <a:ea typeface="HY신명조" charset="0"/>
              </a:rPr>
              <a:t>넷째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463040" indent="-210185" algn="l" fontAlgn="auto" defTabSz="914400">
              <a:lnSpc>
                <a:spcPct val="100000"/>
              </a:lnSpc>
              <a:spcBef>
                <a:spcPts val="500"/>
              </a:spcBef>
              <a:spcAft>
                <a:spcPts val="0"/>
              </a:spcAft>
              <a:buClr>
                <a:srgbClr val="10CF9B"/>
              </a:buClr>
              <a:buSzPct val="65000"/>
              <a:buFont typeface="Wingdings 2"/>
              <a:buChar char=""/>
            </a:pPr>
            <a:r>
              <a:rPr lang="en-US" altLang="ko-KR" sz="2000" cap="none" dirty="0" smtClean="0" b="0" strike="noStrike">
                <a:latin typeface="HY신명조" charset="0"/>
                <a:ea typeface="HY신명조" charset="0"/>
              </a:rPr>
              <a:t>다섯째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p:txBody>
      </p:sp>
      <p:sp>
        <p:nvSpPr>
          <p:cNvPr id="4" name="날짜 개체 틀 3"/>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5" name="바닥글 개체 틀 4"/>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구역 머리글">
    <p:bg>
      <p:bgRef idx="1002">
        <a:schemeClr val="tx2"/>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530225" y="1316990"/>
            <a:ext cx="7773035" cy="1363345"/>
          </a:xfrm>
          <a:prstGeom prst="rect"/>
          <a:ln w="0">
            <a:noFill/>
            <a:prstDash/>
          </a:ln>
        </p:spPr>
        <p:txBody>
          <a:bodyPr wrap="square" lIns="0" tIns="0" rIns="0" bIns="0" vert="horz" anchor="b">
            <a:noAutofit/>
          </a:bodyPr>
          <a:lstStyle/>
          <a:p>
            <a:pPr marL="0" indent="0" algn="l" fontAlgn="auto" defTabSz="914400">
              <a:lnSpc>
                <a:spcPct val="100000"/>
              </a:lnSpc>
              <a:spcBef>
                <a:spcPts val="0"/>
              </a:spcBef>
              <a:spcAft>
                <a:spcPts val="0"/>
              </a:spcAft>
              <a:buFontTx/>
              <a:buNone/>
            </a:pP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HY중고딕" charset="0"/>
                <a:ea typeface="HY중고딕" charset="0"/>
              </a:rPr>
              <a:t>마스터</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HY중고딕" charset="0"/>
                <a:ea typeface="HY중고딕" charset="0"/>
              </a:rPr>
              <a:t>제목</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HY중고딕" charset="0"/>
                <a:ea typeface="HY중고딕" charset="0"/>
              </a:rPr>
              <a:t>스타일</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Calibri" charset="0"/>
                <a:ea typeface="Calibri" charset="0"/>
              </a:rPr>
              <a:t> </a:t>
            </a:r>
            <a:r>
              <a:rPr lang="en-US" altLang="ko-KR" sz="5600" cap="none" dirty="0" smtClean="0" b="1" strike="noStrike">
                <a:ln w="635" cap="flat" cmpd="sng">
                  <a:noFill/>
                  <a:prstDash/>
                </a:ln>
                <a:solidFill>
                  <a:schemeClr val="accent4">
                    <a:tint val="90000"/>
                    <a:satMod val="125000"/>
                  </a:schemeClr>
                </a:solidFill>
                <a:effectLst>
                  <a:outerShdw sx="100000" sy="100000" blurRad="38100" dist="25400" dir="5400000" rotWithShape="0" algn="tl">
                    <a:srgbClr val="000000">
                      <a:alpha val="42745"/>
                    </a:srgbClr>
                  </a:outerShdw>
                </a:effectLst>
                <a:latin typeface="HY중고딕" charset="0"/>
                <a:ea typeface="HY중고딕" charset="0"/>
              </a:rPr>
              <a:t>편집</a:t>
            </a:r>
          </a:p>
        </p:txBody>
      </p:sp>
      <p:sp>
        <p:nvSpPr>
          <p:cNvPr id="3" name="텍스트 개체 틀 2"/>
          <p:cNvSpPr txBox="1">
            <a:spLocks/>
          </p:cNvSpPr>
          <p:nvPr>
            <p:ph type="body"/>
          </p:nvPr>
        </p:nvSpPr>
        <p:spPr>
          <a:xfrm rot="0">
            <a:off x="530225" y="2704465"/>
            <a:ext cx="7773035" cy="1510030"/>
          </a:xfrm>
          <a:prstGeom prst="rect"/>
        </p:spPr>
        <p:txBody>
          <a:bodyPr wrap="square" lIns="45720" tIns="45720" rIns="45720" bIns="45720" vert="horz" anchor="t">
            <a:normAutofit fontScale="100000" lnSpcReduction="0"/>
          </a:bodyPr>
          <a:lstStyle/>
          <a:p>
            <a:pPr marL="0" indent="0" algn="l" fontAlgn="auto" defTabSz="914400">
              <a:lnSpc>
                <a:spcPct val="100000"/>
              </a:lnSpc>
              <a:spcBef>
                <a:spcPts val="500"/>
              </a:spcBef>
              <a:spcAft>
                <a:spcPts val="0"/>
              </a:spcAft>
              <a:buFontTx/>
              <a:buNone/>
            </a:pPr>
            <a:r>
              <a:rPr lang="en-US" altLang="ko-KR" sz="2200" cap="none" dirty="0" smtClean="0" b="0" strike="noStrike">
                <a:solidFill>
                  <a:schemeClr val="tx1"/>
                </a:solidFill>
                <a:latin typeface="HY신명조" charset="0"/>
                <a:ea typeface="HY신명조" charset="0"/>
              </a:rPr>
              <a:t>마스터</a:t>
            </a:r>
            <a:r>
              <a:rPr lang="en-US" altLang="ko-KR" sz="2200" cap="none" dirty="0" smtClean="0" b="0" strike="noStrike">
                <a:solidFill>
                  <a:schemeClr val="tx1"/>
                </a:solidFill>
                <a:latin typeface="Constantia" charset="0"/>
                <a:ea typeface="Constantia" charset="0"/>
              </a:rPr>
              <a:t> </a:t>
            </a:r>
            <a:r>
              <a:rPr lang="en-US" altLang="ko-KR" sz="2200" cap="none" dirty="0" smtClean="0" b="0" strike="noStrike">
                <a:solidFill>
                  <a:schemeClr val="tx1"/>
                </a:solidFill>
                <a:latin typeface="HY신명조" charset="0"/>
                <a:ea typeface="HY신명조" charset="0"/>
              </a:rPr>
              <a:t>텍스트</a:t>
            </a:r>
            <a:r>
              <a:rPr lang="en-US" altLang="ko-KR" sz="2200" cap="none" dirty="0" smtClean="0" b="0" strike="noStrike">
                <a:solidFill>
                  <a:schemeClr val="tx1"/>
                </a:solidFill>
                <a:latin typeface="Constantia" charset="0"/>
                <a:ea typeface="Constantia" charset="0"/>
              </a:rPr>
              <a:t> </a:t>
            </a:r>
            <a:r>
              <a:rPr lang="en-US" altLang="ko-KR" sz="2200" cap="none" dirty="0" smtClean="0" b="0" strike="noStrike">
                <a:solidFill>
                  <a:schemeClr val="tx1"/>
                </a:solidFill>
                <a:latin typeface="HY신명조" charset="0"/>
                <a:ea typeface="HY신명조" charset="0"/>
              </a:rPr>
              <a:t>스타일을</a:t>
            </a:r>
            <a:r>
              <a:rPr lang="en-US" altLang="ko-KR" sz="2200" cap="none" dirty="0" smtClean="0" b="0" strike="noStrike">
                <a:solidFill>
                  <a:schemeClr val="tx1"/>
                </a:solidFill>
                <a:latin typeface="Constantia" charset="0"/>
                <a:ea typeface="Constantia" charset="0"/>
              </a:rPr>
              <a:t> </a:t>
            </a:r>
            <a:r>
              <a:rPr lang="en-US" altLang="ko-KR" sz="2200" cap="none" dirty="0" smtClean="0" b="0" strike="noStrike">
                <a:solidFill>
                  <a:schemeClr val="tx1"/>
                </a:solidFill>
                <a:latin typeface="HY신명조" charset="0"/>
                <a:ea typeface="HY신명조" charset="0"/>
              </a:rPr>
              <a:t>편집합니다</a:t>
            </a:r>
          </a:p>
        </p:txBody>
      </p:sp>
      <p:sp>
        <p:nvSpPr>
          <p:cNvPr id="4" name="날짜 개체 틀 3"/>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5" name="바닥글 개체 틀 4"/>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 name="내용 개체 틀 2"/>
          <p:cNvSpPr txBox="1">
            <a:spLocks/>
          </p:cNvSpPr>
          <p:nvPr>
            <p:ph type="obj"/>
          </p:nvPr>
        </p:nvSpPr>
        <p:spPr>
          <a:xfrm rot="0">
            <a:off x="457200" y="1920240"/>
            <a:ext cx="4039235" cy="443547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000" cap="none" dirty="0" smtClean="0" b="0" strike="noStrike">
                <a:latin typeface="HY신명조" charset="0"/>
                <a:ea typeface="HY신명조" charset="0"/>
              </a:rPr>
              <a:t>셋째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188720" indent="-210185" algn="l" fontAlgn="auto" defTabSz="914400">
              <a:lnSpc>
                <a:spcPct val="100000"/>
              </a:lnSpc>
              <a:spcBef>
                <a:spcPts val="400"/>
              </a:spcBef>
              <a:spcAft>
                <a:spcPts val="0"/>
              </a:spcAft>
              <a:buClr>
                <a:srgbClr val="0BD0D9"/>
              </a:buClr>
              <a:buSzPct val="65000"/>
              <a:buFont typeface="Wingdings 2"/>
              <a:buChar char=""/>
            </a:pPr>
            <a:r>
              <a:rPr lang="en-US" altLang="ko-KR" sz="1800" cap="none" dirty="0" smtClean="0" b="0" strike="noStrike">
                <a:latin typeface="HY신명조" charset="0"/>
                <a:ea typeface="HY신명조" charset="0"/>
              </a:rPr>
              <a:t>넷째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a:p>
            <a:pPr marL="1463040" indent="-210185" algn="l" fontAlgn="auto" defTabSz="914400">
              <a:lnSpc>
                <a:spcPct val="100000"/>
              </a:lnSpc>
              <a:spcBef>
                <a:spcPts val="400"/>
              </a:spcBef>
              <a:spcAft>
                <a:spcPts val="0"/>
              </a:spcAft>
              <a:buClr>
                <a:srgbClr val="10CF9B"/>
              </a:buClr>
              <a:buSzPct val="65000"/>
              <a:buFont typeface="Wingdings 2"/>
              <a:buChar char=""/>
            </a:pPr>
            <a:r>
              <a:rPr lang="en-US" altLang="ko-KR" sz="1800" cap="none" dirty="0" smtClean="0" b="0" strike="noStrike">
                <a:latin typeface="HY신명조" charset="0"/>
                <a:ea typeface="HY신명조" charset="0"/>
              </a:rPr>
              <a:t>다섯째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p:txBody>
      </p:sp>
      <p:sp>
        <p:nvSpPr>
          <p:cNvPr id="4" name="내용 개체 틀 3"/>
          <p:cNvSpPr txBox="1">
            <a:spLocks/>
          </p:cNvSpPr>
          <p:nvPr>
            <p:ph type="obj"/>
          </p:nvPr>
        </p:nvSpPr>
        <p:spPr>
          <a:xfrm rot="0">
            <a:off x="4648200" y="1920240"/>
            <a:ext cx="4039235" cy="443547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000" cap="none" dirty="0" smtClean="0" b="0" strike="noStrike">
                <a:latin typeface="HY신명조" charset="0"/>
                <a:ea typeface="HY신명조" charset="0"/>
              </a:rPr>
              <a:t>셋째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188720" indent="-210185" algn="l" fontAlgn="auto" defTabSz="914400">
              <a:lnSpc>
                <a:spcPct val="100000"/>
              </a:lnSpc>
              <a:spcBef>
                <a:spcPts val="400"/>
              </a:spcBef>
              <a:spcAft>
                <a:spcPts val="0"/>
              </a:spcAft>
              <a:buClr>
                <a:srgbClr val="0BD0D9"/>
              </a:buClr>
              <a:buSzPct val="65000"/>
              <a:buFont typeface="Wingdings 2"/>
              <a:buChar char=""/>
            </a:pPr>
            <a:r>
              <a:rPr lang="en-US" altLang="ko-KR" sz="1800" cap="none" dirty="0" smtClean="0" b="0" strike="noStrike">
                <a:latin typeface="HY신명조" charset="0"/>
                <a:ea typeface="HY신명조" charset="0"/>
              </a:rPr>
              <a:t>넷째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a:p>
            <a:pPr marL="1463040" indent="-210185" algn="l" fontAlgn="auto" defTabSz="914400">
              <a:lnSpc>
                <a:spcPct val="100000"/>
              </a:lnSpc>
              <a:spcBef>
                <a:spcPts val="400"/>
              </a:spcBef>
              <a:spcAft>
                <a:spcPts val="0"/>
              </a:spcAft>
              <a:buClr>
                <a:srgbClr val="10CF9B"/>
              </a:buClr>
              <a:buSzPct val="65000"/>
              <a:buFont typeface="Wingdings 2"/>
              <a:buChar char=""/>
            </a:pPr>
            <a:r>
              <a:rPr lang="en-US" altLang="ko-KR" sz="1800" cap="none" dirty="0" smtClean="0" b="0" strike="noStrike">
                <a:latin typeface="HY신명조" charset="0"/>
                <a:ea typeface="HY신명조" charset="0"/>
              </a:rPr>
              <a:t>다섯째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p:txBody>
      </p:sp>
      <p:sp>
        <p:nvSpPr>
          <p:cNvPr id="5" name="날짜 개체 틀 4"/>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6" name="바닥글 개체 틀 5"/>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 name="텍스트 개체 틀 2"/>
          <p:cNvSpPr txBox="1">
            <a:spLocks/>
          </p:cNvSpPr>
          <p:nvPr>
            <p:ph type="body"/>
          </p:nvPr>
        </p:nvSpPr>
        <p:spPr>
          <a:xfrm rot="0">
            <a:off x="457200" y="1855470"/>
            <a:ext cx="4041140" cy="659765"/>
          </a:xfrm>
          <a:prstGeom prst="rect"/>
        </p:spPr>
        <p:txBody>
          <a:bodyPr wrap="square" lIns="45720" tIns="0" rIns="45720" bIns="0" vert="horz" anchor="ctr">
            <a:noAutofit/>
          </a:bodyPr>
          <a:lstStyle/>
          <a:p>
            <a:pPr marL="0" indent="0" algn="l" fontAlgn="auto" defTabSz="914400">
              <a:lnSpc>
                <a:spcPct val="100000"/>
              </a:lnSpc>
              <a:spcBef>
                <a:spcPts val="600"/>
              </a:spcBef>
              <a:spcAft>
                <a:spcPts val="0"/>
              </a:spcAft>
              <a:buFontTx/>
              <a:buNone/>
            </a:pPr>
            <a:r>
              <a:rPr lang="en-US" altLang="ko-KR" sz="2400" cap="none" dirty="0" smtClean="0" b="1" strike="noStrike">
                <a:solidFill>
                  <a:schemeClr val="tx2"/>
                </a:solidFill>
                <a:latin typeface="HY신명조" charset="0"/>
                <a:ea typeface="HY신명조" charset="0"/>
              </a:rPr>
              <a:t>마스터</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텍스트</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스타일을</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편집합니다</a:t>
            </a:r>
          </a:p>
        </p:txBody>
      </p:sp>
      <p:sp>
        <p:nvSpPr>
          <p:cNvPr id="4" name="텍스트 개체 틀 3"/>
          <p:cNvSpPr txBox="1">
            <a:spLocks/>
          </p:cNvSpPr>
          <p:nvPr>
            <p:ph type="body"/>
          </p:nvPr>
        </p:nvSpPr>
        <p:spPr>
          <a:xfrm rot="0">
            <a:off x="4645025" y="1859915"/>
            <a:ext cx="4042410" cy="655320"/>
          </a:xfrm>
          <a:prstGeom prst="rect"/>
        </p:spPr>
        <p:txBody>
          <a:bodyPr wrap="square" lIns="45720" tIns="0" rIns="45720" bIns="0" vert="horz" anchor="ctr">
            <a:normAutofit fontScale="100000" lnSpcReduction="0"/>
          </a:bodyPr>
          <a:lstStyle/>
          <a:p>
            <a:pPr marL="0" indent="0" algn="l" fontAlgn="auto" defTabSz="914400">
              <a:lnSpc>
                <a:spcPct val="100000"/>
              </a:lnSpc>
              <a:spcBef>
                <a:spcPts val="600"/>
              </a:spcBef>
              <a:spcAft>
                <a:spcPts val="0"/>
              </a:spcAft>
              <a:buFontTx/>
              <a:buNone/>
            </a:pPr>
            <a:r>
              <a:rPr lang="en-US" altLang="ko-KR" sz="2400" cap="none" dirty="0" smtClean="0" b="1" strike="noStrike">
                <a:solidFill>
                  <a:schemeClr val="tx2"/>
                </a:solidFill>
                <a:latin typeface="HY신명조" charset="0"/>
                <a:ea typeface="HY신명조" charset="0"/>
              </a:rPr>
              <a:t>마스터</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텍스트</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스타일을</a:t>
            </a:r>
            <a:r>
              <a:rPr lang="en-US" altLang="ko-KR" sz="2400" cap="none" dirty="0" smtClean="0" b="1" strike="noStrike">
                <a:solidFill>
                  <a:schemeClr val="tx2"/>
                </a:solidFill>
                <a:latin typeface="Constantia" charset="0"/>
                <a:ea typeface="Constantia" charset="0"/>
              </a:rPr>
              <a:t> </a:t>
            </a:r>
            <a:r>
              <a:rPr lang="en-US" altLang="ko-KR" sz="2400" cap="none" dirty="0" smtClean="0" b="1" strike="noStrike">
                <a:solidFill>
                  <a:schemeClr val="tx2"/>
                </a:solidFill>
                <a:latin typeface="HY신명조" charset="0"/>
                <a:ea typeface="HY신명조" charset="0"/>
              </a:rPr>
              <a:t>편집합니다</a:t>
            </a:r>
          </a:p>
        </p:txBody>
      </p:sp>
      <p:sp>
        <p:nvSpPr>
          <p:cNvPr id="5" name="내용 개체 틀 4"/>
          <p:cNvSpPr txBox="1">
            <a:spLocks/>
          </p:cNvSpPr>
          <p:nvPr>
            <p:ph type="obj"/>
          </p:nvPr>
        </p:nvSpPr>
        <p:spPr>
          <a:xfrm rot="0">
            <a:off x="457200" y="2514600"/>
            <a:ext cx="4041140" cy="3846195"/>
          </a:xfrm>
          <a:prstGeom prst="rect"/>
        </p:spPr>
        <p:txBody>
          <a:bodyPr wrap="square" lIns="91440" tIns="0" rIns="91440" bIns="45720" vert="horz" anchor="t">
            <a:normAutofit fontScale="100000" lnSpcReduction="0"/>
          </a:bodyPr>
          <a:lstStyle/>
          <a:p>
            <a:pPr marL="274320" indent="-274320" algn="l" fontAlgn="auto" defTabSz="914400">
              <a:lnSpc>
                <a:spcPct val="100000"/>
              </a:lnSpc>
              <a:spcBef>
                <a:spcPts val="500"/>
              </a:spcBef>
              <a:spcAft>
                <a:spcPts val="0"/>
              </a:spcAft>
              <a:buClr>
                <a:srgbClr val="0BD0D9"/>
              </a:buClr>
              <a:buSzPct val="95000"/>
              <a:buFont typeface="Wingdings 2"/>
              <a:buChar char=""/>
            </a:pPr>
            <a:r>
              <a:rPr lang="en-US" altLang="ko-KR" sz="2200" cap="none" dirty="0" smtClean="0" b="0" strike="noStrike">
                <a:latin typeface="HY신명조" charset="0"/>
                <a:ea typeface="HY신명조" charset="0"/>
              </a:rPr>
              <a:t>마스터</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텍스트</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스타일을</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편집합니다</a:t>
            </a:r>
          </a:p>
          <a:p>
            <a:pPr marL="640080" indent="-247015" algn="l" fontAlgn="auto" defTabSz="914400">
              <a:lnSpc>
                <a:spcPct val="100000"/>
              </a:lnSpc>
              <a:spcBef>
                <a:spcPts val="500"/>
              </a:spcBef>
              <a:spcAft>
                <a:spcPts val="0"/>
              </a:spcAft>
              <a:buClr>
                <a:srgbClr val="0F6FC6"/>
              </a:buClr>
              <a:buSzPct val="85000"/>
              <a:buFont typeface="Wingdings 2"/>
              <a:buChar char=""/>
            </a:pPr>
            <a:r>
              <a:rPr lang="en-US" altLang="ko-KR" sz="2000" cap="none" dirty="0" smtClean="0" b="0" strike="noStrike">
                <a:latin typeface="HY신명조" charset="0"/>
                <a:ea typeface="HY신명조" charset="0"/>
              </a:rPr>
              <a:t>둘째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914400" indent="-247015" algn="l" fontAlgn="auto" defTabSz="914400">
              <a:lnSpc>
                <a:spcPct val="100000"/>
              </a:lnSpc>
              <a:spcBef>
                <a:spcPts val="400"/>
              </a:spcBef>
              <a:spcAft>
                <a:spcPts val="0"/>
              </a:spcAft>
              <a:buClr>
                <a:srgbClr val="009DD9"/>
              </a:buClr>
              <a:buSzPct val="70000"/>
              <a:buFont typeface="Wingdings 2"/>
              <a:buChar char=""/>
            </a:pPr>
            <a:r>
              <a:rPr lang="en-US" altLang="ko-KR" sz="1800" cap="none" dirty="0" smtClean="0" b="0" strike="noStrike">
                <a:latin typeface="HY신명조" charset="0"/>
                <a:ea typeface="HY신명조" charset="0"/>
              </a:rPr>
              <a:t>셋째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a:p>
            <a:pPr marL="1188720" indent="-210185" algn="l" fontAlgn="auto" defTabSz="914400">
              <a:lnSpc>
                <a:spcPct val="100000"/>
              </a:lnSpc>
              <a:spcBef>
                <a:spcPts val="400"/>
              </a:spcBef>
              <a:spcAft>
                <a:spcPts val="0"/>
              </a:spcAft>
              <a:buClr>
                <a:srgbClr val="0BD0D9"/>
              </a:buClr>
              <a:buSzPct val="65000"/>
              <a:buFont typeface="Wingdings 2"/>
              <a:buChar char=""/>
            </a:pPr>
            <a:r>
              <a:rPr lang="en-US" altLang="ko-KR" sz="1600" cap="none" dirty="0" smtClean="0" b="0" strike="noStrike">
                <a:latin typeface="HY신명조" charset="0"/>
                <a:ea typeface="HY신명조" charset="0"/>
              </a:rPr>
              <a:t>넷째</a:t>
            </a:r>
            <a:r>
              <a:rPr lang="en-US" altLang="ko-KR" sz="1600" cap="none" dirty="0" smtClean="0" b="0" strike="noStrike">
                <a:latin typeface="Constantia" charset="0"/>
                <a:ea typeface="Constantia" charset="0"/>
              </a:rPr>
              <a:t> </a:t>
            </a:r>
            <a:r>
              <a:rPr lang="en-US" altLang="ko-KR" sz="1600" cap="none" dirty="0" smtClean="0" b="0" strike="noStrike">
                <a:latin typeface="HY신명조" charset="0"/>
                <a:ea typeface="HY신명조" charset="0"/>
              </a:rPr>
              <a:t>수준</a:t>
            </a:r>
          </a:p>
          <a:p>
            <a:pPr marL="1463040" indent="-210185" algn="l" fontAlgn="auto" defTabSz="914400">
              <a:lnSpc>
                <a:spcPct val="100000"/>
              </a:lnSpc>
              <a:spcBef>
                <a:spcPts val="400"/>
              </a:spcBef>
              <a:spcAft>
                <a:spcPts val="0"/>
              </a:spcAft>
              <a:buClr>
                <a:srgbClr val="10CF9B"/>
              </a:buClr>
              <a:buSzPct val="65000"/>
              <a:buFont typeface="Wingdings 2"/>
              <a:buChar char=""/>
            </a:pPr>
            <a:r>
              <a:rPr lang="en-US" altLang="ko-KR" sz="1600" cap="none" dirty="0" smtClean="0" b="0" strike="noStrike">
                <a:latin typeface="HY신명조" charset="0"/>
                <a:ea typeface="HY신명조" charset="0"/>
              </a:rPr>
              <a:t>다섯째</a:t>
            </a:r>
            <a:r>
              <a:rPr lang="en-US" altLang="ko-KR" sz="1600" cap="none" dirty="0" smtClean="0" b="0" strike="noStrike">
                <a:latin typeface="Constantia" charset="0"/>
                <a:ea typeface="Constantia" charset="0"/>
              </a:rPr>
              <a:t> </a:t>
            </a:r>
            <a:r>
              <a:rPr lang="en-US" altLang="ko-KR" sz="1600" cap="none" dirty="0" smtClean="0" b="0" strike="noStrike">
                <a:latin typeface="HY신명조" charset="0"/>
                <a:ea typeface="HY신명조" charset="0"/>
              </a:rPr>
              <a:t>수준</a:t>
            </a:r>
          </a:p>
        </p:txBody>
      </p:sp>
      <p:sp>
        <p:nvSpPr>
          <p:cNvPr id="6" name="내용 개체 틀 5"/>
          <p:cNvSpPr txBox="1">
            <a:spLocks/>
          </p:cNvSpPr>
          <p:nvPr>
            <p:ph type="obj"/>
          </p:nvPr>
        </p:nvSpPr>
        <p:spPr>
          <a:xfrm rot="0">
            <a:off x="4645025" y="2514600"/>
            <a:ext cx="4042410" cy="3846195"/>
          </a:xfrm>
          <a:prstGeom prst="rect"/>
        </p:spPr>
        <p:txBody>
          <a:bodyPr wrap="square" lIns="91440" tIns="0" rIns="91440" bIns="45720" vert="horz" anchor="t">
            <a:normAutofit fontScale="100000" lnSpcReduction="0"/>
          </a:bodyPr>
          <a:lstStyle/>
          <a:p>
            <a:pPr marL="274320" indent="-274320" algn="l" fontAlgn="auto" defTabSz="914400">
              <a:lnSpc>
                <a:spcPct val="100000"/>
              </a:lnSpc>
              <a:spcBef>
                <a:spcPts val="500"/>
              </a:spcBef>
              <a:spcAft>
                <a:spcPts val="0"/>
              </a:spcAft>
              <a:buClr>
                <a:srgbClr val="0BD0D9"/>
              </a:buClr>
              <a:buSzPct val="95000"/>
              <a:buFont typeface="Wingdings 2"/>
              <a:buChar char=""/>
            </a:pPr>
            <a:r>
              <a:rPr lang="en-US" altLang="ko-KR" sz="2200" cap="none" dirty="0" smtClean="0" b="0" strike="noStrike">
                <a:latin typeface="HY신명조" charset="0"/>
                <a:ea typeface="HY신명조" charset="0"/>
              </a:rPr>
              <a:t>마스터</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텍스트</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스타일을</a:t>
            </a:r>
            <a:r>
              <a:rPr lang="en-US" altLang="ko-KR" sz="2200" cap="none" dirty="0" smtClean="0" b="0" strike="noStrike">
                <a:latin typeface="Constantia" charset="0"/>
                <a:ea typeface="Constantia" charset="0"/>
              </a:rPr>
              <a:t> </a:t>
            </a:r>
            <a:r>
              <a:rPr lang="en-US" altLang="ko-KR" sz="2200" cap="none" dirty="0" smtClean="0" b="0" strike="noStrike">
                <a:latin typeface="HY신명조" charset="0"/>
                <a:ea typeface="HY신명조" charset="0"/>
              </a:rPr>
              <a:t>편집합니다</a:t>
            </a:r>
          </a:p>
          <a:p>
            <a:pPr marL="640080" indent="-247015" algn="l" fontAlgn="auto" defTabSz="914400">
              <a:lnSpc>
                <a:spcPct val="100000"/>
              </a:lnSpc>
              <a:spcBef>
                <a:spcPts val="500"/>
              </a:spcBef>
              <a:spcAft>
                <a:spcPts val="0"/>
              </a:spcAft>
              <a:buClr>
                <a:srgbClr val="0F6FC6"/>
              </a:buClr>
              <a:buSzPct val="85000"/>
              <a:buFont typeface="Wingdings 2"/>
              <a:buChar char=""/>
            </a:pPr>
            <a:r>
              <a:rPr lang="en-US" altLang="ko-KR" sz="2000" cap="none" dirty="0" smtClean="0" b="0" strike="noStrike">
                <a:latin typeface="HY신명조" charset="0"/>
                <a:ea typeface="HY신명조" charset="0"/>
              </a:rPr>
              <a:t>둘째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914400" indent="-247015" algn="l" fontAlgn="auto" defTabSz="914400">
              <a:lnSpc>
                <a:spcPct val="100000"/>
              </a:lnSpc>
              <a:spcBef>
                <a:spcPts val="400"/>
              </a:spcBef>
              <a:spcAft>
                <a:spcPts val="0"/>
              </a:spcAft>
              <a:buClr>
                <a:srgbClr val="009DD9"/>
              </a:buClr>
              <a:buSzPct val="70000"/>
              <a:buFont typeface="Wingdings 2"/>
              <a:buChar char=""/>
            </a:pPr>
            <a:r>
              <a:rPr lang="en-US" altLang="ko-KR" sz="1800" cap="none" dirty="0" smtClean="0" b="0" strike="noStrike">
                <a:latin typeface="HY신명조" charset="0"/>
                <a:ea typeface="HY신명조" charset="0"/>
              </a:rPr>
              <a:t>셋째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a:p>
            <a:pPr marL="1188720" indent="-210185" algn="l" fontAlgn="auto" defTabSz="914400">
              <a:lnSpc>
                <a:spcPct val="100000"/>
              </a:lnSpc>
              <a:spcBef>
                <a:spcPts val="400"/>
              </a:spcBef>
              <a:spcAft>
                <a:spcPts val="0"/>
              </a:spcAft>
              <a:buClr>
                <a:srgbClr val="0BD0D9"/>
              </a:buClr>
              <a:buSzPct val="65000"/>
              <a:buFont typeface="Wingdings 2"/>
              <a:buChar char=""/>
            </a:pPr>
            <a:r>
              <a:rPr lang="en-US" altLang="ko-KR" sz="1600" cap="none" dirty="0" smtClean="0" b="0" strike="noStrike">
                <a:latin typeface="HY신명조" charset="0"/>
                <a:ea typeface="HY신명조" charset="0"/>
              </a:rPr>
              <a:t>넷째</a:t>
            </a:r>
            <a:r>
              <a:rPr lang="en-US" altLang="ko-KR" sz="1600" cap="none" dirty="0" smtClean="0" b="0" strike="noStrike">
                <a:latin typeface="Constantia" charset="0"/>
                <a:ea typeface="Constantia" charset="0"/>
              </a:rPr>
              <a:t> </a:t>
            </a:r>
            <a:r>
              <a:rPr lang="en-US" altLang="ko-KR" sz="1600" cap="none" dirty="0" smtClean="0" b="0" strike="noStrike">
                <a:latin typeface="HY신명조" charset="0"/>
                <a:ea typeface="HY신명조" charset="0"/>
              </a:rPr>
              <a:t>수준</a:t>
            </a:r>
          </a:p>
          <a:p>
            <a:pPr marL="1463040" indent="-210185" algn="l" fontAlgn="auto" defTabSz="914400">
              <a:lnSpc>
                <a:spcPct val="100000"/>
              </a:lnSpc>
              <a:spcBef>
                <a:spcPts val="400"/>
              </a:spcBef>
              <a:spcAft>
                <a:spcPts val="0"/>
              </a:spcAft>
              <a:buClr>
                <a:srgbClr val="10CF9B"/>
              </a:buClr>
              <a:buSzPct val="65000"/>
              <a:buFont typeface="Wingdings 2"/>
              <a:buChar char=""/>
            </a:pPr>
            <a:r>
              <a:rPr lang="en-US" altLang="ko-KR" sz="1600" cap="none" dirty="0" smtClean="0" b="0" strike="noStrike">
                <a:latin typeface="HY신명조" charset="0"/>
                <a:ea typeface="HY신명조" charset="0"/>
              </a:rPr>
              <a:t>다섯째</a:t>
            </a:r>
            <a:r>
              <a:rPr lang="en-US" altLang="ko-KR" sz="1600" cap="none" dirty="0" smtClean="0" b="0" strike="noStrike">
                <a:latin typeface="Constantia" charset="0"/>
                <a:ea typeface="Constantia" charset="0"/>
              </a:rPr>
              <a:t> </a:t>
            </a:r>
            <a:r>
              <a:rPr lang="en-US" altLang="ko-KR" sz="1600" cap="none" dirty="0" smtClean="0" b="0" strike="noStrike">
                <a:latin typeface="HY신명조" charset="0"/>
                <a:ea typeface="HY신명조" charset="0"/>
              </a:rPr>
              <a:t>수준</a:t>
            </a:r>
          </a:p>
        </p:txBody>
      </p:sp>
      <p:sp>
        <p:nvSpPr>
          <p:cNvPr id="7" name="날짜 개체 틀 6"/>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8" name="바닥글 개체 틀 7"/>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3064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chemeClr val="tx2"/>
                </a:solidFill>
                <a:latin typeface="HY중고딕" charset="0"/>
                <a:ea typeface="HY중고딕" charset="0"/>
              </a:rPr>
              <a:t>마스터</a:t>
            </a:r>
            <a:r>
              <a:rPr lang="en-US" altLang="ko-KR" sz="5000" cap="none" dirty="0" smtClean="0" b="0" strike="noStrike">
                <a:ln w="9525" cap="flat" cmpd="sng">
                  <a:noFill/>
                  <a:prstDash/>
                </a:ln>
                <a:solidFill>
                  <a:schemeClr val="tx2"/>
                </a:solidFill>
                <a:latin typeface="Calibri" charset="0"/>
                <a:ea typeface="Calibri" charset="0"/>
              </a:rPr>
              <a:t> </a:t>
            </a:r>
            <a:r>
              <a:rPr lang="en-US" altLang="ko-KR" sz="5000" cap="none" dirty="0" smtClean="0" b="0" strike="noStrike">
                <a:ln w="9525" cap="flat" cmpd="sng">
                  <a:noFill/>
                  <a:prstDash/>
                </a:ln>
                <a:solidFill>
                  <a:schemeClr val="tx2"/>
                </a:solidFill>
                <a:latin typeface="HY중고딕" charset="0"/>
                <a:ea typeface="HY중고딕" charset="0"/>
              </a:rPr>
              <a:t>제목</a:t>
            </a:r>
            <a:r>
              <a:rPr lang="en-US" altLang="ko-KR" sz="5000" cap="none" dirty="0" smtClean="0" b="0" strike="noStrike">
                <a:ln w="9525" cap="flat" cmpd="sng">
                  <a:noFill/>
                  <a:prstDash/>
                </a:ln>
                <a:solidFill>
                  <a:schemeClr val="tx2"/>
                </a:solidFill>
                <a:latin typeface="Calibri" charset="0"/>
                <a:ea typeface="Calibri" charset="0"/>
              </a:rPr>
              <a:t> </a:t>
            </a:r>
            <a:r>
              <a:rPr lang="en-US" altLang="ko-KR" sz="5000" cap="none" dirty="0" smtClean="0" b="0" strike="noStrike">
                <a:ln w="9525" cap="flat" cmpd="sng">
                  <a:noFill/>
                  <a:prstDash/>
                </a:ln>
                <a:solidFill>
                  <a:schemeClr val="tx2"/>
                </a:solidFill>
                <a:latin typeface="HY중고딕" charset="0"/>
                <a:ea typeface="HY중고딕" charset="0"/>
              </a:rPr>
              <a:t>스타일</a:t>
            </a:r>
            <a:r>
              <a:rPr lang="en-US" altLang="ko-KR" sz="5000" cap="none" dirty="0" smtClean="0" b="0" strike="noStrike">
                <a:ln w="9525" cap="flat" cmpd="sng">
                  <a:noFill/>
                  <a:prstDash/>
                </a:ln>
                <a:solidFill>
                  <a:schemeClr val="tx2"/>
                </a:solidFill>
                <a:latin typeface="Calibri" charset="0"/>
                <a:ea typeface="Calibri" charset="0"/>
              </a:rPr>
              <a:t> </a:t>
            </a:r>
            <a:r>
              <a:rPr lang="en-US" altLang="ko-KR" sz="5000" cap="none" dirty="0" smtClean="0" b="0" strike="noStrike">
                <a:ln w="9525" cap="flat" cmpd="sng">
                  <a:noFill/>
                  <a:prstDash/>
                </a:ln>
                <a:solidFill>
                  <a:schemeClr val="tx2"/>
                </a:solidFill>
                <a:latin typeface="HY중고딕" charset="0"/>
                <a:ea typeface="HY중고딕" charset="0"/>
              </a:rPr>
              <a:t>편집</a:t>
            </a:r>
          </a:p>
        </p:txBody>
      </p:sp>
      <p:sp>
        <p:nvSpPr>
          <p:cNvPr id="3" name="날짜 개체 틀 2"/>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4" name="바닥글 개체 틀 3"/>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3" name="바닥글 개체 틀 2"/>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85800" y="514350"/>
            <a:ext cx="2743835" cy="1162685"/>
          </a:xfrm>
          <a:prstGeom prst="rect"/>
        </p:spPr>
        <p:txBody>
          <a:bodyPr wrap="square" lIns="0" tIns="45720" rIns="0" bIns="0" vert="horz" anchor="b">
            <a:noAutofit/>
          </a:bodyPr>
          <a:lstStyle/>
          <a:p>
            <a:pPr marL="0" indent="0" algn="l" fontAlgn="auto" defTabSz="914400">
              <a:lnSpc>
                <a:spcPct val="100000"/>
              </a:lnSpc>
              <a:spcBef>
                <a:spcPts val="0"/>
              </a:spcBef>
              <a:spcAft>
                <a:spcPts val="0"/>
              </a:spcAft>
              <a:buFontTx/>
              <a:buNone/>
            </a:pPr>
            <a:r>
              <a:rPr lang="en-US" altLang="ko-KR" sz="2600" cap="none" dirty="0" smtClean="0" b="0" strike="noStrike">
                <a:ln w="9525" cap="flat" cmpd="sng">
                  <a:noFill/>
                  <a:prstDash/>
                </a:ln>
                <a:solidFill>
                  <a:schemeClr val="tx2"/>
                </a:solidFill>
                <a:latin typeface="HY중고딕" charset="0"/>
                <a:ea typeface="HY중고딕" charset="0"/>
              </a:rPr>
              <a:t>마스터</a:t>
            </a:r>
            <a:r>
              <a:rPr lang="en-US" altLang="ko-KR" sz="2600" cap="none" dirty="0" smtClean="0" b="0" strike="noStrike">
                <a:ln w="9525" cap="flat" cmpd="sng">
                  <a:noFill/>
                  <a:prstDash/>
                </a:ln>
                <a:solidFill>
                  <a:schemeClr val="tx2"/>
                </a:solidFill>
                <a:latin typeface="Calibri" charset="0"/>
                <a:ea typeface="Calibri" charset="0"/>
              </a:rPr>
              <a:t> </a:t>
            </a:r>
            <a:r>
              <a:rPr lang="en-US" altLang="ko-KR" sz="2600" cap="none" dirty="0" smtClean="0" b="0" strike="noStrike">
                <a:ln w="9525" cap="flat" cmpd="sng">
                  <a:noFill/>
                  <a:prstDash/>
                </a:ln>
                <a:solidFill>
                  <a:schemeClr val="tx2"/>
                </a:solidFill>
                <a:latin typeface="HY중고딕" charset="0"/>
                <a:ea typeface="HY중고딕" charset="0"/>
              </a:rPr>
              <a:t>제목</a:t>
            </a:r>
            <a:r>
              <a:rPr lang="en-US" altLang="ko-KR" sz="2600" cap="none" dirty="0" smtClean="0" b="0" strike="noStrike">
                <a:ln w="9525" cap="flat" cmpd="sng">
                  <a:noFill/>
                  <a:prstDash/>
                </a:ln>
                <a:solidFill>
                  <a:schemeClr val="tx2"/>
                </a:solidFill>
                <a:latin typeface="Calibri" charset="0"/>
                <a:ea typeface="Calibri" charset="0"/>
              </a:rPr>
              <a:t> </a:t>
            </a:r>
            <a:r>
              <a:rPr lang="en-US" altLang="ko-KR" sz="2600" cap="none" dirty="0" smtClean="0" b="0" strike="noStrike">
                <a:ln w="9525" cap="flat" cmpd="sng">
                  <a:noFill/>
                  <a:prstDash/>
                </a:ln>
                <a:solidFill>
                  <a:schemeClr val="tx2"/>
                </a:solidFill>
                <a:latin typeface="HY중고딕" charset="0"/>
                <a:ea typeface="HY중고딕" charset="0"/>
              </a:rPr>
              <a:t>스타일</a:t>
            </a:r>
            <a:r>
              <a:rPr lang="en-US" altLang="ko-KR" sz="2600" cap="none" dirty="0" smtClean="0" b="0" strike="noStrike">
                <a:ln w="9525" cap="flat" cmpd="sng">
                  <a:noFill/>
                  <a:prstDash/>
                </a:ln>
                <a:solidFill>
                  <a:schemeClr val="tx2"/>
                </a:solidFill>
                <a:latin typeface="Calibri" charset="0"/>
                <a:ea typeface="Calibri" charset="0"/>
              </a:rPr>
              <a:t> </a:t>
            </a:r>
            <a:r>
              <a:rPr lang="en-US" altLang="ko-KR" sz="2600" cap="none" dirty="0" smtClean="0" b="0" strike="noStrike">
                <a:ln w="9525" cap="flat" cmpd="sng">
                  <a:noFill/>
                  <a:prstDash/>
                </a:ln>
                <a:solidFill>
                  <a:schemeClr val="tx2"/>
                </a:solidFill>
                <a:latin typeface="HY중고딕" charset="0"/>
                <a:ea typeface="HY중고딕" charset="0"/>
              </a:rPr>
              <a:t>편집</a:t>
            </a:r>
          </a:p>
        </p:txBody>
      </p:sp>
      <p:sp>
        <p:nvSpPr>
          <p:cNvPr id="3" name="텍스트 개체 틀 2"/>
          <p:cNvSpPr txBox="1">
            <a:spLocks/>
          </p:cNvSpPr>
          <p:nvPr>
            <p:ph type="body"/>
          </p:nvPr>
        </p:nvSpPr>
        <p:spPr>
          <a:xfrm rot="0">
            <a:off x="685800" y="1676400"/>
            <a:ext cx="2743835" cy="4572635"/>
          </a:xfrm>
          <a:prstGeom prst="rect"/>
        </p:spPr>
        <p:txBody>
          <a:bodyPr wrap="square" lIns="18415" tIns="45720" rIns="18415"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HY신명조" charset="0"/>
                <a:ea typeface="HY신명조" charset="0"/>
              </a:rPr>
              <a:t>마스터</a:t>
            </a:r>
            <a:r>
              <a:rPr lang="en-US" altLang="ko-KR" sz="1400" cap="none" dirty="0" smtClean="0" b="0" strike="noStrike">
                <a:latin typeface="Constantia" charset="0"/>
                <a:ea typeface="Constantia" charset="0"/>
              </a:rPr>
              <a:t> </a:t>
            </a:r>
            <a:r>
              <a:rPr lang="en-US" altLang="ko-KR" sz="1400" cap="none" dirty="0" smtClean="0" b="0" strike="noStrike">
                <a:latin typeface="HY신명조" charset="0"/>
                <a:ea typeface="HY신명조" charset="0"/>
              </a:rPr>
              <a:t>텍스트</a:t>
            </a:r>
            <a:r>
              <a:rPr lang="en-US" altLang="ko-KR" sz="1400" cap="none" dirty="0" smtClean="0" b="0" strike="noStrike">
                <a:latin typeface="Constantia" charset="0"/>
                <a:ea typeface="Constantia" charset="0"/>
              </a:rPr>
              <a:t> </a:t>
            </a:r>
            <a:r>
              <a:rPr lang="en-US" altLang="ko-KR" sz="1400" cap="none" dirty="0" smtClean="0" b="0" strike="noStrike">
                <a:latin typeface="HY신명조" charset="0"/>
                <a:ea typeface="HY신명조" charset="0"/>
              </a:rPr>
              <a:t>스타일을</a:t>
            </a:r>
            <a:r>
              <a:rPr lang="en-US" altLang="ko-KR" sz="1400" cap="none" dirty="0" smtClean="0" b="0" strike="noStrike">
                <a:latin typeface="Constantia" charset="0"/>
                <a:ea typeface="Constantia" charset="0"/>
              </a:rPr>
              <a:t> </a:t>
            </a:r>
            <a:r>
              <a:rPr lang="en-US" altLang="ko-KR" sz="1400" cap="none" dirty="0" smtClean="0" b="0" strike="noStrike">
                <a:latin typeface="HY신명조" charset="0"/>
                <a:ea typeface="HY신명조" charset="0"/>
              </a:rPr>
              <a:t>편집합니다</a:t>
            </a:r>
          </a:p>
        </p:txBody>
      </p:sp>
      <p:sp>
        <p:nvSpPr>
          <p:cNvPr id="4" name="내용 개체 틀 3"/>
          <p:cNvSpPr txBox="1">
            <a:spLocks/>
          </p:cNvSpPr>
          <p:nvPr>
            <p:ph type="obj"/>
          </p:nvPr>
        </p:nvSpPr>
        <p:spPr>
          <a:xfrm rot="0">
            <a:off x="3575050" y="1676400"/>
            <a:ext cx="5112385" cy="4572635"/>
          </a:xfrm>
          <a:prstGeom prst="rect"/>
        </p:spPr>
        <p:txBody>
          <a:bodyPr wrap="square" lIns="91440" tIns="0" rIns="91440" bIns="45720" vert="horz" anchor="t">
            <a:normAutofit fontScale="100000" lnSpcReduction="0"/>
          </a:bodyPr>
          <a:lstStyle/>
          <a:p>
            <a:pPr marL="274320" indent="-274320" algn="l" fontAlgn="auto" defTabSz="914400">
              <a:lnSpc>
                <a:spcPct val="100000"/>
              </a:lnSpc>
              <a:spcBef>
                <a:spcPts val="700"/>
              </a:spcBef>
              <a:spcAft>
                <a:spcPts val="0"/>
              </a:spcAft>
              <a:buClr>
                <a:srgbClr val="0BD0D9"/>
              </a:buClr>
              <a:buSzPct val="95000"/>
              <a:buFont typeface="Wingdings 2"/>
              <a:buChar char=""/>
            </a:pPr>
            <a:r>
              <a:rPr lang="en-US" altLang="ko-KR" sz="2800" cap="none" dirty="0" smtClean="0" b="0" strike="noStrike">
                <a:latin typeface="HY신명조" charset="0"/>
                <a:ea typeface="HY신명조" charset="0"/>
              </a:rPr>
              <a:t>마스터</a:t>
            </a:r>
            <a:r>
              <a:rPr lang="en-US" altLang="ko-KR" sz="2800" cap="none" dirty="0" smtClean="0" b="0" strike="noStrike">
                <a:latin typeface="Constantia" charset="0"/>
                <a:ea typeface="Constantia" charset="0"/>
              </a:rPr>
              <a:t> </a:t>
            </a:r>
            <a:r>
              <a:rPr lang="en-US" altLang="ko-KR" sz="2800" cap="none" dirty="0" smtClean="0" b="0" strike="noStrike">
                <a:latin typeface="HY신명조" charset="0"/>
                <a:ea typeface="HY신명조" charset="0"/>
              </a:rPr>
              <a:t>텍스트</a:t>
            </a:r>
            <a:r>
              <a:rPr lang="en-US" altLang="ko-KR" sz="2800" cap="none" dirty="0" smtClean="0" b="0" strike="noStrike">
                <a:latin typeface="Constantia" charset="0"/>
                <a:ea typeface="Constantia" charset="0"/>
              </a:rPr>
              <a:t> </a:t>
            </a:r>
            <a:r>
              <a:rPr lang="en-US" altLang="ko-KR" sz="2800" cap="none" dirty="0" smtClean="0" b="0" strike="noStrike">
                <a:latin typeface="HY신명조" charset="0"/>
                <a:ea typeface="HY신명조" charset="0"/>
              </a:rPr>
              <a:t>스타일을</a:t>
            </a:r>
            <a:r>
              <a:rPr lang="en-US" altLang="ko-KR" sz="2800" cap="none" dirty="0" smtClean="0" b="0" strike="noStrike">
                <a:latin typeface="Constantia" charset="0"/>
                <a:ea typeface="Constantia" charset="0"/>
              </a:rPr>
              <a:t> </a:t>
            </a:r>
            <a:r>
              <a:rPr lang="en-US" altLang="ko-KR" sz="28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600" cap="none" dirty="0" smtClean="0" b="0" strike="noStrike">
                <a:latin typeface="HY신명조" charset="0"/>
                <a:ea typeface="HY신명조" charset="0"/>
              </a:rPr>
              <a:t>둘째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수준</a:t>
            </a:r>
          </a:p>
          <a:p>
            <a:pPr marL="914400" indent="-247015" algn="l" fontAlgn="auto" defTabSz="914400">
              <a:lnSpc>
                <a:spcPct val="100000"/>
              </a:lnSpc>
              <a:spcBef>
                <a:spcPts val="600"/>
              </a:spcBef>
              <a:spcAft>
                <a:spcPts val="0"/>
              </a:spcAft>
              <a:buClr>
                <a:srgbClr val="009DD9"/>
              </a:buClr>
              <a:buSzPct val="70000"/>
              <a:buFont typeface="Wingdings 2"/>
              <a:buChar char=""/>
            </a:pPr>
            <a:r>
              <a:rPr lang="en-US" altLang="ko-KR" sz="2400" cap="none" dirty="0" smtClean="0" b="0" strike="noStrike">
                <a:latin typeface="HY신명조" charset="0"/>
                <a:ea typeface="HY신명조" charset="0"/>
              </a:rPr>
              <a:t>셋째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1188720" indent="-210185" algn="l" fontAlgn="auto" defTabSz="914400">
              <a:lnSpc>
                <a:spcPct val="100000"/>
              </a:lnSpc>
              <a:spcBef>
                <a:spcPts val="500"/>
              </a:spcBef>
              <a:spcAft>
                <a:spcPts val="0"/>
              </a:spcAft>
              <a:buClr>
                <a:srgbClr val="0BD0D9"/>
              </a:buClr>
              <a:buSzPct val="65000"/>
              <a:buFont typeface="Wingdings 2"/>
              <a:buChar char=""/>
            </a:pPr>
            <a:r>
              <a:rPr lang="en-US" altLang="ko-KR" sz="2000" cap="none" dirty="0" smtClean="0" b="0" strike="noStrike">
                <a:latin typeface="HY신명조" charset="0"/>
                <a:ea typeface="HY신명조" charset="0"/>
              </a:rPr>
              <a:t>넷째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463040" indent="-210185" algn="l" fontAlgn="auto" defTabSz="914400">
              <a:lnSpc>
                <a:spcPct val="100000"/>
              </a:lnSpc>
              <a:spcBef>
                <a:spcPts val="400"/>
              </a:spcBef>
              <a:spcAft>
                <a:spcPts val="0"/>
              </a:spcAft>
              <a:buClr>
                <a:srgbClr val="10CF9B"/>
              </a:buClr>
              <a:buSzPct val="65000"/>
              <a:buFont typeface="Wingdings 2"/>
              <a:buChar char=""/>
            </a:pPr>
            <a:r>
              <a:rPr lang="en-US" altLang="ko-KR" sz="1800" cap="none" dirty="0" smtClean="0" b="0" strike="noStrike">
                <a:latin typeface="HY신명조" charset="0"/>
                <a:ea typeface="HY신명조" charset="0"/>
              </a:rPr>
              <a:t>다섯째</a:t>
            </a:r>
            <a:r>
              <a:rPr lang="en-US" altLang="ko-KR" sz="1800" cap="none" dirty="0" smtClean="0" b="0" strike="noStrike">
                <a:latin typeface="Constantia" charset="0"/>
                <a:ea typeface="Constantia" charset="0"/>
              </a:rPr>
              <a:t> </a:t>
            </a:r>
            <a:r>
              <a:rPr lang="en-US" altLang="ko-KR" sz="1800" cap="none" dirty="0" smtClean="0" b="0" strike="noStrike">
                <a:latin typeface="HY신명조" charset="0"/>
                <a:ea typeface="HY신명조" charset="0"/>
              </a:rPr>
              <a:t>수준</a:t>
            </a:r>
          </a:p>
        </p:txBody>
      </p:sp>
      <p:sp>
        <p:nvSpPr>
          <p:cNvPr id="5" name="날짜 개체 틀 4"/>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6" name="바닥글 개체 틀 5"/>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cSld name="캡션 있는 그림">
    <p:spTree>
      <p:nvGrpSpPr>
        <p:cNvPr id="1" name=""/>
        <p:cNvGrpSpPr/>
        <p:nvPr/>
      </p:nvGrpSpPr>
      <p:grpSpPr>
        <a:xfrm>
          <a:off x="0" y="0"/>
          <a:ext cx="0" cy="0"/>
          <a:chOff x="0" y="0"/>
          <a:chExt cx="0" cy="0"/>
        </a:xfrm>
      </p:grpSpPr>
      <p:sp>
        <p:nvSpPr>
          <p:cNvPr id="9" name="도형 8"/>
          <p:cNvSpPr>
            <a:spLocks/>
          </p:cNvSpPr>
          <p:nvPr/>
        </p:nvSpPr>
        <p:spPr>
          <a:xfrm rot="420000" flipV="1">
            <a:off x="3165475" y="1108075"/>
            <a:ext cx="5258435" cy="4115435"/>
          </a:xfrm>
          <a:prstGeom prst="snipRoundRect">
            <a:avLst>
              <a:gd name="adj1" fmla="val 0"/>
              <a:gd name="adj2" fmla="val 3646"/>
            </a:avLst>
          </a:prstGeom>
          <a:solidFill>
            <a:srgbClr val="FFFFFF"/>
          </a:solidFill>
          <a:ln w="3175" cap="rnd" cmpd="sng">
            <a:solidFill>
              <a:srgbClr val="C0C0C0">
                <a:alpha val="100000"/>
              </a:srgbClr>
            </a:solidFill>
            <a:prstDash val="solid"/>
          </a:ln>
          <a:effectLst>
            <a:outerShdw sx="98500" sy="100080" kx="100000" blurRad="63500" dist="38500" dir="7500000" rotWithShape="0" algn="tl">
              <a:srgbClr val="000000">
                <a:alpha val="24705"/>
              </a:srgbClr>
            </a:outerShdw>
          </a:effectLs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p>
        </p:txBody>
      </p:sp>
      <p:sp>
        <p:nvSpPr>
          <p:cNvPr id="12" name="도형 11"/>
          <p:cNvSpPr>
            <a:spLocks/>
          </p:cNvSpPr>
          <p:nvPr/>
        </p:nvSpPr>
        <p:spPr>
          <a:xfrm rot="420000" flipV="1">
            <a:off x="8004175" y="5360035"/>
            <a:ext cx="156210" cy="156210"/>
          </a:xfrm>
          <a:prstGeom prst="rtTriangle"/>
          <a:solidFill>
            <a:srgbClr val="FFFFFF"/>
          </a:solidFill>
          <a:ln w="12700" cap="flat" cmpd="sng">
            <a:solidFill>
              <a:srgbClr val="FFFFFF">
                <a:alpha val="100000"/>
              </a:srgbClr>
            </a:solidFill>
            <a:prstDash val="solid"/>
            <a:bevel/>
          </a:ln>
          <a:effectLst>
            <a:outerShdw sx="100000" sy="100000" blurRad="19685" dist="6350" dir="12900000" rotWithShape="0" algn="tl">
              <a:srgbClr val="000000">
                <a:alpha val="46666"/>
              </a:srgbClr>
            </a:outerShdw>
          </a:effectLs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p>
        </p:txBody>
      </p:sp>
      <p:sp>
        <p:nvSpPr>
          <p:cNvPr id="2" name="텍스트 개체 틀 1"/>
          <p:cNvSpPr txBox="1">
            <a:spLocks/>
          </p:cNvSpPr>
          <p:nvPr>
            <p:ph type="title"/>
          </p:nvPr>
        </p:nvSpPr>
        <p:spPr>
          <a:xfrm rot="0">
            <a:off x="609600" y="1177290"/>
            <a:ext cx="2213610" cy="1583055"/>
          </a:xfrm>
          <a:prstGeom prst="rect"/>
        </p:spPr>
        <p:txBody>
          <a:bodyPr wrap="square" lIns="45720" tIns="45720" rIns="4572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n w="9525" cap="flat" cmpd="sng">
                  <a:noFill/>
                  <a:prstDash/>
                </a:ln>
                <a:solidFill>
                  <a:schemeClr val="tx2"/>
                </a:solidFill>
                <a:latin typeface="HY중고딕" charset="0"/>
                <a:ea typeface="HY중고딕" charset="0"/>
              </a:rPr>
              <a:t>마스터</a:t>
            </a:r>
            <a:r>
              <a:rPr lang="en-US" altLang="ko-KR" sz="2000" cap="none" dirty="0" smtClean="0" b="1" strike="noStrike">
                <a:ln w="9525" cap="flat" cmpd="sng">
                  <a:noFill/>
                  <a:prstDash/>
                </a:ln>
                <a:solidFill>
                  <a:schemeClr val="tx2"/>
                </a:solidFill>
                <a:latin typeface="Calibri" charset="0"/>
                <a:ea typeface="Calibri" charset="0"/>
              </a:rPr>
              <a:t> </a:t>
            </a:r>
            <a:r>
              <a:rPr lang="en-US" altLang="ko-KR" sz="2000" cap="none" dirty="0" smtClean="0" b="1" strike="noStrike">
                <a:ln w="9525" cap="flat" cmpd="sng">
                  <a:noFill/>
                  <a:prstDash/>
                </a:ln>
                <a:solidFill>
                  <a:schemeClr val="tx2"/>
                </a:solidFill>
                <a:latin typeface="HY중고딕" charset="0"/>
                <a:ea typeface="HY중고딕" charset="0"/>
              </a:rPr>
              <a:t>제목</a:t>
            </a:r>
            <a:r>
              <a:rPr lang="en-US" altLang="ko-KR" sz="2000" cap="none" dirty="0" smtClean="0" b="1" strike="noStrike">
                <a:ln w="9525" cap="flat" cmpd="sng">
                  <a:noFill/>
                  <a:prstDash/>
                </a:ln>
                <a:solidFill>
                  <a:schemeClr val="tx2"/>
                </a:solidFill>
                <a:latin typeface="Calibri" charset="0"/>
                <a:ea typeface="Calibri" charset="0"/>
              </a:rPr>
              <a:t> </a:t>
            </a:r>
            <a:r>
              <a:rPr lang="en-US" altLang="ko-KR" sz="2000" cap="none" dirty="0" smtClean="0" b="1" strike="noStrike">
                <a:ln w="9525" cap="flat" cmpd="sng">
                  <a:noFill/>
                  <a:prstDash/>
                </a:ln>
                <a:solidFill>
                  <a:schemeClr val="tx2"/>
                </a:solidFill>
                <a:latin typeface="HY중고딕" charset="0"/>
                <a:ea typeface="HY중고딕" charset="0"/>
              </a:rPr>
              <a:t>스타일</a:t>
            </a:r>
            <a:r>
              <a:rPr lang="en-US" altLang="ko-KR" sz="2000" cap="none" dirty="0" smtClean="0" b="1" strike="noStrike">
                <a:ln w="9525" cap="flat" cmpd="sng">
                  <a:noFill/>
                  <a:prstDash/>
                </a:ln>
                <a:solidFill>
                  <a:schemeClr val="tx2"/>
                </a:solidFill>
                <a:latin typeface="Calibri" charset="0"/>
                <a:ea typeface="Calibri" charset="0"/>
              </a:rPr>
              <a:t> </a:t>
            </a:r>
            <a:r>
              <a:rPr lang="en-US" altLang="ko-KR" sz="2000" cap="none" dirty="0" smtClean="0" b="1" strike="noStrike">
                <a:ln w="9525" cap="flat" cmpd="sng">
                  <a:noFill/>
                  <a:prstDash/>
                </a:ln>
                <a:solidFill>
                  <a:schemeClr val="tx2"/>
                </a:solidFill>
                <a:latin typeface="HY중고딕" charset="0"/>
                <a:ea typeface="HY중고딕" charset="0"/>
              </a:rPr>
              <a:t>편집</a:t>
            </a:r>
          </a:p>
        </p:txBody>
      </p:sp>
      <p:sp>
        <p:nvSpPr>
          <p:cNvPr id="4" name="텍스트 개체 틀 3"/>
          <p:cNvSpPr txBox="1">
            <a:spLocks/>
          </p:cNvSpPr>
          <p:nvPr>
            <p:ph type="body"/>
          </p:nvPr>
        </p:nvSpPr>
        <p:spPr>
          <a:xfrm rot="0">
            <a:off x="609600" y="2828925"/>
            <a:ext cx="2210435" cy="2179955"/>
          </a:xfrm>
          <a:prstGeom prst="rect"/>
        </p:spPr>
        <p:txBody>
          <a:bodyPr wrap="square" lIns="64135" tIns="45720" rIns="4572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300" cap="none" dirty="0" smtClean="0" b="0" strike="noStrike">
                <a:latin typeface="HY신명조" charset="0"/>
                <a:ea typeface="HY신명조" charset="0"/>
              </a:rPr>
              <a:t>마스터</a:t>
            </a:r>
            <a:r>
              <a:rPr lang="en-US" altLang="ko-KR" sz="1300" cap="none" dirty="0" smtClean="0" b="0" strike="noStrike">
                <a:latin typeface="Constantia" charset="0"/>
                <a:ea typeface="Constantia" charset="0"/>
              </a:rPr>
              <a:t> </a:t>
            </a:r>
            <a:r>
              <a:rPr lang="en-US" altLang="ko-KR" sz="1300" cap="none" dirty="0" smtClean="0" b="0" strike="noStrike">
                <a:latin typeface="HY신명조" charset="0"/>
                <a:ea typeface="HY신명조" charset="0"/>
              </a:rPr>
              <a:t>텍스트</a:t>
            </a:r>
            <a:r>
              <a:rPr lang="en-US" altLang="ko-KR" sz="1300" cap="none" dirty="0" smtClean="0" b="0" strike="noStrike">
                <a:latin typeface="Constantia" charset="0"/>
                <a:ea typeface="Constantia" charset="0"/>
              </a:rPr>
              <a:t> </a:t>
            </a:r>
            <a:r>
              <a:rPr lang="en-US" altLang="ko-KR" sz="1300" cap="none" dirty="0" smtClean="0" b="0" strike="noStrike">
                <a:latin typeface="HY신명조" charset="0"/>
                <a:ea typeface="HY신명조" charset="0"/>
              </a:rPr>
              <a:t>스타일을</a:t>
            </a:r>
            <a:r>
              <a:rPr lang="en-US" altLang="ko-KR" sz="1300" cap="none" dirty="0" smtClean="0" b="0" strike="noStrike">
                <a:latin typeface="Constantia" charset="0"/>
                <a:ea typeface="Constantia" charset="0"/>
              </a:rPr>
              <a:t> </a:t>
            </a:r>
            <a:r>
              <a:rPr lang="en-US" altLang="ko-KR" sz="1300" cap="none" dirty="0" smtClean="0" b="0" strike="noStrike">
                <a:latin typeface="HY신명조" charset="0"/>
                <a:ea typeface="HY신명조" charset="0"/>
              </a:rPr>
              <a:t>편집합니다</a:t>
            </a:r>
          </a:p>
        </p:txBody>
      </p:sp>
      <p:sp>
        <p:nvSpPr>
          <p:cNvPr id="5" name="날짜 개체 틀 4"/>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6" name="바닥글 개체 틀 5"/>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077200" y="6356350"/>
            <a:ext cx="6102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
        <p:nvSpPr>
          <p:cNvPr id="3" name="그림 개체 틀 2"/>
          <p:cNvSpPr txBox="1">
            <a:spLocks/>
          </p:cNvSpPr>
          <p:nvPr>
            <p:ph type="pic"/>
          </p:nvPr>
        </p:nvSpPr>
        <p:spPr>
          <a:xfrm rot="420000">
            <a:off x="3485515" y="1199515"/>
            <a:ext cx="4618355" cy="3932555"/>
          </a:xfrm>
          <a:prstGeom prst="rect"/>
          <a:solidFill>
            <a:schemeClr val="bg2"/>
          </a:solidFill>
          <a:ln w="2540" cap="rnd" cmpd="sng">
            <a:solidFill>
              <a:srgbClr val="C0C0C0">
                <a:alpha val="100000"/>
              </a:srgbClr>
            </a:solidFill>
            <a:prstDash val="solid"/>
            <a:round/>
          </a:ln>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r>
              <a:rPr lang="en-US" altLang="ko-KR" sz="2000" cap="none" dirty="0" smtClean="0" b="0" strike="noStrike">
                <a:latin typeface="HY신명조" charset="0"/>
                <a:ea typeface="HY신명조" charset="0"/>
              </a:rPr>
              <a:t>그림을</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추가하려면</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아이콘을</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클릭하십시오</a:t>
            </a:r>
          </a:p>
        </p:txBody>
      </p:sp>
      <p:sp>
        <p:nvSpPr>
          <p:cNvPr id="10" name="도형 9"/>
          <p:cNvSpPr>
            <a:spLocks/>
          </p:cNvSpPr>
          <p:nvPr/>
        </p:nvSpPr>
        <p:spPr>
          <a:xfrm rot="0" flipV="1">
            <a:off x="-9525" y="5816600"/>
            <a:ext cx="9163685" cy="1042035"/>
          </a:xfrm>
          <a:custGeom>
            <a:gdLst>
              <a:gd fmla="*/ 6 w 5773" name="TX0"/>
              <a:gd fmla="*/ 2 h 657" name="TY0"/>
              <a:gd fmla="*/ 2542 w 5773" name="TX1"/>
              <a:gd fmla="*/ 0 h 657" name="TY1"/>
              <a:gd fmla="*/ 4374 w 5773" name="TX2"/>
              <a:gd fmla="*/ 367 h 657" name="TY2"/>
              <a:gd fmla="*/ 5766 w 5773" name="TX3"/>
              <a:gd fmla="*/ 55 h 657" name="TY3"/>
              <a:gd fmla="*/ 5772 w 5773" name="TX4"/>
              <a:gd fmla="*/ 213 h 657" name="TY4"/>
              <a:gd fmla="*/ 4302 w 5773" name="TX5"/>
              <a:gd fmla="*/ 439 h 657" name="TY5"/>
              <a:gd fmla="*/ 1488 w 5773" name="TX6"/>
              <a:gd fmla="*/ 201 h 657" name="TY6"/>
              <a:gd fmla="*/ 0 w 5773" name="TX7"/>
              <a:gd fmla="*/ 656 h 657" name="TY7"/>
              <a:gd fmla="*/ 6 w 5773" name="TX8"/>
              <a:gd fmla="*/ 2 h 657" name="TY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chemeClr val="accent2">
                  <a:shade val="50000"/>
                  <a:satMod val="120000"/>
                  <a:alpha val="45000"/>
                </a:schemeClr>
              </a:gs>
              <a:gs pos="100000">
                <a:schemeClr val="accent3">
                  <a:shade val="80000"/>
                  <a:satMod val="155000"/>
                  <a:alpha val="55000"/>
                </a:schemeClr>
              </a:gs>
            </a:gsLst>
            <a:lin ang="5400000" scaled="1"/>
          </a:gradFill>
          <a:ln w="0">
            <a:noFill/>
            <a:prstDash/>
          </a:ln>
        </p:spPr>
        <p:txBody>
          <a:bodyPr wrap="square" lIns="91440" tIns="45720" rIns="91440" bIns="45720" vert="horz" anchor="t">
            <a:noAutofit/>
          </a:bodyPr>
          <a:lstStyle/>
          <a:p>
            <a:pPr marL="0" indent="0" algn="l" fontAlgn="auto" defTabSz="914400">
              <a:lnSpc>
                <a:spcPct val="100000"/>
              </a:lnSpc>
              <a:spcBef>
                <a:spcPts val="0"/>
              </a:spcBef>
              <a:spcAft>
                <a:spcPts val="0"/>
              </a:spcAft>
              <a:buFontTx/>
              <a:buNone/>
            </a:pPr>
          </a:p>
        </p:txBody>
      </p:sp>
      <p:sp>
        <p:nvSpPr>
          <p:cNvPr id="11" name="도형 10"/>
          <p:cNvSpPr>
            <a:spLocks/>
          </p:cNvSpPr>
          <p:nvPr/>
        </p:nvSpPr>
        <p:spPr>
          <a:xfrm rot="0" flipV="1">
            <a:off x="4381500" y="6219825"/>
            <a:ext cx="4763135" cy="638810"/>
          </a:xfrm>
          <a:custGeom>
            <a:gdLst>
              <a:gd fmla="*/ 0 w 3001" name="TX0"/>
              <a:gd fmla="*/ 0 h 596" name="TY0"/>
              <a:gd fmla="*/ 1668 w 3001" name="TX1"/>
              <a:gd fmla="*/ 564 h 596" name="TY1"/>
              <a:gd fmla="*/ 3000 w 3001" name="TX2"/>
              <a:gd fmla="*/ 186 h 596" name="TY2"/>
              <a:gd fmla="*/ 3000 w 3001" name="TX3"/>
              <a:gd fmla="*/ 6 h 596" name="TY3"/>
              <a:gd fmla="*/ 0 w 3001" name="TX4"/>
              <a:gd fmla="*/ 0 h 596" name="TY4"/>
            </a:gdLst>
            <a:cxnLst>
              <a:cxn ang="0">
                <a:pos x="TX0" y="TY0"/>
              </a:cxn>
              <a:cxn ang="0">
                <a:pos x="TX1" y="TY1"/>
              </a:cxn>
              <a:cxn ang="0">
                <a:pos x="TX2" y="TY2"/>
              </a:cxn>
              <a:cxn ang="0">
                <a:pos x="TX3" y="TY3"/>
              </a:cxn>
              <a:cxn ang="0">
                <a:pos x="TX4" y="TY4"/>
              </a:cxn>
            </a:cxnLst>
            <a:rect l="l" t="t" r="r" b="b"/>
            <a:pathLst>
              <a:path w="3001" h="596">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chemeClr val="accent3">
                  <a:shade val="50000"/>
                  <a:satMod val="130000"/>
                  <a:alpha val="30000"/>
                </a:schemeClr>
              </a:gs>
              <a:gs pos="80000">
                <a:schemeClr val="accent2">
                  <a:shade val="75000"/>
                  <a:satMod val="140000"/>
                  <a:alpha val="45000"/>
                </a:schemeClr>
              </a:gs>
            </a:gsLst>
            <a:lin ang="5400000" scaled="1"/>
          </a:gradFill>
          <a:ln w="0">
            <a:noFill/>
            <a:prstDash/>
          </a:ln>
        </p:spPr>
        <p:txBody>
          <a:bodyPr wrap="square" lIns="91440" tIns="45720" rIns="91440" bIns="45720" vert="horz" anchor="t">
            <a:noAutofit/>
          </a:bodyPr>
          <a:lstStyle/>
          <a:p>
            <a:pPr marL="0" indent="0" algn="l" fontAlgn="auto" defTabSz="914400">
              <a:lnSpc>
                <a:spcPct val="100000"/>
              </a:lnSpc>
              <a:spcBef>
                <a:spcPts val="0"/>
              </a:spcBef>
              <a:spcAft>
                <a:spcPts val="0"/>
              </a:spcAft>
              <a:buFontTx/>
              <a:buNone/>
            </a:p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 name="세로 텍스트 개체 틀 2"/>
          <p:cNvSpPr txBox="1">
            <a:spLocks/>
          </p:cNvSpPr>
          <p:nvPr>
            <p:ph type="body" orient="vert"/>
          </p:nvPr>
        </p:nvSpPr>
        <p:spPr>
          <a:xfrm rot="0">
            <a:off x="457200" y="1935480"/>
            <a:ext cx="8230235" cy="4389755"/>
          </a:xfrm>
          <a:prstGeom prst="rect"/>
        </p:spPr>
        <p:txBody>
          <a:bodyPr wrap="square" lIns="91440" tIns="45720" rIns="91440" bIns="45720" vert="eaVert"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100" cap="none" dirty="0" smtClean="0" b="0" strike="noStrike">
                <a:latin typeface="HY신명조" charset="0"/>
                <a:ea typeface="HY신명조" charset="0"/>
              </a:rPr>
              <a:t>셋째</a:t>
            </a:r>
            <a:r>
              <a:rPr lang="en-US" altLang="ko-KR" sz="2100" cap="none" dirty="0" smtClean="0" b="0" strike="noStrike">
                <a:latin typeface="Constantia" charset="0"/>
                <a:ea typeface="Constantia" charset="0"/>
              </a:rPr>
              <a:t> </a:t>
            </a:r>
            <a:r>
              <a:rPr lang="en-US" altLang="ko-KR" sz="2100" cap="none" dirty="0" smtClean="0" b="0" strike="noStrike">
                <a:latin typeface="HY신명조" charset="0"/>
                <a:ea typeface="HY신명조" charset="0"/>
              </a:rPr>
              <a:t>수준</a:t>
            </a:r>
          </a:p>
          <a:p>
            <a:pPr marL="1188720" indent="-210185" algn="l" fontAlgn="auto" defTabSz="914400">
              <a:lnSpc>
                <a:spcPct val="100000"/>
              </a:lnSpc>
              <a:spcBef>
                <a:spcPts val="500"/>
              </a:spcBef>
              <a:spcAft>
                <a:spcPts val="0"/>
              </a:spcAft>
              <a:buClr>
                <a:srgbClr val="0BD0D9"/>
              </a:buClr>
              <a:buSzPct val="65000"/>
              <a:buFont typeface="Wingdings 2"/>
              <a:buChar char=""/>
            </a:pPr>
            <a:r>
              <a:rPr lang="en-US" altLang="ko-KR" sz="2000" cap="none" dirty="0" smtClean="0" b="0" strike="noStrike">
                <a:latin typeface="HY신명조" charset="0"/>
                <a:ea typeface="HY신명조" charset="0"/>
              </a:rPr>
              <a:t>넷째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463040" indent="-210185" algn="l" fontAlgn="auto" defTabSz="914400">
              <a:lnSpc>
                <a:spcPct val="100000"/>
              </a:lnSpc>
              <a:spcBef>
                <a:spcPts val="500"/>
              </a:spcBef>
              <a:spcAft>
                <a:spcPts val="0"/>
              </a:spcAft>
              <a:buClr>
                <a:srgbClr val="10CF9B"/>
              </a:buClr>
              <a:buSzPct val="65000"/>
              <a:buFont typeface="Wingdings 2"/>
              <a:buChar char=""/>
            </a:pPr>
            <a:r>
              <a:rPr lang="en-US" altLang="ko-KR" sz="2000" cap="none" dirty="0" smtClean="0" b="0" strike="noStrike">
                <a:latin typeface="HY신명조" charset="0"/>
                <a:ea typeface="HY신명조" charset="0"/>
              </a:rPr>
              <a:t>다섯째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p:txBody>
      </p:sp>
      <p:sp>
        <p:nvSpPr>
          <p:cNvPr id="4" name="날짜 개체 틀 3"/>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5" name="바닥글 개체 틀 4"/>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6629400" y="914400"/>
            <a:ext cx="2058035" cy="5212715"/>
          </a:xfrm>
          <a:prstGeom prst="rect"/>
        </p:spPr>
        <p:txBody>
          <a:bodyPr wrap="square" lIns="0" tIns="45720" rIns="0" bIns="0" vert="eaVert"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 name="세로 텍스트 개체 틀 2"/>
          <p:cNvSpPr txBox="1">
            <a:spLocks/>
          </p:cNvSpPr>
          <p:nvPr>
            <p:ph type="body" orient="vert"/>
          </p:nvPr>
        </p:nvSpPr>
        <p:spPr>
          <a:xfrm rot="0">
            <a:off x="457200" y="914400"/>
            <a:ext cx="6020435" cy="5212715"/>
          </a:xfrm>
          <a:prstGeom prst="rect"/>
        </p:spPr>
        <p:txBody>
          <a:bodyPr wrap="square" lIns="91440" tIns="45720" rIns="91440" bIns="45720" vert="eaVert"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100" cap="none" dirty="0" smtClean="0" b="0" strike="noStrike">
                <a:latin typeface="HY신명조" charset="0"/>
                <a:ea typeface="HY신명조" charset="0"/>
              </a:rPr>
              <a:t>셋째</a:t>
            </a:r>
            <a:r>
              <a:rPr lang="en-US" altLang="ko-KR" sz="2100" cap="none" dirty="0" smtClean="0" b="0" strike="noStrike">
                <a:latin typeface="Constantia" charset="0"/>
                <a:ea typeface="Constantia" charset="0"/>
              </a:rPr>
              <a:t> </a:t>
            </a:r>
            <a:r>
              <a:rPr lang="en-US" altLang="ko-KR" sz="2100" cap="none" dirty="0" smtClean="0" b="0" strike="noStrike">
                <a:latin typeface="HY신명조" charset="0"/>
                <a:ea typeface="HY신명조" charset="0"/>
              </a:rPr>
              <a:t>수준</a:t>
            </a:r>
          </a:p>
          <a:p>
            <a:pPr marL="1188720" indent="-210185" algn="l" fontAlgn="auto" defTabSz="914400">
              <a:lnSpc>
                <a:spcPct val="100000"/>
              </a:lnSpc>
              <a:spcBef>
                <a:spcPts val="500"/>
              </a:spcBef>
              <a:spcAft>
                <a:spcPts val="0"/>
              </a:spcAft>
              <a:buClr>
                <a:srgbClr val="0BD0D9"/>
              </a:buClr>
              <a:buSzPct val="65000"/>
              <a:buFont typeface="Wingdings 2"/>
              <a:buChar char=""/>
            </a:pPr>
            <a:r>
              <a:rPr lang="en-US" altLang="ko-KR" sz="2000" cap="none" dirty="0" smtClean="0" b="0" strike="noStrike">
                <a:latin typeface="HY신명조" charset="0"/>
                <a:ea typeface="HY신명조" charset="0"/>
              </a:rPr>
              <a:t>넷째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463040" indent="-210185" algn="l" fontAlgn="auto" defTabSz="914400">
              <a:lnSpc>
                <a:spcPct val="100000"/>
              </a:lnSpc>
              <a:spcBef>
                <a:spcPts val="500"/>
              </a:spcBef>
              <a:spcAft>
                <a:spcPts val="0"/>
              </a:spcAft>
              <a:buClr>
                <a:srgbClr val="10CF9B"/>
              </a:buClr>
              <a:buSzPct val="65000"/>
              <a:buFont typeface="Wingdings 2"/>
              <a:buChar char=""/>
            </a:pPr>
            <a:r>
              <a:rPr lang="en-US" altLang="ko-KR" sz="2000" cap="none" dirty="0" smtClean="0" b="0" strike="noStrike">
                <a:latin typeface="HY신명조" charset="0"/>
                <a:ea typeface="HY신명조" charset="0"/>
              </a:rPr>
              <a:t>다섯째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p:txBody>
      </p:sp>
      <p:sp>
        <p:nvSpPr>
          <p:cNvPr id="4" name="날짜 개체 틀 3"/>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5" name="바닥글 개체 틀 4"/>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685800" y="2130425"/>
            <a:ext cx="7773035" cy="1470660"/>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부제목 2"/>
          <p:cNvSpPr txBox="1">
            <a:spLocks/>
          </p:cNvSpPr>
          <p:nvPr>
            <p:ph type="subTitle"/>
          </p:nvPr>
        </p:nvSpPr>
        <p:spPr>
          <a:xfrm rot="0">
            <a:off x="1371600" y="3886200"/>
            <a:ext cx="6401435" cy="1753235"/>
          </a:xfrm>
          <a:prstGeom prst="rect"/>
        </p:spPr>
        <p:txBody>
          <a:bodyPr wrap="square" lIns="91440" tIns="45720" rIns="91440" bIns="45720" vert="horz" anchor="t">
            <a:normAutofit fontScale="100000" lnSpcReduction="0"/>
          </a:bodyPr>
          <a:lstStyle/>
          <a:p>
            <a:pPr marL="0" indent="0" algn="ctr" fontAlgn="auto" defTabSz="914400">
              <a:lnSpc>
                <a:spcPct val="100000"/>
              </a:lnSpc>
              <a:spcBef>
                <a:spcPts val="800"/>
              </a:spcBef>
              <a:spcAft>
                <a:spcPts val="0"/>
              </a:spcAft>
              <a:buFontTx/>
              <a:buNone/>
            </a:pPr>
            <a:r>
              <a:rPr lang="en-US" altLang="ko-KR" sz="3200" cap="none" dirty="0" smtClean="0" b="0" strike="noStrike">
                <a:solidFill>
                  <a:schemeClr val="tx1">
                    <a:tint val="75000"/>
                  </a:schemeClr>
                </a:solidFill>
                <a:latin typeface="맑은 고딕" charset="0"/>
                <a:ea typeface="맑은 고딕" charset="0"/>
              </a:rPr>
              <a:t>마스터 부제목 스타일 편집</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722630" y="4406900"/>
            <a:ext cx="7773035" cy="1362710"/>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0"/>
              </a:spcBef>
              <a:spcAft>
                <a:spcPts val="0"/>
              </a:spcAft>
              <a:buFontTx/>
              <a:buNone/>
            </a:pPr>
            <a:r>
              <a:rPr lang="en-US" altLang="ko-KR" sz="4000" cap="all" dirty="0" smtClean="0" b="1" strike="noStrike">
                <a:latin typeface="맑은 고딕" charset="0"/>
                <a:ea typeface="맑은 고딕" charset="0"/>
              </a:rPr>
              <a:t>마스터 제목 스타일 편집</a:t>
            </a:r>
          </a:p>
        </p:txBody>
      </p:sp>
      <p:sp>
        <p:nvSpPr>
          <p:cNvPr id="3" name="텍스트 개체 틀 2"/>
          <p:cNvSpPr txBox="1">
            <a:spLocks/>
          </p:cNvSpPr>
          <p:nvPr>
            <p:ph type="body"/>
          </p:nvPr>
        </p:nvSpPr>
        <p:spPr>
          <a:xfrm rot="0">
            <a:off x="722630" y="2907030"/>
            <a:ext cx="7773035" cy="150050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500"/>
              </a:spcBef>
              <a:spcAft>
                <a:spcPts val="0"/>
              </a:spcAft>
              <a:buFontTx/>
              <a:buNone/>
            </a:pPr>
            <a:r>
              <a:rPr lang="en-US" altLang="ko-KR" sz="2000" cap="none" dirty="0" smtClean="0" b="0" strike="noStrike">
                <a:solidFill>
                  <a:schemeClr val="tx1">
                    <a:tint val="75000"/>
                  </a:schemeClr>
                </a:solidFill>
                <a:latin typeface="맑은 고딕" charset="0"/>
                <a:ea typeface="맑은 고딕" charset="0"/>
              </a:rPr>
              <a:t>마스터 텍스트 스타일을 편집합니다</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457200" y="1600200"/>
            <a:ext cx="4039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4" name="내용 개체 틀 3"/>
          <p:cNvSpPr txBox="1">
            <a:spLocks/>
          </p:cNvSpPr>
          <p:nvPr>
            <p:ph type="obj"/>
          </p:nvPr>
        </p:nvSpPr>
        <p:spPr>
          <a:xfrm rot="0">
            <a:off x="4648200" y="1600200"/>
            <a:ext cx="4039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둘째 수준</a:t>
            </a:r>
          </a:p>
          <a:p>
            <a:pPr marL="11430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 수준</a:t>
            </a:r>
          </a:p>
          <a:p>
            <a:pPr marL="16002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넷째 수준</a:t>
            </a:r>
          </a:p>
          <a:p>
            <a:pPr marL="20574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 수준</a:t>
            </a:r>
          </a:p>
        </p:txBody>
      </p:sp>
      <p:sp>
        <p:nvSpPr>
          <p:cNvPr id="5" name="날짜 개체 틀 4"/>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6" name="바닥글 개체 틀 5"/>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텍스트 개체 틀 2"/>
          <p:cNvSpPr txBox="1">
            <a:spLocks/>
          </p:cNvSpPr>
          <p:nvPr>
            <p:ph type="body"/>
          </p:nvPr>
        </p:nvSpPr>
        <p:spPr>
          <a:xfrm rot="0">
            <a:off x="457200" y="1535430"/>
            <a:ext cx="4041140" cy="640080"/>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600"/>
              </a:spcBef>
              <a:spcAft>
                <a:spcPts val="0"/>
              </a:spcAft>
              <a:buFontTx/>
              <a:buNone/>
            </a:pPr>
            <a:r>
              <a:rPr lang="en-US" altLang="ko-KR" sz="2400" cap="none" dirty="0" smtClean="0" b="1" strike="noStrike">
                <a:latin typeface="맑은 고딕" charset="0"/>
                <a:ea typeface="맑은 고딕" charset="0"/>
              </a:rPr>
              <a:t>마스터 텍스트 스타일을 편집합니다</a:t>
            </a:r>
          </a:p>
        </p:txBody>
      </p:sp>
      <p:sp>
        <p:nvSpPr>
          <p:cNvPr id="4" name="내용 개체 틀 3"/>
          <p:cNvSpPr txBox="1">
            <a:spLocks/>
          </p:cNvSpPr>
          <p:nvPr>
            <p:ph type="obj"/>
          </p:nvPr>
        </p:nvSpPr>
        <p:spPr>
          <a:xfrm rot="0">
            <a:off x="457200" y="2174875"/>
            <a:ext cx="4041140" cy="3952239"/>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둘째 수준</a:t>
            </a:r>
          </a:p>
          <a:p>
            <a:pPr marL="11430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셋째 수준</a:t>
            </a:r>
          </a:p>
          <a:p>
            <a:pPr marL="16002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맑은 고딕" charset="0"/>
                <a:ea typeface="맑은 고딕" charset="0"/>
              </a:rPr>
              <a:t>넷째 수준</a:t>
            </a:r>
          </a:p>
          <a:p>
            <a:pPr marL="20574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맑은 고딕" charset="0"/>
                <a:ea typeface="맑은 고딕" charset="0"/>
              </a:rPr>
              <a:t>다섯째 수준</a:t>
            </a:r>
          </a:p>
        </p:txBody>
      </p:sp>
      <p:sp>
        <p:nvSpPr>
          <p:cNvPr id="5" name="텍스트 개체 틀 4"/>
          <p:cNvSpPr txBox="1">
            <a:spLocks/>
          </p:cNvSpPr>
          <p:nvPr>
            <p:ph type="body"/>
          </p:nvPr>
        </p:nvSpPr>
        <p:spPr>
          <a:xfrm rot="0">
            <a:off x="4645025" y="1535430"/>
            <a:ext cx="4042410" cy="640080"/>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600"/>
              </a:spcBef>
              <a:spcAft>
                <a:spcPts val="0"/>
              </a:spcAft>
              <a:buFontTx/>
              <a:buNone/>
            </a:pPr>
            <a:r>
              <a:rPr lang="en-US" altLang="ko-KR" sz="2400" cap="none" dirty="0" smtClean="0" b="1" strike="noStrike">
                <a:latin typeface="맑은 고딕" charset="0"/>
                <a:ea typeface="맑은 고딕" charset="0"/>
              </a:rPr>
              <a:t>마스터 텍스트 스타일을 편집합니다</a:t>
            </a:r>
          </a:p>
        </p:txBody>
      </p:sp>
      <p:sp>
        <p:nvSpPr>
          <p:cNvPr id="6" name="내용 개체 틀 5"/>
          <p:cNvSpPr txBox="1">
            <a:spLocks/>
          </p:cNvSpPr>
          <p:nvPr>
            <p:ph type="obj"/>
          </p:nvPr>
        </p:nvSpPr>
        <p:spPr>
          <a:xfrm rot="0">
            <a:off x="4645025" y="2174875"/>
            <a:ext cx="4042410" cy="3952239"/>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둘째 수준</a:t>
            </a:r>
          </a:p>
          <a:p>
            <a:pPr marL="11430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맑은 고딕" charset="0"/>
                <a:ea typeface="맑은 고딕" charset="0"/>
              </a:rPr>
              <a:t>셋째 수준</a:t>
            </a:r>
          </a:p>
          <a:p>
            <a:pPr marL="16002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맑은 고딕" charset="0"/>
                <a:ea typeface="맑은 고딕" charset="0"/>
              </a:rPr>
              <a:t>넷째 수준</a:t>
            </a:r>
          </a:p>
          <a:p>
            <a:pPr marL="20574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맑은 고딕" charset="0"/>
                <a:ea typeface="맑은 고딕" charset="0"/>
              </a:rPr>
              <a:t>다섯째 수준</a:t>
            </a:r>
          </a:p>
        </p:txBody>
      </p:sp>
      <p:sp>
        <p:nvSpPr>
          <p:cNvPr id="7" name="날짜 개체 틀 6"/>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8" name="바닥글 개체 틀 7"/>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날짜 개체 틀 2"/>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4" name="바닥글 개체 틀 3"/>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3" name="바닥글 개체 틀 2"/>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3050"/>
            <a:ext cx="3009265" cy="116268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p>
        </p:txBody>
      </p:sp>
      <p:sp>
        <p:nvSpPr>
          <p:cNvPr id="3" name="내용 개체 틀 2"/>
          <p:cNvSpPr txBox="1">
            <a:spLocks/>
          </p:cNvSpPr>
          <p:nvPr>
            <p:ph type="obj"/>
          </p:nvPr>
        </p:nvSpPr>
        <p:spPr>
          <a:xfrm rot="0">
            <a:off x="3575050" y="273050"/>
            <a:ext cx="5112385" cy="585406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텍스트 개체 틀 3"/>
          <p:cNvSpPr txBox="1">
            <a:spLocks/>
          </p:cNvSpPr>
          <p:nvPr>
            <p:ph type="body"/>
          </p:nvPr>
        </p:nvSpPr>
        <p:spPr>
          <a:xfrm rot="0">
            <a:off x="457200" y="1435100"/>
            <a:ext cx="3009265" cy="469201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p>
        </p:txBody>
      </p:sp>
      <p:sp>
        <p:nvSpPr>
          <p:cNvPr id="5" name="날짜 개체 틀 4"/>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6" name="바닥글 개체 틀 5"/>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1792605" y="4800600"/>
            <a:ext cx="5487035" cy="567690"/>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p>
        </p:txBody>
      </p:sp>
      <p:sp>
        <p:nvSpPr>
          <p:cNvPr id="3" name="그림 개체 틀 2"/>
          <p:cNvSpPr txBox="1">
            <a:spLocks/>
          </p:cNvSpPr>
          <p:nvPr>
            <p:ph type="pic"/>
          </p:nvPr>
        </p:nvSpPr>
        <p:spPr>
          <a:xfrm rot="0">
            <a:off x="1792605" y="612775"/>
            <a:ext cx="54870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p>
        </p:txBody>
      </p:sp>
      <p:sp>
        <p:nvSpPr>
          <p:cNvPr id="4" name="텍스트 개체 틀 3"/>
          <p:cNvSpPr txBox="1">
            <a:spLocks/>
          </p:cNvSpPr>
          <p:nvPr>
            <p:ph type="body"/>
          </p:nvPr>
        </p:nvSpPr>
        <p:spPr>
          <a:xfrm rot="0">
            <a:off x="1792605" y="5367655"/>
            <a:ext cx="5487035" cy="805180"/>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p>
        </p:txBody>
      </p:sp>
      <p:sp>
        <p:nvSpPr>
          <p:cNvPr id="5" name="날짜 개체 틀 4"/>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6" name="바닥글 개체 틀 5"/>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457200" y="1600200"/>
            <a:ext cx="8230235" cy="452691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6629400" y="274955"/>
            <a:ext cx="2058035" cy="5852160"/>
          </a:xfrm>
          <a:prstGeom prst="rect"/>
        </p:spPr>
        <p:txBody>
          <a:bodyPr wrap="square" lIns="91440" tIns="45720" rIns="91440" bIns="45720"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세로 텍스트 개체 틀 2"/>
          <p:cNvSpPr txBox="1">
            <a:spLocks/>
          </p:cNvSpPr>
          <p:nvPr>
            <p:ph type="body" orient="vert"/>
          </p:nvPr>
        </p:nvSpPr>
        <p:spPr>
          <a:xfrm rot="0">
            <a:off x="457200" y="274955"/>
            <a:ext cx="6020435" cy="5852160"/>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2019-03-25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slideLayout" Target="../slideLayouts/slideLayout16.xml"></Relationship><Relationship Id="rId6" Type="http://schemas.openxmlformats.org/officeDocument/2006/relationships/slideLayout" Target="../slideLayouts/slideLayout17.xml"></Relationship><Relationship Id="rId7" Type="http://schemas.openxmlformats.org/officeDocument/2006/relationships/slideLayout" Target="../slideLayouts/slideLayout18.xml"></Relationship><Relationship Id="rId8" Type="http://schemas.openxmlformats.org/officeDocument/2006/relationships/slideLayout" Target="../slideLayouts/slideLayout19.xml"></Relationship><Relationship Id="rId9" Type="http://schemas.openxmlformats.org/officeDocument/2006/relationships/slideLayout" Target="../slideLayouts/slideLayout20.xml"></Relationship><Relationship Id="rId10" Type="http://schemas.openxmlformats.org/officeDocument/2006/relationships/slideLayout" Target="../slideLayouts/slideLayout21.xml"></Relationship><Relationship Id="rId11" Type="http://schemas.openxmlformats.org/officeDocument/2006/relationships/slideLayout" Target="../slideLayouts/slideLayout22.xml"></Relationship><Relationship Id="rId12"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slideLayout" Target="../slideLayouts/slideLayout24.xml"></Relationship><Relationship Id="rId3" Type="http://schemas.openxmlformats.org/officeDocument/2006/relationships/slideLayout" Target="../slideLayouts/slideLayout25.xml"></Relationship><Relationship Id="rId4" Type="http://schemas.openxmlformats.org/officeDocument/2006/relationships/slideLayout" Target="../slideLayouts/slideLayout26.xml"></Relationship><Relationship Id="rId5" Type="http://schemas.openxmlformats.org/officeDocument/2006/relationships/slideLayout" Target="../slideLayouts/slideLayout27.xml"></Relationship><Relationship Id="rId6" Type="http://schemas.openxmlformats.org/officeDocument/2006/relationships/slideLayout" Target="../slideLayouts/slideLayout28.xml"></Relationship><Relationship Id="rId7" Type="http://schemas.openxmlformats.org/officeDocument/2006/relationships/slideLayout" Target="../slideLayouts/slideLayout29.xml"></Relationship><Relationship Id="rId8" Type="http://schemas.openxmlformats.org/officeDocument/2006/relationships/slideLayout" Target="../slideLayouts/slideLayout30.xml"></Relationship><Relationship Id="rId9" Type="http://schemas.openxmlformats.org/officeDocument/2006/relationships/slideLayout" Target="../slideLayouts/slideLayout31.xml"></Relationship><Relationship Id="rId10" Type="http://schemas.openxmlformats.org/officeDocument/2006/relationships/slideLayout" Target="../slideLayouts/slideLayout32.xml"></Relationship><Relationship Id="rId11" Type="http://schemas.openxmlformats.org/officeDocument/2006/relationships/slideLayout" Target="../slideLayouts/slideLayout33.xml"></Relationship><Relationship Id="rId12" Type="http://schemas.openxmlformats.org/officeDocument/2006/relationships/theme" Target="../theme/theme3.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2019-03-25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도형 6"/>
          <p:cNvSpPr>
            <a:spLocks/>
          </p:cNvSpPr>
          <p:nvPr/>
        </p:nvSpPr>
        <p:spPr>
          <a:xfrm rot="0">
            <a:off x="-9525" y="-6985"/>
            <a:ext cx="9163685" cy="1042035"/>
          </a:xfrm>
          <a:custGeom>
            <a:gdLst>
              <a:gd fmla="*/ 6 w 5773" name="TX0"/>
              <a:gd fmla="*/ 2 h 657" name="TY0"/>
              <a:gd fmla="*/ 2542 w 5773" name="TX1"/>
              <a:gd fmla="*/ 0 h 657" name="TY1"/>
              <a:gd fmla="*/ 4374 w 5773" name="TX2"/>
              <a:gd fmla="*/ 367 h 657" name="TY2"/>
              <a:gd fmla="*/ 5766 w 5773" name="TX3"/>
              <a:gd fmla="*/ 55 h 657" name="TY3"/>
              <a:gd fmla="*/ 5772 w 5773" name="TX4"/>
              <a:gd fmla="*/ 213 h 657" name="TY4"/>
              <a:gd fmla="*/ 4302 w 5773" name="TX5"/>
              <a:gd fmla="*/ 439 h 657" name="TY5"/>
              <a:gd fmla="*/ 1488 w 5773" name="TX6"/>
              <a:gd fmla="*/ 201 h 657" name="TY6"/>
              <a:gd fmla="*/ 0 w 5773" name="TX7"/>
              <a:gd fmla="*/ 656 h 657" name="TY7"/>
              <a:gd fmla="*/ 6 w 5773" name="TX8"/>
              <a:gd fmla="*/ 2 h 657" name="TY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chemeClr val="accent2">
                  <a:shade val="50000"/>
                  <a:satMod val="120000"/>
                  <a:alpha val="45000"/>
                </a:schemeClr>
              </a:gs>
              <a:gs pos="100000">
                <a:schemeClr val="accent3">
                  <a:shade val="80000"/>
                  <a:satMod val="155000"/>
                  <a:alpha val="55000"/>
                </a:schemeClr>
              </a:gs>
            </a:gsLst>
            <a:lin ang="5400000" scaled="1"/>
          </a:gradFill>
          <a:ln w="0">
            <a:noFill/>
            <a:prstDash/>
          </a:ln>
        </p:spPr>
        <p:txBody>
          <a:bodyPr wrap="square" lIns="91440" tIns="45720" rIns="91440" bIns="45720" vert="horz" anchor="t">
            <a:noAutofit/>
          </a:bodyPr>
          <a:lstStyle/>
          <a:p>
            <a:pPr marL="0" indent="0" algn="l" fontAlgn="auto" defTabSz="914400">
              <a:lnSpc>
                <a:spcPct val="100000"/>
              </a:lnSpc>
              <a:spcBef>
                <a:spcPts val="0"/>
              </a:spcBef>
              <a:spcAft>
                <a:spcPts val="0"/>
              </a:spcAft>
              <a:buFontTx/>
              <a:buNone/>
            </a:pPr>
            <a:endParaRPr lang="ko-KR" altLang="en-US" sz="1800" cap="none" dirty="0" smtClean="0" b="0" strike="noStrike">
              <a:solidFill>
                <a:schemeClr val="tx1"/>
              </a:solidFill>
              <a:latin typeface="Constantia" charset="0"/>
              <a:ea typeface="Constantia" charset="0"/>
            </a:endParaRPr>
          </a:p>
        </p:txBody>
      </p:sp>
      <p:sp>
        <p:nvSpPr>
          <p:cNvPr id="8" name="도형 7"/>
          <p:cNvSpPr>
            <a:spLocks/>
          </p:cNvSpPr>
          <p:nvPr/>
        </p:nvSpPr>
        <p:spPr>
          <a:xfrm rot="0">
            <a:off x="4381500" y="-6985"/>
            <a:ext cx="4763135" cy="638810"/>
          </a:xfrm>
          <a:custGeom>
            <a:gdLst>
              <a:gd fmla="*/ 0 w 3001" name="TX0"/>
              <a:gd fmla="*/ 0 h 596" name="TY0"/>
              <a:gd fmla="*/ 1668 w 3001" name="TX1"/>
              <a:gd fmla="*/ 564 h 596" name="TY1"/>
              <a:gd fmla="*/ 3000 w 3001" name="TX2"/>
              <a:gd fmla="*/ 186 h 596" name="TY2"/>
              <a:gd fmla="*/ 3000 w 3001" name="TX3"/>
              <a:gd fmla="*/ 6 h 596" name="TY3"/>
              <a:gd fmla="*/ 0 w 3001" name="TX4"/>
              <a:gd fmla="*/ 0 h 596" name="TY4"/>
            </a:gdLst>
            <a:cxnLst>
              <a:cxn ang="0">
                <a:pos x="TX0" y="TY0"/>
              </a:cxn>
              <a:cxn ang="0">
                <a:pos x="TX1" y="TY1"/>
              </a:cxn>
              <a:cxn ang="0">
                <a:pos x="TX2" y="TY2"/>
              </a:cxn>
              <a:cxn ang="0">
                <a:pos x="TX3" y="TY3"/>
              </a:cxn>
              <a:cxn ang="0">
                <a:pos x="TX4" y="TY4"/>
              </a:cxn>
            </a:cxnLst>
            <a:rect l="l" t="t" r="r" b="b"/>
            <a:pathLst>
              <a:path w="3001" h="596">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chemeClr val="accent3">
                  <a:shade val="50000"/>
                  <a:satMod val="130000"/>
                  <a:alpha val="30000"/>
                </a:schemeClr>
              </a:gs>
              <a:gs pos="80000">
                <a:schemeClr val="accent2">
                  <a:shade val="75000"/>
                  <a:satMod val="140000"/>
                  <a:alpha val="45000"/>
                </a:schemeClr>
              </a:gs>
            </a:gsLst>
            <a:lin ang="5400000" scaled="1"/>
          </a:gradFill>
          <a:ln w="0">
            <a:noFill/>
            <a:prstDash/>
          </a:ln>
        </p:spPr>
        <p:txBody>
          <a:bodyPr wrap="square" lIns="91440" tIns="45720" rIns="91440" bIns="45720" vert="horz" anchor="t">
            <a:noAutofit/>
          </a:bodyPr>
          <a:lstStyle/>
          <a:p>
            <a:pPr marL="0" indent="0" algn="l" fontAlgn="auto" defTabSz="914400">
              <a:lnSpc>
                <a:spcPct val="100000"/>
              </a:lnSpc>
              <a:spcBef>
                <a:spcPts val="0"/>
              </a:spcBef>
              <a:spcAft>
                <a:spcPts val="0"/>
              </a:spcAft>
              <a:buFontTx/>
              <a:buNone/>
            </a:pPr>
            <a:endParaRPr lang="ko-KR" altLang="en-US" sz="1800" cap="none" dirty="0" smtClean="0" b="0" strike="noStrike">
              <a:solidFill>
                <a:schemeClr val="tx1"/>
              </a:solidFill>
              <a:latin typeface="Constantia" charset="0"/>
              <a:ea typeface="Constantia" charset="0"/>
            </a:endParaRPr>
          </a:p>
        </p:txBody>
      </p:sp>
      <p:sp>
        <p:nvSpPr>
          <p:cNvPr id="9" name="텍스트 개체 틀 8"/>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마스터</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제목</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스타일</a:t>
            </a:r>
            <a:r>
              <a:rPr lang="en-US" altLang="ko-KR" sz="5000" cap="none" dirty="0" smtClean="0" b="0" strike="noStrike">
                <a:ln w="9525" cap="flat" cmpd="sng">
                  <a:noFill/>
                  <a:prstDash/>
                </a:ln>
                <a:latin typeface="Calibri" charset="0"/>
                <a:ea typeface="Calibri" charset="0"/>
              </a:rPr>
              <a:t> </a:t>
            </a:r>
            <a:r>
              <a:rPr lang="en-US" altLang="ko-KR" sz="5000" cap="none" dirty="0" smtClean="0" b="0" strike="noStrike">
                <a:ln w="9525" cap="flat" cmpd="sng">
                  <a:noFill/>
                  <a:prstDash/>
                </a:ln>
                <a:latin typeface="HY중고딕" charset="0"/>
                <a:ea typeface="HY중고딕" charset="0"/>
              </a:rPr>
              <a:t>편집</a:t>
            </a:r>
          </a:p>
        </p:txBody>
      </p:sp>
      <p:sp>
        <p:nvSpPr>
          <p:cNvPr id="30" name="텍스트 개체 틀 29"/>
          <p:cNvSpPr txBox="1">
            <a:spLocks/>
          </p:cNvSpPr>
          <p:nvPr>
            <p:ph type="body"/>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HY신명조" charset="0"/>
                <a:ea typeface="HY신명조" charset="0"/>
              </a:rPr>
              <a:t>마스터</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텍스트</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스타일을</a:t>
            </a:r>
            <a:r>
              <a:rPr lang="en-US" altLang="ko-KR" sz="2600" cap="none" dirty="0" smtClean="0" b="0" strike="noStrike">
                <a:latin typeface="Constantia" charset="0"/>
                <a:ea typeface="Constantia" charset="0"/>
              </a:rPr>
              <a:t> </a:t>
            </a:r>
            <a:r>
              <a:rPr lang="en-US" altLang="ko-KR" sz="2600" cap="none" dirty="0" smtClean="0" b="0" strike="noStrike">
                <a:latin typeface="HY신명조" charset="0"/>
                <a:ea typeface="HY신명조" charset="0"/>
              </a:rPr>
              <a:t>편집합니다</a:t>
            </a:r>
          </a:p>
          <a:p>
            <a:pPr marL="640080" indent="-247015" algn="l" fontAlgn="auto" defTabSz="914400">
              <a:lnSpc>
                <a:spcPct val="100000"/>
              </a:lnSpc>
              <a:spcBef>
                <a:spcPts val="600"/>
              </a:spcBef>
              <a:spcAft>
                <a:spcPts val="0"/>
              </a:spcAft>
              <a:buClr>
                <a:srgbClr val="0F6FC6"/>
              </a:buClr>
              <a:buSzPct val="85000"/>
              <a:buFont typeface="Wingdings 2"/>
              <a:buChar char=""/>
            </a:pPr>
            <a:r>
              <a:rPr lang="en-US" altLang="ko-KR" sz="2400" cap="none" dirty="0" smtClean="0" b="0" strike="noStrike">
                <a:latin typeface="HY신명조" charset="0"/>
                <a:ea typeface="HY신명조" charset="0"/>
              </a:rPr>
              <a:t>둘째</a:t>
            </a:r>
            <a:r>
              <a:rPr lang="en-US" altLang="ko-KR" sz="2400" cap="none" dirty="0" smtClean="0" b="0" strike="noStrike">
                <a:latin typeface="Constantia" charset="0"/>
                <a:ea typeface="Constantia" charset="0"/>
              </a:rPr>
              <a:t> </a:t>
            </a:r>
            <a:r>
              <a:rPr lang="en-US" altLang="ko-KR" sz="2400" cap="none" dirty="0" smtClean="0" b="0" strike="noStrike">
                <a:latin typeface="HY신명조" charset="0"/>
                <a:ea typeface="HY신명조" charset="0"/>
              </a:rPr>
              <a:t>수준</a:t>
            </a:r>
          </a:p>
          <a:p>
            <a:pPr marL="914400" indent="-247015" algn="l" fontAlgn="auto" defTabSz="914400">
              <a:lnSpc>
                <a:spcPct val="100000"/>
              </a:lnSpc>
              <a:spcBef>
                <a:spcPts val="500"/>
              </a:spcBef>
              <a:spcAft>
                <a:spcPts val="0"/>
              </a:spcAft>
              <a:buClr>
                <a:srgbClr val="009DD9"/>
              </a:buClr>
              <a:buSzPct val="70000"/>
              <a:buFont typeface="Wingdings 2"/>
              <a:buChar char=""/>
            </a:pPr>
            <a:r>
              <a:rPr lang="en-US" altLang="ko-KR" sz="2100" cap="none" dirty="0" smtClean="0" b="0" strike="noStrike">
                <a:latin typeface="HY신명조" charset="0"/>
                <a:ea typeface="HY신명조" charset="0"/>
              </a:rPr>
              <a:t>셋째</a:t>
            </a:r>
            <a:r>
              <a:rPr lang="en-US" altLang="ko-KR" sz="2100" cap="none" dirty="0" smtClean="0" b="0" strike="noStrike">
                <a:latin typeface="Constantia" charset="0"/>
                <a:ea typeface="Constantia" charset="0"/>
              </a:rPr>
              <a:t> </a:t>
            </a:r>
            <a:r>
              <a:rPr lang="en-US" altLang="ko-KR" sz="2100" cap="none" dirty="0" smtClean="0" b="0" strike="noStrike">
                <a:latin typeface="HY신명조" charset="0"/>
                <a:ea typeface="HY신명조" charset="0"/>
              </a:rPr>
              <a:t>수준</a:t>
            </a:r>
          </a:p>
          <a:p>
            <a:pPr marL="1188720" indent="-210185" algn="l" fontAlgn="auto" defTabSz="914400">
              <a:lnSpc>
                <a:spcPct val="100000"/>
              </a:lnSpc>
              <a:spcBef>
                <a:spcPts val="500"/>
              </a:spcBef>
              <a:spcAft>
                <a:spcPts val="0"/>
              </a:spcAft>
              <a:buClr>
                <a:srgbClr val="0BD0D9"/>
              </a:buClr>
              <a:buSzPct val="65000"/>
              <a:buFont typeface="Wingdings 2"/>
              <a:buChar char=""/>
            </a:pPr>
            <a:r>
              <a:rPr lang="en-US" altLang="ko-KR" sz="2000" cap="none" dirty="0" smtClean="0" b="0" strike="noStrike">
                <a:latin typeface="HY신명조" charset="0"/>
                <a:ea typeface="HY신명조" charset="0"/>
              </a:rPr>
              <a:t>넷째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a:p>
            <a:pPr marL="1463040" indent="-210185" algn="l" fontAlgn="auto" defTabSz="914400">
              <a:lnSpc>
                <a:spcPct val="100000"/>
              </a:lnSpc>
              <a:spcBef>
                <a:spcPts val="500"/>
              </a:spcBef>
              <a:spcAft>
                <a:spcPts val="0"/>
              </a:spcAft>
              <a:buClr>
                <a:srgbClr val="10CF9B"/>
              </a:buClr>
              <a:buSzPct val="65000"/>
              <a:buFont typeface="Wingdings 2"/>
              <a:buChar char=""/>
            </a:pPr>
            <a:r>
              <a:rPr lang="en-US" altLang="ko-KR" sz="2000" cap="none" dirty="0" smtClean="0" b="0" strike="noStrike">
                <a:latin typeface="HY신명조" charset="0"/>
                <a:ea typeface="HY신명조" charset="0"/>
              </a:rPr>
              <a:t>다섯째</a:t>
            </a:r>
            <a:r>
              <a:rPr lang="en-US" altLang="ko-KR" sz="2000" cap="none" dirty="0" smtClean="0" b="0" strike="noStrike">
                <a:latin typeface="Constantia" charset="0"/>
                <a:ea typeface="Constantia" charset="0"/>
              </a:rPr>
              <a:t> </a:t>
            </a:r>
            <a:r>
              <a:rPr lang="en-US" altLang="ko-KR" sz="2000" cap="none" dirty="0" smtClean="0" b="0" strike="noStrike">
                <a:latin typeface="HY신명조" charset="0"/>
                <a:ea typeface="HY신명조" charset="0"/>
              </a:rPr>
              <a:t>수준</a:t>
            </a:r>
          </a:p>
        </p:txBody>
      </p:sp>
      <p:sp>
        <p:nvSpPr>
          <p:cNvPr id="10" name="날짜 개체 틀 9"/>
          <p:cNvSpPr txBox="1">
            <a:spLocks/>
          </p:cNvSpPr>
          <p:nvPr>
            <p:ph type="dt"/>
          </p:nvPr>
        </p:nvSpPr>
        <p:spPr>
          <a:xfrm rot="0">
            <a:off x="457200" y="6356350"/>
            <a:ext cx="2134235" cy="365760"/>
          </a:xfrm>
          <a:prstGeom prst="rect"/>
        </p:spPr>
        <p:txBody>
          <a:bodyPr wrap="square" lIns="0" tIns="0" rIns="0" bIns="0" vert="horz" anchor="b">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2">
                    <a:shade val="90000"/>
                  </a:schemeClr>
                </a:solidFill>
                <a:latin typeface="HY신명조" charset="0"/>
                <a:ea typeface="HY신명조" charset="0"/>
              </a:rPr>
              <a:t>2019-04-05</a:t>
            </a:fld>
          </a:p>
        </p:txBody>
      </p:sp>
      <p:sp>
        <p:nvSpPr>
          <p:cNvPr id="22" name="바닥글 개체 틀 21"/>
          <p:cNvSpPr txBox="1">
            <a:spLocks/>
          </p:cNvSpPr>
          <p:nvPr>
            <p:ph type="ftr"/>
          </p:nvPr>
        </p:nvSpPr>
        <p:spPr>
          <a:xfrm rot="0">
            <a:off x="2667000" y="6356350"/>
            <a:ext cx="3353435" cy="365760"/>
          </a:xfrm>
          <a:prstGeom prst="rect"/>
        </p:spPr>
        <p:txBody>
          <a:bodyPr wrap="square" lIns="0" tIns="0" rIns="0" bIns="0" vert="horz" anchor="b">
            <a:noAutofit/>
          </a:bodyPr>
          <a:lstStyle/>
          <a:p>
            <a:pPr marL="0" indent="0" algn="l" fontAlgn="auto" defTabSz="914400">
              <a:lnSpc>
                <a:spcPct val="100000"/>
              </a:lnSpc>
              <a:spcBef>
                <a:spcPts val="0"/>
              </a:spcBef>
              <a:spcAft>
                <a:spcPts val="0"/>
              </a:spcAft>
              <a:buFontTx/>
              <a:buNone/>
            </a:pPr>
          </a:p>
        </p:txBody>
      </p:sp>
      <p:sp>
        <p:nvSpPr>
          <p:cNvPr id="18" name="슬라이드 번호 개체 틀 17"/>
          <p:cNvSpPr txBox="1">
            <a:spLocks/>
          </p:cNvSpPr>
          <p:nvPr>
            <p:ph type="sldNum"/>
          </p:nvPr>
        </p:nvSpPr>
        <p:spPr>
          <a:xfrm rot="0">
            <a:off x="7924800" y="6356350"/>
            <a:ext cx="762635" cy="365760"/>
          </a:xfrm>
          <a:prstGeom prst="rect"/>
        </p:spPr>
        <p:txBody>
          <a:bodyPr wrap="square" lIns="0" tIns="0" rIns="0" bIns="0" vert="horz" anchor="b">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2">
                    <a:shade val="90000"/>
                  </a:schemeClr>
                </a:solidFill>
                <a:latin typeface="HY신명조" charset="0"/>
                <a:ea typeface="HY신명조" charset="0"/>
              </a:rPr>
              <a:t>‹#›</a:t>
            </a:fld>
          </a:p>
        </p:txBody>
      </p:sp>
      <p:grpSp>
        <p:nvGrpSpPr>
          <p:cNvPr id="2" name="그룹 1"/>
          <p:cNvGrpSpPr/>
          <p:nvPr/>
        </p:nvGrpSpPr>
        <p:grpSpPr>
          <a:xfrm rot="0">
            <a:off x="-19050" y="202565"/>
            <a:ext cx="9181465" cy="649605"/>
            <a:chOff x="-19050" y="202565"/>
            <a:chExt cx="9181465" cy="649605"/>
          </a:xfrm>
        </p:grpSpPr>
        <p:sp>
          <p:nvSpPr>
            <p:cNvPr id="12" name="도형 11"/>
            <p:cNvSpPr>
              <a:spLocks/>
            </p:cNvSpPr>
            <p:nvPr/>
          </p:nvSpPr>
          <p:spPr>
            <a:xfrm rot="21420000">
              <a:off x="-19050" y="202565"/>
              <a:ext cx="9163685" cy="649605"/>
            </a:xfrm>
            <a:custGeom>
              <a:gdLst>
                <a:gd fmla="*/ 0 w 5773" name="TX0"/>
                <a:gd fmla="*/ 966 h 1056" name="TY0"/>
                <a:gd fmla="*/ 1608 w 5773" name="TX1"/>
                <a:gd fmla="*/ 282 h 1056" name="TY1"/>
                <a:gd fmla="*/ 4110 w 5773" name="TX2"/>
                <a:gd fmla="*/ 1008 h 1056" name="TY2"/>
                <a:gd fmla="*/ 5772 w 5773" name="TX3"/>
                <a:gd fmla="*/ 0 h 1056" name="TY3"/>
              </a:gdLst>
              <a:cxnLst>
                <a:cxn ang="0">
                  <a:pos x="TX0" y="TY0"/>
                </a:cxn>
                <a:cxn ang="0">
                  <a:pos x="TX1" y="TY1"/>
                </a:cxn>
                <a:cxn ang="0">
                  <a:pos x="TX2" y="TY2"/>
                </a:cxn>
                <a:cxn ang="0">
                  <a:pos x="TX3" y="TY3"/>
                </a:cxn>
              </a:cxnLst>
              <a:rect l="l" t="t"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gradFill rotWithShape="1">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ln>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latin typeface="Constantia" charset="0"/>
                <a:ea typeface="Constantia" charset="0"/>
              </a:endParaRPr>
            </a:p>
          </p:txBody>
        </p:sp>
        <p:sp>
          <p:nvSpPr>
            <p:cNvPr id="13" name="도형 12"/>
            <p:cNvSpPr>
              <a:spLocks/>
            </p:cNvSpPr>
            <p:nvPr/>
          </p:nvSpPr>
          <p:spPr>
            <a:xfrm rot="21420000">
              <a:off x="-13970" y="275590"/>
              <a:ext cx="9176385" cy="530860"/>
            </a:xfrm>
            <a:custGeom>
              <a:gdLst>
                <a:gd fmla="*/ 0 w 5767" name="TX0"/>
                <a:gd fmla="*/ 732 h 855" name="TY0"/>
                <a:gd fmla="*/ 1638 w 5767" name="TX1"/>
                <a:gd fmla="*/ 228 h 855" name="TY1"/>
                <a:gd fmla="*/ 4122 w 5767" name="TX2"/>
                <a:gd fmla="*/ 816 h 855" name="TY2"/>
                <a:gd fmla="*/ 5766 w 5767" name="TX3"/>
                <a:gd fmla="*/ 0 h 855" name="TY3"/>
              </a:gdLst>
              <a:cxnLst>
                <a:cxn ang="0">
                  <a:pos x="TX0" y="TY0"/>
                </a:cxn>
                <a:cxn ang="0">
                  <a:pos x="TX1" y="TY1"/>
                </a:cxn>
                <a:cxn ang="0">
                  <a:pos x="TX2" y="TY2"/>
                </a:cxn>
                <a:cxn ang="0">
                  <a:pos x="TX3" y="TY3"/>
                </a:cxn>
              </a:cxnLst>
              <a:rect l="l" t="t"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gradFill rotWithShape="1">
                <a:gsLst>
                  <a:gs pos="33000">
                    <a:schemeClr val="accent2">
                      <a:alpha val="56000"/>
                    </a:schemeClr>
                  </a:gs>
                  <a:gs pos="44000">
                    <a:schemeClr val="accent1"/>
                  </a:gs>
                  <a:gs pos="74000">
                    <a:schemeClr val="accent4"/>
                  </a:gs>
                </a:gsLst>
                <a:lin ang="5400000" scaled="1"/>
              </a:gradFill>
              <a:prstDash val="solid"/>
              <a:round/>
            </a:ln>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latin typeface="Constantia" charset="0"/>
                <a:ea typeface="Constantia" charset="0"/>
              </a:endParaRPr>
            </a:p>
          </p:txBody>
        </p:sp>
      </p:gr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p>
        </p:txBody>
      </p:sp>
      <p:sp>
        <p:nvSpPr>
          <p:cNvPr id="3" name="텍스트 개체 틀 2"/>
          <p:cNvSpPr txBox="1">
            <a:spLocks/>
          </p:cNvSpPr>
          <p:nvPr>
            <p:ph type="body"/>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p>
        </p:txBody>
      </p:sp>
      <p:sp>
        <p:nvSpPr>
          <p:cNvPr id="4" name="날짜 개체 틀 3"/>
          <p:cNvSpPr txBox="1">
            <a:spLocks/>
          </p:cNvSpPr>
          <p:nvPr>
            <p:ph type="dt"/>
          </p:nvPr>
        </p:nvSpPr>
        <p:spPr>
          <a:xfrm rot="0">
            <a:off x="457200" y="6356350"/>
            <a:ext cx="2134235" cy="365760"/>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2019-03-16</a:t>
            </a:fld>
          </a:p>
        </p:txBody>
      </p:sp>
      <p:sp>
        <p:nvSpPr>
          <p:cNvPr id="5" name="바닥글 개체 틀 4"/>
          <p:cNvSpPr txBox="1">
            <a:spLocks/>
          </p:cNvSpPr>
          <p:nvPr>
            <p:ph type="ftr"/>
          </p:nvPr>
        </p:nvSpPr>
        <p:spPr>
          <a:xfrm rot="0">
            <a:off x="3124200" y="6356350"/>
            <a:ext cx="2896235" cy="365760"/>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6553200" y="6356350"/>
            <a:ext cx="2134235" cy="365760"/>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image" Target="../media/fImage303463266334.png"></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image1.png"></Relationship><Relationship Id="rId3" Type="http://schemas.openxmlformats.org/officeDocument/2006/relationships/image" Target="../media/image2.png"></Relationship></Relationships>
</file>

<file path=ppt/slides/_rels/slide13.xml.rels><?xml version="1.0" encoding="UTF-8"?>
<Relationships xmlns="http://schemas.openxmlformats.org/package/2006/relationships"><Relationship Id="rId2" Type="http://schemas.openxmlformats.org/officeDocument/2006/relationships/image" Target="../media/image3.png"></Relationship><Relationship Id="rId3"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2" Type="http://schemas.openxmlformats.org/officeDocument/2006/relationships/image" Target="../media/image4.jpeg"></Relationship><Relationship Id="rId3"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582051886500.png"></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2108231919169.png"></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3.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hyperlink" Target="https://en.wikipedia.org/wiki/Bio-ink" TargetMode="Externa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hyperlink" Target="https://en.wikipedia.org/wiki/Bio-ink" TargetMode="Externa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hyperlink" Target="https://en.wikipedia.org/wiki/Bio-ink" TargetMode="External"></Relationship><Relationship Id="rId3" Type="http://schemas.openxmlformats.org/officeDocument/2006/relationships/hyperlink" Target="https://en.wikipedia.org/wiki/Bio-ink" TargetMode="External"></Relationship><Relationship Id="rId4" Type="http://schemas.openxmlformats.org/officeDocument/2006/relationships/hyperlink" Target="https://en.wikipedia.org/wiki/Bio-ink" TargetMode="Externa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458292015724.png"></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414762071478.png"></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1871832099358.png"></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184472136962.png"></Relationship></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4.xml"></Relationship><Relationship Id="rId2" Type="http://schemas.openxmlformats.org/officeDocument/2006/relationships/image" Target="../media/fImage3026729941.png"></Relationship><Relationship Id="rId3" Type="http://schemas.openxmlformats.org/officeDocument/2006/relationships/notesSlide" Target="../notesSlides/notesSlide3.xml"></Relationship></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1464283444464.png"></Relationship></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631813365705.png"></Relationship></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image" Target="../media/fImage566833418145.png"></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4.xml"></Relationship><Relationship Id="rId2" Type="http://schemas.openxmlformats.org/officeDocument/2006/relationships/image" Target="../media/fImage288623088467.png"></Relationship><Relationship Id="rId3" Type="http://schemas.openxmlformats.org/officeDocument/2006/relationships/notesSlide" Target="../notesSlides/notesSlide5.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4.xml"></Relationship><Relationship Id="rId2" Type="http://schemas.openxmlformats.org/officeDocument/2006/relationships/notesSlide" Target="../notesSlides/notesSlide7.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Report 1</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685800" y="2130425"/>
            <a:ext cx="7773035" cy="1470660"/>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endParaRPr lang="ko-KR" altLang="en-US" sz="4400" cap="none" dirty="0" smtClean="0" b="0" strike="noStrike">
              <a:latin typeface="맑은 고딕" charset="0"/>
              <a:ea typeface="맑은 고딕" charset="0"/>
            </a:endParaRPr>
          </a:p>
        </p:txBody>
      </p:sp>
      <p:sp>
        <p:nvSpPr>
          <p:cNvPr id="3" name="부제목 2"/>
          <p:cNvSpPr txBox="1">
            <a:spLocks/>
          </p:cNvSpPr>
          <p:nvPr>
            <p:ph type="subTitle"/>
          </p:nvPr>
        </p:nvSpPr>
        <p:spPr>
          <a:xfrm rot="0">
            <a:off x="1371600" y="3886200"/>
            <a:ext cx="6401435" cy="1753235"/>
          </a:xfrm>
          <a:prstGeom prst="rect"/>
        </p:spPr>
        <p:txBody>
          <a:bodyPr wrap="square" lIns="91440" tIns="45720" rIns="91440" bIns="45720" vert="horz" anchor="t">
            <a:normAutofit fontScale="100000" lnSpcReduction="0"/>
          </a:bodyPr>
          <a:lstStyle/>
          <a:p>
            <a:pPr marL="0" indent="0" algn="ctr" fontAlgn="auto" defTabSz="914400">
              <a:lnSpc>
                <a:spcPct val="100000"/>
              </a:lnSpc>
              <a:spcBef>
                <a:spcPts val="800"/>
              </a:spcBef>
              <a:spcAft>
                <a:spcPts val="0"/>
              </a:spcAft>
              <a:buFontTx/>
              <a:buNone/>
            </a:pPr>
            <a:endParaRPr lang="ko-KR" altLang="en-US" sz="3200" cap="none" dirty="0" smtClean="0" b="0" strike="noStrike">
              <a:solidFill>
                <a:schemeClr val="tx1">
                  <a:tint val="75000"/>
                </a:schemeClr>
              </a:solidFill>
              <a:latin typeface="맑은 고딕" charset="0"/>
              <a:ea typeface="맑은 고딕" charset="0"/>
            </a:endParaRPr>
          </a:p>
        </p:txBody>
      </p:sp>
      <p:pic>
        <p:nvPicPr>
          <p:cNvPr id="4" name="내용 개체 틀 3" descr="C:/Users/OSE-16/AppData/Roaming/PolarisOffice/ETemp/4028_18116872/fImage303463266334.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827405" y="1988820"/>
            <a:ext cx="7479030" cy="367284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Report 2</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solidFill>
                  <a:srgbClr val="FF0000"/>
                </a:solidFill>
                <a:latin typeface="맑은 고딕" charset="0"/>
                <a:ea typeface="맑은 고딕" charset="0"/>
              </a:rPr>
              <a:t>Bioprinting technology and its applications</a:t>
            </a:r>
            <a:endParaRPr lang="ko-KR" altLang="en-US" sz="4400" cap="none" dirty="0" smtClean="0" b="0" strike="noStrike">
              <a:solidFill>
                <a:srgbClr val="FF0000"/>
              </a:solidFill>
              <a:latin typeface="맑은 고딕" charset="0"/>
              <a:ea typeface="맑은 고딕" charset="0"/>
            </a:endParaRPr>
          </a:p>
        </p:txBody>
      </p:sp>
      <p:sp>
        <p:nvSpPr>
          <p:cNvPr id="3" name="내용 개체 틀 2"/>
          <p:cNvSpPr txBox="1">
            <a:spLocks/>
          </p:cNvSpPr>
          <p:nvPr>
            <p:ph type="obj" idx="1"/>
          </p:nvPr>
        </p:nvSpPr>
        <p:spPr>
          <a:xfrm rot="0">
            <a:off x="0" y="1600200"/>
            <a:ext cx="3492500"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500"/>
              </a:spcBef>
              <a:spcAft>
                <a:spcPts val="0"/>
              </a:spcAft>
              <a:buClr>
                <a:srgbClr val="000000"/>
              </a:buClr>
              <a:buFont typeface="Wingdings"/>
              <a:buChar char="Ø"/>
            </a:pPr>
            <a:r>
              <a:rPr lang="en-US" altLang="ko-KR" sz="2000" cap="none" dirty="0" smtClean="0" b="0" strike="noStrike">
                <a:latin typeface="Times New Roman" charset="0"/>
                <a:ea typeface="Times New Roman" charset="0"/>
              </a:rPr>
              <a:t> A powerful tool for building tissue and organ structures</a:t>
            </a:r>
            <a:endParaRPr lang="ko-KR" altLang="en-US" sz="2000" cap="none" dirty="0" smtClean="0" b="0" strike="noStrike">
              <a:latin typeface="Times New Roman" charset="0"/>
              <a:ea typeface="Times New Roman" charset="0"/>
            </a:endParaRPr>
          </a:p>
          <a:p>
            <a:pPr marL="342900" indent="-342900" algn="l" fontAlgn="auto" defTabSz="914400">
              <a:lnSpc>
                <a:spcPct val="100000"/>
              </a:lnSpc>
              <a:spcBef>
                <a:spcPts val="500"/>
              </a:spcBef>
              <a:spcAft>
                <a:spcPts val="0"/>
              </a:spcAft>
              <a:buClr>
                <a:srgbClr val="000000"/>
              </a:buClr>
              <a:buFont typeface="Wingdings"/>
              <a:buChar char="Ø"/>
            </a:pPr>
            <a:r>
              <a:rPr lang="en-US" altLang="ko-KR" sz="2000" cap="none" dirty="0" smtClean="0" b="0" strike="noStrike">
                <a:latin typeface="Times New Roman" charset="0"/>
                <a:ea typeface="Times New Roman" charset="0"/>
              </a:rPr>
              <a:t>It allows precise placement of cells, biomaterials and biomolecules in spatially predefined locations within confined three-dimensional (3D) structures.</a:t>
            </a:r>
            <a:endParaRPr lang="ko-KR" altLang="en-US" sz="2000" cap="none" dirty="0" smtClean="0" b="0" strike="noStrike">
              <a:latin typeface="Times New Roman" charset="0"/>
              <a:ea typeface="Times New Roman" charset="0"/>
            </a:endParaRPr>
          </a:p>
        </p:txBody>
      </p:sp>
      <p:pic>
        <p:nvPicPr>
          <p:cNvPr id="4" name="Picture 3" descr="C:/Users/OSE-16/AppData/Roaming/PolarisOffice/ETemp/4028_18116872/image1.png"/>
          <p:cNvPicPr>
            <a:picLocks noChangeAspect="1"/>
          </p:cNvPicPr>
          <p:nvPr/>
        </p:nvPicPr>
        <p:blipFill rotWithShape="1">
          <a:blip r:embed="rId2" cstate="hqprint">
            <a:extLst>
              <a:ext uri="{28A0092B-C50C-407E-A947-70E740481C1C}">
                <a14:useLocalDpi xmlns:a14="http://schemas.microsoft.com/office/drawing/2010/main" val="0"/>
              </a:ext>
            </a:extLst>
          </a:blip>
          <a:srcRect/>
          <a:stretch>
            <a:fillRect/>
          </a:stretch>
        </p:blipFill>
        <p:spPr bwMode="auto">
          <a:xfrm rot="0">
            <a:off x="4283710" y="2780665"/>
            <a:ext cx="4298950" cy="3117215"/>
          </a:xfrm>
          <a:prstGeom prst="rect"/>
          <a:noFill/>
          <a:ln w="0">
            <a:noFill/>
            <a:prstDash/>
          </a:ln>
        </p:spPr>
      </p:pic>
      <p:pic>
        <p:nvPicPr>
          <p:cNvPr id="1027" name="Picture 1026" descr="C:/Users/OSE-16/AppData/Roaming/PolarisOffice/ETemp/4028_18116872/image2.png"/>
          <p:cNvPicPr>
            <a:picLocks noChangeAspect="1"/>
          </p:cNvPicPr>
          <p:nvPr/>
        </p:nvPicPr>
        <p:blipFill rotWithShape="1">
          <a:blip r:embed="rId3" cstate="hqprint">
            <a:extLst>
              <a:ext uri="{28A0092B-C50C-407E-A947-70E740481C1C}">
                <a14:useLocalDpi xmlns:a14="http://schemas.microsoft.com/office/drawing/2010/main" val="0"/>
              </a:ext>
            </a:extLst>
          </a:blip>
          <a:srcRect/>
          <a:stretch>
            <a:fillRect/>
          </a:stretch>
        </p:blipFill>
        <p:spPr bwMode="auto">
          <a:xfrm rot="0">
            <a:off x="4572000" y="1484630"/>
            <a:ext cx="3496310" cy="113411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05" y="1628775"/>
            <a:ext cx="3384550" cy="4896485"/>
          </a:xfrm>
        </p:spPr>
        <p:txBody>
          <a:bodyPr>
            <a:noAutofit/>
          </a:bodyPr>
          <a:lstStyle/>
          <a:p>
            <a:pPr algn="l"/>
            <a:r>
              <a:rPr lang="en-US" altLang="ko-KR" sz="1800" dirty="0" smtClean="0"/>
              <a:t>- </a:t>
            </a:r>
            <a:r>
              <a:rPr lang="en-US" altLang="ko-KR" sz="1800" dirty="0" err="1" smtClean="0">
                <a:latin typeface="Times New Roman" pitchFamily="18" charset="0"/>
                <a:cs typeface="Times New Roman" pitchFamily="18" charset="0"/>
              </a:rPr>
              <a:t>Bioprinting</a:t>
            </a:r>
            <a:r>
              <a:rPr lang="en-US" altLang="ko-KR" sz="1800" dirty="0" smtClean="0">
                <a:latin typeface="Times New Roman" pitchFamily="18" charset="0"/>
                <a:cs typeface="Times New Roman" pitchFamily="18" charset="0"/>
              </a:rPr>
              <a:t> technology is categorized into jetting- and extrusion-based </a:t>
            </a:r>
            <a:r>
              <a:rPr lang="en-US" altLang="ko-KR" sz="1800" dirty="0" err="1" smtClean="0">
                <a:latin typeface="Times New Roman" pitchFamily="18" charset="0"/>
                <a:cs typeface="Times New Roman" pitchFamily="18" charset="0"/>
              </a:rPr>
              <a:t>bioprinting</a:t>
            </a:r>
            <a:r>
              <a:rPr lang="en-US" altLang="ko-KR" sz="1800" dirty="0" smtClean="0">
                <a:latin typeface="Times New Roman" pitchFamily="18" charset="0"/>
                <a:cs typeface="Times New Roman" pitchFamily="18" charset="0"/>
              </a:rPr>
              <a:t> </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Jetting-based </a:t>
            </a:r>
            <a:r>
              <a:rPr lang="en-US" altLang="ko-KR" sz="1800" dirty="0" err="1" smtClean="0">
                <a:latin typeface="Times New Roman" pitchFamily="18" charset="0"/>
                <a:cs typeface="Times New Roman" pitchFamily="18" charset="0"/>
              </a:rPr>
              <a:t>bioprinting</a:t>
            </a:r>
            <a:r>
              <a:rPr lang="en-US" altLang="ko-KR" sz="1800" dirty="0" smtClean="0">
                <a:latin typeface="Times New Roman" pitchFamily="18" charset="0"/>
                <a:cs typeface="Times New Roman" pitchFamily="18" charset="0"/>
              </a:rPr>
              <a:t> generates </a:t>
            </a:r>
            <a:r>
              <a:rPr lang="en-US" altLang="ko-KR" sz="1800" dirty="0" err="1" smtClean="0">
                <a:latin typeface="Times New Roman" pitchFamily="18" charset="0"/>
                <a:cs typeface="Times New Roman" pitchFamily="18" charset="0"/>
              </a:rPr>
              <a:t>picolitre</a:t>
            </a:r>
            <a:r>
              <a:rPr lang="en-US" altLang="ko-KR" sz="1800" dirty="0" smtClean="0">
                <a:latin typeface="Times New Roman" pitchFamily="18" charset="0"/>
                <a:cs typeface="Times New Roman" pitchFamily="18" charset="0"/>
              </a:rPr>
              <a:t> droplets containing cells</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and biological molecules using </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(A) </a:t>
            </a:r>
            <a:r>
              <a:rPr lang="en-US" altLang="ko-KR" sz="1800" dirty="0" err="1" smtClean="0">
                <a:latin typeface="Times New Roman" pitchFamily="18" charset="0"/>
                <a:cs typeface="Times New Roman" pitchFamily="18" charset="0"/>
              </a:rPr>
              <a:t>piezoelectrical</a:t>
            </a:r>
            <a:r>
              <a:rPr lang="en-US" altLang="ko-KR" sz="1800" dirty="0" smtClean="0">
                <a:latin typeface="Times New Roman" pitchFamily="18" charset="0"/>
                <a:cs typeface="Times New Roman" pitchFamily="18" charset="0"/>
              </a:rPr>
              <a:t> actuator,</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(B) thermal, </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(C) pneumatic pressure and valve </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(D) focused laser energy. </a:t>
            </a:r>
            <a:br>
              <a:rPr lang="en-US" altLang="ko-KR" sz="1800" dirty="0" smtClean="0">
                <a:latin typeface="Times New Roman" pitchFamily="18" charset="0"/>
                <a:cs typeface="Times New Roman" pitchFamily="18" charset="0"/>
              </a:rPr>
            </a:br>
            <a:r>
              <a:rPr lang="en-US" altLang="ko-KR" sz="1800" dirty="0" smtClean="0">
                <a:latin typeface="Times New Roman" pitchFamily="18" charset="0"/>
                <a:cs typeface="Times New Roman" pitchFamily="18" charset="0"/>
              </a:rPr>
              <a:t>- Extrusion-based </a:t>
            </a:r>
            <a:r>
              <a:rPr lang="en-US" altLang="ko-KR" sz="1800" dirty="0" err="1" smtClean="0">
                <a:latin typeface="Times New Roman" pitchFamily="18" charset="0"/>
                <a:cs typeface="Times New Roman" pitchFamily="18" charset="0"/>
              </a:rPr>
              <a:t>bioprinting</a:t>
            </a:r>
            <a:r>
              <a:rPr lang="en-US" altLang="ko-KR" sz="1800" dirty="0" smtClean="0">
                <a:latin typeface="Times New Roman" pitchFamily="18" charset="0"/>
                <a:cs typeface="Times New Roman" pitchFamily="18" charset="0"/>
              </a:rPr>
              <a:t> dispenses continuous filaments of a material through a micro-nozzle using (E) piston or (F) pneumatic pressure.</a:t>
            </a:r>
            <a:endParaRPr lang="ko-KR" altLang="en-US" sz="18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4211955" y="1557020"/>
            <a:ext cx="4692650" cy="4464685"/>
          </a:xfrm>
          <a:prstGeom prst="rect">
            <a:avLst/>
          </a:prstGeom>
          <a:noFill/>
          <a:ln w="9525">
            <a:noFill/>
            <a:miter lim="800000"/>
            <a:headEnd/>
            <a:tailEnd/>
          </a:ln>
        </p:spPr>
      </p:pic>
      <p:sp>
        <p:nvSpPr>
          <p:cNvPr id="4" name="제목 1"/>
          <p:cNvSpPr txBox="1">
            <a:spLocks/>
          </p:cNvSpPr>
          <p:nvPr/>
        </p:nvSpPr>
        <p:spPr>
          <a:xfrm>
            <a:off x="457200" y="274955"/>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4400" b="0" i="0" u="none" strike="noStrike" kern="1200" cap="none" spc="0" normalizeH="0" baseline="0" noProof="0" dirty="0" err="1" smtClean="0">
                <a:ln>
                  <a:noFill/>
                </a:ln>
                <a:solidFill>
                  <a:srgbClr val="FF0000"/>
                </a:solidFill>
                <a:effectLst/>
                <a:uLnTx/>
                <a:uFillTx/>
                <a:latin typeface="+mj-lt"/>
                <a:ea typeface="+mj-ea"/>
                <a:cs typeface="+mj-cs"/>
              </a:rPr>
              <a:t>Bioprinting</a:t>
            </a:r>
            <a:r>
              <a:rPr kumimoji="0" lang="en-US" altLang="ko-KR" sz="4400" b="0" i="0" u="none" strike="noStrike" kern="1200" cap="none" spc="0" normalizeH="0" baseline="0" noProof="0" dirty="0" smtClean="0">
                <a:ln>
                  <a:noFill/>
                </a:ln>
                <a:solidFill>
                  <a:srgbClr val="FF0000"/>
                </a:solidFill>
                <a:effectLst/>
                <a:uLnTx/>
                <a:uFillTx/>
                <a:latin typeface="+mj-lt"/>
                <a:ea typeface="+mj-ea"/>
                <a:cs typeface="+mj-cs"/>
              </a:rPr>
              <a:t> technology and its applications</a:t>
            </a:r>
            <a:endParaRPr kumimoji="0" lang="ko-KR" altLang="en-US"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955"/>
            <a:ext cx="8230235" cy="1143635"/>
          </a:xfrm>
        </p:spPr>
        <p:txBody>
          <a:bodyPr>
            <a:normAutofit fontScale="90000"/>
          </a:bodyPr>
          <a:lstStyle/>
          <a:p>
            <a:pPr lvl="0"/>
            <a:r>
              <a:rPr lang="en-US" altLang="ko-KR" dirty="0" err="1" smtClean="0">
                <a:solidFill>
                  <a:srgbClr val="FF0000"/>
                </a:solidFill>
              </a:rPr>
              <a:t>Bioprinting</a:t>
            </a:r>
            <a:r>
              <a:rPr lang="en-US" altLang="ko-KR" dirty="0" smtClean="0">
                <a:solidFill>
                  <a:srgbClr val="FF0000"/>
                </a:solidFill>
              </a:rPr>
              <a:t> technology and its applications</a:t>
            </a:r>
            <a:r>
              <a:rPr lang="ko-KR" altLang="en-US" dirty="0" smtClean="0">
                <a:solidFill>
                  <a:srgbClr val="FF0000"/>
                </a:solidFill>
              </a:rPr>
              <a:t/>
            </a:r>
            <a:br>
              <a:rPr lang="ko-KR" altLang="en-US" dirty="0" smtClean="0">
                <a:solidFill>
                  <a:srgbClr val="FF0000"/>
                </a:solidFill>
              </a:rPr>
            </a:br>
            <a:endParaRPr lang="ko-KR" altLang="en-US" dirty="0"/>
          </a:p>
        </p:txBody>
      </p:sp>
      <p:sp>
        <p:nvSpPr>
          <p:cNvPr id="5" name="내용 개체 틀 4"/>
          <p:cNvSpPr>
            <a:spLocks noGrp="1"/>
          </p:cNvSpPr>
          <p:nvPr>
            <p:ph idx="1"/>
          </p:nvPr>
        </p:nvSpPr>
        <p:spPr>
          <a:xfrm>
            <a:off x="0" y="1700530"/>
            <a:ext cx="4536440" cy="4637405"/>
          </a:xfrm>
        </p:spPr>
        <p:txBody>
          <a:bodyPr>
            <a:normAutofit fontScale="55000" lnSpcReduction="20000"/>
          </a:bodyPr>
          <a:lstStyle/>
          <a:p>
            <a:r>
              <a:rPr lang="en-US" altLang="ko-KR" dirty="0" smtClean="0"/>
              <a:t>(</a:t>
            </a:r>
            <a:r>
              <a:rPr lang="en-US" altLang="ko-KR" dirty="0" smtClean="0"/>
              <a:t>A) Blood vessel construct fabricated by extrusion-based </a:t>
            </a:r>
            <a:r>
              <a:rPr lang="en-US" altLang="ko-KR" dirty="0" err="1" smtClean="0"/>
              <a:t>bioprinting</a:t>
            </a:r>
            <a:r>
              <a:rPr lang="en-US" altLang="ko-KR" dirty="0" smtClean="0"/>
              <a:t>. </a:t>
            </a:r>
          </a:p>
          <a:p>
            <a:r>
              <a:rPr lang="en-US" altLang="ko-KR" dirty="0" smtClean="0"/>
              <a:t>(</a:t>
            </a:r>
            <a:r>
              <a:rPr lang="en-US" altLang="ko-KR" dirty="0" smtClean="0"/>
              <a:t>B) Aortic </a:t>
            </a:r>
            <a:r>
              <a:rPr lang="en-US" altLang="ko-KR" dirty="0" smtClean="0"/>
              <a:t>valve conduit </a:t>
            </a:r>
            <a:r>
              <a:rPr lang="en-US" altLang="ko-KR" dirty="0" smtClean="0"/>
              <a:t>fabricated by extrusion-based </a:t>
            </a:r>
            <a:r>
              <a:rPr lang="en-US" altLang="ko-KR" dirty="0" err="1" smtClean="0"/>
              <a:t>bioprinting</a:t>
            </a:r>
            <a:r>
              <a:rPr lang="en-US" altLang="ko-KR" dirty="0" smtClean="0"/>
              <a:t> </a:t>
            </a:r>
          </a:p>
          <a:p>
            <a:r>
              <a:rPr lang="en-US" altLang="ko-KR" dirty="0" smtClean="0"/>
              <a:t>(</a:t>
            </a:r>
            <a:r>
              <a:rPr lang="en-US" altLang="ko-KR" dirty="0" smtClean="0"/>
              <a:t>C) </a:t>
            </a:r>
            <a:r>
              <a:rPr lang="en-US" altLang="ko-KR" dirty="0" err="1" smtClean="0"/>
              <a:t>Confocal</a:t>
            </a:r>
            <a:r>
              <a:rPr lang="en-US" altLang="ko-KR" dirty="0" smtClean="0"/>
              <a:t> microscopic image of multilayered skin structure fabricated by jetting-based </a:t>
            </a:r>
            <a:r>
              <a:rPr lang="en-US" altLang="ko-KR" dirty="0" err="1" smtClean="0"/>
              <a:t>bioprinting</a:t>
            </a:r>
            <a:r>
              <a:rPr lang="en-US" altLang="ko-KR" dirty="0" smtClean="0"/>
              <a:t>.</a:t>
            </a:r>
            <a:endParaRPr lang="en-US" altLang="ko-KR" dirty="0" smtClean="0"/>
          </a:p>
          <a:p>
            <a:r>
              <a:rPr lang="en-US" altLang="ko-KR" dirty="0" smtClean="0"/>
              <a:t>(D) Fluorescent image of </a:t>
            </a:r>
            <a:r>
              <a:rPr lang="en-US" altLang="ko-KR" dirty="0" err="1" smtClean="0"/>
              <a:t>microvascular</a:t>
            </a:r>
            <a:r>
              <a:rPr lang="en-US" altLang="ko-KR" dirty="0" smtClean="0"/>
              <a:t> structure fabricated by jetting based-</a:t>
            </a:r>
            <a:r>
              <a:rPr lang="en-US" altLang="ko-KR" dirty="0" err="1" smtClean="0"/>
              <a:t>bioprinting</a:t>
            </a:r>
            <a:r>
              <a:rPr lang="en-US" altLang="ko-KR" dirty="0" smtClean="0"/>
              <a:t> </a:t>
            </a:r>
          </a:p>
          <a:p>
            <a:r>
              <a:rPr lang="en-US" altLang="ko-KR" dirty="0" smtClean="0"/>
              <a:t>(</a:t>
            </a:r>
            <a:r>
              <a:rPr lang="en-US" altLang="ko-KR" dirty="0" smtClean="0"/>
              <a:t>E) Three-dimensional cardiac tissue with </a:t>
            </a:r>
            <a:r>
              <a:rPr lang="en-US" altLang="ko-KR" dirty="0" err="1" smtClean="0"/>
              <a:t>biomimetic</a:t>
            </a:r>
            <a:r>
              <a:rPr lang="en-US" altLang="ko-KR" dirty="0" smtClean="0"/>
              <a:t> shape fabricated</a:t>
            </a:r>
          </a:p>
          <a:p>
            <a:r>
              <a:rPr lang="en-US" altLang="ko-KR" dirty="0" smtClean="0"/>
              <a:t>by jetting-based </a:t>
            </a:r>
            <a:r>
              <a:rPr lang="en-US" altLang="ko-KR" dirty="0" err="1" smtClean="0"/>
              <a:t>bioprinting</a:t>
            </a:r>
            <a:r>
              <a:rPr lang="en-US" altLang="ko-KR" dirty="0" smtClean="0"/>
              <a:t>. </a:t>
            </a:r>
          </a:p>
          <a:p>
            <a:r>
              <a:rPr lang="en-US" altLang="ko-KR" dirty="0" smtClean="0"/>
              <a:t>(</a:t>
            </a:r>
            <a:r>
              <a:rPr lang="en-US" altLang="ko-KR" dirty="0" smtClean="0"/>
              <a:t>F) Alkaline phosphate staining of cultured muscle stem cells on spatially controlled BMP-2 by jetting-based </a:t>
            </a:r>
            <a:r>
              <a:rPr lang="en-US" altLang="ko-KR" dirty="0" err="1" smtClean="0"/>
              <a:t>bioprinting</a:t>
            </a:r>
            <a:endParaRPr lang="en-US" altLang="ko-KR" dirty="0" smtClean="0"/>
          </a:p>
        </p:txBody>
      </p:sp>
      <p:pic>
        <p:nvPicPr>
          <p:cNvPr id="1027" name="Picture 3"/>
          <p:cNvPicPr>
            <a:picLocks noChangeAspect="1" noChangeArrowheads="1"/>
          </p:cNvPicPr>
          <p:nvPr/>
        </p:nvPicPr>
        <p:blipFill>
          <a:blip r:embed="rId2" cstate="print"/>
          <a:srcRect/>
          <a:stretch>
            <a:fillRect/>
          </a:stretch>
        </p:blipFill>
        <p:spPr bwMode="auto">
          <a:xfrm>
            <a:off x="4643755" y="1628775"/>
            <a:ext cx="4235450" cy="446468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Report 3</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REPORT</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02060"/>
              </a:buClr>
              <a:buSzPct val="95000"/>
              <a:buFont typeface="Wingdings"/>
              <a:buChar char="v"/>
            </a:pPr>
            <a:r>
              <a:rPr lang="en-US" altLang="ko-KR" sz="2600" cap="none" dirty="0" smtClean="0" b="0" strike="noStrike">
                <a:latin typeface="Constantia" charset="0"/>
                <a:ea typeface="Constantia" charset="0"/>
              </a:rPr>
              <a:t>Bio-ink</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02060"/>
              </a:buClr>
              <a:buSzPct val="95000"/>
              <a:buFont typeface="Wingdings"/>
              <a:buChar char="v"/>
            </a:pPr>
            <a:r>
              <a:rPr lang="en-US" altLang="ko-KR" sz="2600" cap="none" dirty="0" smtClean="0" b="0" strike="noStrike">
                <a:latin typeface="Constantia" charset="0"/>
                <a:ea typeface="Constantia" charset="0"/>
              </a:rPr>
              <a:t>Laser Assistant Bio-printing</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02060"/>
              </a:buClr>
              <a:buSzPct val="95000"/>
              <a:buFont typeface="Wingdings"/>
              <a:buChar char="v"/>
            </a:pPr>
            <a:r>
              <a:rPr lang="en-US" altLang="ko-KR" sz="2600" cap="none" dirty="0" smtClean="0" b="0" strike="noStrike">
                <a:latin typeface="Constantia" charset="0"/>
                <a:ea typeface="Constantia" charset="0"/>
              </a:rPr>
              <a:t>Pyroelectricity  </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3899535" cy="4389755"/>
          </a:xfrm>
          <a:prstGeom prst="rect"/>
        </p:spPr>
        <p:txBody>
          <a:bodyPr wrap="square" lIns="91440" tIns="45720" rIns="91440" bIns="45720" vert="horz" anchor="t">
            <a:normAutofit fontScale="70000" lnSpcReduction="2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1" strike="noStrike">
                <a:latin typeface="Constantia" charset="0"/>
                <a:ea typeface="Constantia" charset="0"/>
              </a:rPr>
              <a:t>Bioinks</a:t>
            </a:r>
            <a:r>
              <a:rPr lang="en-US" altLang="ko-KR" sz="2600" cap="none" dirty="0" smtClean="0" b="0" strike="noStrike">
                <a:latin typeface="Constantia" charset="0"/>
                <a:ea typeface="Constantia" charset="0"/>
              </a:rPr>
              <a:t> are substances made of living cells that can be used for 3D printing of complex tissue models. Bioinks are materials that mimic an extracellular matrix environment to support the adhesion, proliferation, and differentiation of living cells.</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Differences from traditional 3D printing materials</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Printed at a much lower temperature (37 °C or below)</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Mild cross-linking conditions</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Natural derivation</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Bioactive</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Cell manipulatable</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pic>
        <p:nvPicPr>
          <p:cNvPr id="1028" name="그림 1027" descr="C:/Users/OSE-16/AppData/Roaming/PolarisOffice/ETemp/4028_18116872/fImage582051886500.png"/>
          <p:cNvPicPr>
            <a:picLocks noChangeAspect="1"/>
          </p:cNvPicPr>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4572000" y="2277110"/>
            <a:ext cx="4284345" cy="345694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2963545" cy="4389755"/>
          </a:xfrm>
          <a:prstGeom prst="rect"/>
        </p:spPr>
        <p:txBody>
          <a:bodyPr wrap="square" lIns="91440" tIns="45720" rIns="91440" bIns="45720" vert="horz" anchor="t">
            <a:normAutofit fontScale="70000" lnSpcReduction="2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Important considerations in printability include:</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Uniformity in filament diameter</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Angles at the interaction of filaments</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"Bleeding" of filaments together at intersects</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Maintenance of shape fidelity after printing but before cross-linking</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Printing pressure and nozzle diameter</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pic>
        <p:nvPicPr>
          <p:cNvPr id="2050" name="그림 2049" descr="C:/Users/OSE-16/AppData/Roaming/PolarisOffice/ETemp/4028_18116872/fImage2108231919169.png"/>
          <p:cNvPicPr>
            <a:picLocks noChangeAspect="1"/>
          </p:cNvPicPr>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3563620" y="1917065"/>
            <a:ext cx="5318125" cy="4537075"/>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1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1" strike="noStrike">
                <a:latin typeface="Constantia" charset="0"/>
                <a:ea typeface="Constantia" charset="0"/>
              </a:rPr>
              <a:t>Alginate-based</a:t>
            </a:r>
            <a:endParaRPr lang="ko-KR" altLang="en-US" sz="2600" cap="none" dirty="0" smtClean="0" b="1" strike="noStrike">
              <a:latin typeface="Constantia" charset="0"/>
              <a:ea typeface="Constantia" charset="0"/>
            </a:endParaRPr>
          </a:p>
          <a:p>
            <a:pPr marL="274320" indent="-274320" algn="l" fontAlgn="auto" defTabSz="914400">
              <a:lnSpc>
                <a:spcPct val="100000"/>
              </a:lnSpc>
              <a:spcBef>
                <a:spcPts val="600"/>
              </a:spcBef>
              <a:spcAft>
                <a:spcPts val="0"/>
              </a:spcAft>
              <a:buFontTx/>
              <a:buNone/>
            </a:pPr>
            <a:r>
              <a:rPr lang="en-US" altLang="ko-KR" sz="2600" cap="none" dirty="0" smtClean="0" b="0" strike="noStrike">
                <a:latin typeface="Constantia" charset="0"/>
                <a:ea typeface="Constantia" charset="0"/>
              </a:rPr>
              <a:t>    Alginate is a naturally derived biopolymer from the cell wall of brown algae that has been widely used as a biomaterial. Alginates are particularly suitable for bioprinting due to their mild cross-linking conditions via incorporation of divalent ions such as calcium. These materials have been adopted as bioinks through increasing their viscosity.[7] Additionally, these alginate-based bioinks can be blended with other materials such as nanocellulose for application in tissues such as cartilage</a:t>
            </a:r>
            <a:endParaRPr lang="ko-KR" altLang="en-US" sz="2600" cap="none" dirty="0" smtClean="0" b="0" strike="noStrike">
              <a:latin typeface="Constantia" charset="0"/>
              <a:ea typeface="Constant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043305" y="476885"/>
            <a:ext cx="7773035" cy="1470660"/>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Nano-pattern Design and Technology for Patterned</a:t>
            </a:r>
            <a:r>
              <a:rPr lang="en-US" altLang="ko-KR" sz="4400" cap="none" dirty="0" smtClean="0" b="1" strike="noStrike">
                <a:latin typeface="맑은 고딕" charset="0"/>
                <a:ea typeface="맑은 고딕" charset="0"/>
              </a:rPr>
              <a:t/>
            </a:r>
            <a:br>
              <a:rPr lang="en-US" altLang="ko-KR" sz="4400" cap="none" dirty="0" smtClean="0" b="1" strike="noStrike">
                <a:latin typeface="맑은 고딕" charset="0"/>
                <a:ea typeface="맑은 고딕" charset="0"/>
              </a:rPr>
            </a:br>
            <a:r>
              <a:rPr lang="en-US" altLang="ko-KR" sz="4400" cap="none" dirty="0" smtClean="0" b="1" strike="noStrike">
                <a:latin typeface="맑은 고딕" charset="0"/>
                <a:ea typeface="맑은 고딕" charset="0"/>
              </a:rPr>
              <a:t>Media Magnetic Recording</a:t>
            </a:r>
            <a:endParaRPr lang="ko-KR" altLang="en-US" sz="4400" cap="none" dirty="0" smtClean="0" b="1" strike="noStrike">
              <a:latin typeface="맑은 고딕" charset="0"/>
              <a:ea typeface="맑은 고딕" charset="0"/>
            </a:endParaRPr>
          </a:p>
        </p:txBody>
      </p:sp>
      <p:sp>
        <p:nvSpPr>
          <p:cNvPr id="3" name="부제목 2"/>
          <p:cNvSpPr txBox="1">
            <a:spLocks/>
          </p:cNvSpPr>
          <p:nvPr>
            <p:ph type="subTitle"/>
          </p:nvPr>
        </p:nvSpPr>
        <p:spPr>
          <a:xfrm rot="0">
            <a:off x="1371600" y="3886200"/>
            <a:ext cx="6401435" cy="1753235"/>
          </a:xfrm>
          <a:prstGeom prst="rect"/>
        </p:spPr>
        <p:txBody>
          <a:bodyPr wrap="square" lIns="91440" tIns="45720" rIns="91440" bIns="45720" vert="horz" anchor="t">
            <a:normAutofit fontScale="100000" lnSpcReduction="0"/>
          </a:bodyPr>
          <a:lstStyle/>
          <a:p>
            <a:pPr marL="0" indent="0" algn="ctr" fontAlgn="auto" defTabSz="914400">
              <a:lnSpc>
                <a:spcPct val="100000"/>
              </a:lnSpc>
              <a:spcBef>
                <a:spcPts val="800"/>
              </a:spcBef>
              <a:spcAft>
                <a:spcPts val="0"/>
              </a:spcAft>
              <a:buFontTx/>
              <a:buNone/>
            </a:pPr>
            <a:endParaRPr lang="ko-KR" altLang="en-US" sz="3200" cap="none" dirty="0" smtClean="0" b="0" strike="noStrike">
              <a:solidFill>
                <a:schemeClr val="tx1">
                  <a:tint val="75000"/>
                </a:scheme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1" strike="noStrike">
                <a:latin typeface="Constantia" charset="0"/>
                <a:ea typeface="Constantia" charset="0"/>
              </a:rPr>
              <a:t>Gelatin-based</a:t>
            </a:r>
            <a:endParaRPr lang="ko-KR" altLang="en-US" sz="2600" cap="none" dirty="0" smtClean="0" b="1" strike="noStrike">
              <a:latin typeface="Constantia" charset="0"/>
              <a:ea typeface="Constantia" charset="0"/>
            </a:endParaRPr>
          </a:p>
          <a:p>
            <a:pPr marL="274320" indent="-274320" algn="l" fontAlgn="auto" defTabSz="914400">
              <a:lnSpc>
                <a:spcPct val="100000"/>
              </a:lnSpc>
              <a:spcBef>
                <a:spcPts val="600"/>
              </a:spcBef>
              <a:spcAft>
                <a:spcPts val="0"/>
              </a:spcAft>
              <a:buFontTx/>
              <a:buNone/>
            </a:pPr>
            <a:r>
              <a:rPr lang="en-US" altLang="ko-KR" sz="2600" cap="none" dirty="0" smtClean="0" b="0" strike="noStrike">
                <a:latin typeface="Constantia" charset="0"/>
                <a:ea typeface="Constantia" charset="0"/>
              </a:rPr>
              <a:t>    has been widely utilized as a biomaterial for engineered tissues. The formation of gelatin scaffolds is dictated by the physical chain entanglements of the material which forms a gel at low temperatures. However, at physiological temperatures, the viscosity of gelatin drops significantly. Methacrylation of gelatin is a common approach for the fabrication of gelatin scaffolds that can be printed and maintain shape fidelity at physiological temperature.</a:t>
            </a:r>
            <a:r>
              <a:rPr lang="en-US" altLang="ko-KR" sz="2600" cap="none" dirty="0" smtClean="0" baseline="30000" b="0" strike="noStrike">
                <a:latin typeface="Constantia" charset="0"/>
                <a:ea typeface="Constantia" charset="0"/>
                <a:hlinkClick r:id="rId2"/>
              </a:rPr>
              <a:t>[9]</a:t>
            </a:r>
            <a:endParaRPr lang="ko-KR" altLang="en-US" sz="2600" cap="none" dirty="0" smtClean="0" baseline="30000" b="0" strike="noStrike">
              <a:latin typeface="Constantia" charset="0"/>
              <a:ea typeface="Constantia" charset="0"/>
            </a:endParaRPr>
          </a:p>
          <a:p>
            <a:pPr marL="274320" indent="-274320" algn="l" fontAlgn="auto" defTabSz="914400">
              <a:lnSpc>
                <a:spcPct val="100000"/>
              </a:lnSpc>
              <a:spcBef>
                <a:spcPts val="600"/>
              </a:spcBef>
              <a:spcAft>
                <a:spcPts val="0"/>
              </a:spcAft>
              <a:buFontTx/>
              <a:buNone/>
            </a:pP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85000" lnSpcReduction="2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1" strike="noStrike">
                <a:latin typeface="Constantia" charset="0"/>
                <a:ea typeface="Constantia" charset="0"/>
              </a:rPr>
              <a:t>Decellularized ECM-based</a:t>
            </a:r>
            <a:endParaRPr lang="ko-KR" altLang="en-US" sz="2600" cap="none" dirty="0" smtClean="0" b="1"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Decellularized extracellular matrix based bioinks can be derived from nearly any mammalian tissue. However, often organs such as heart, muscle, cartilage, bone, and fat are decellularized, lyophilized, and pulverized, to created a soluble matrix that can then be formed into gels.</a:t>
            </a:r>
            <a:r>
              <a:rPr lang="en-US" altLang="ko-KR" sz="2600" cap="none" dirty="0" smtClean="0" baseline="30000" b="0" strike="noStrike">
                <a:latin typeface="Constantia" charset="0"/>
                <a:ea typeface="Constantia" charset="0"/>
              </a:rPr>
              <a:t>[</a:t>
            </a:r>
            <a:r>
              <a:rPr lang="en-US" altLang="ko-KR" sz="2600" cap="none" dirty="0" smtClean="0" b="0" strike="noStrike">
                <a:latin typeface="Constantia" charset="0"/>
                <a:ea typeface="Constantia" charset="0"/>
              </a:rPr>
              <a:t>These bioinks possess several advantages over other materials due to their derivation from mature tissue. These materials consist of a complex mixture of ECM structural and decorating proteins specific to their tissue origin. Therefore, dECM-derived bioinks are particularly tailored to provide tissue-specific cues to cells. Often these bioinks are cross-linked through thermal gelation or chemical cross-linking such as through the use of riboflavin.</a:t>
            </a:r>
            <a:r>
              <a:rPr lang="en-US" altLang="ko-KR" sz="2600" cap="none" dirty="0" smtClean="0" baseline="30000" b="0" strike="noStrike">
                <a:latin typeface="Constantia" charset="0"/>
                <a:ea typeface="Constantia" charset="0"/>
              </a:rPr>
              <a:t>[</a:t>
            </a:r>
            <a:endParaRPr lang="ko-KR" altLang="en-US" sz="2600" cap="none" dirty="0" smtClean="0" baseline="3000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aseline="30000" b="0" strike="noStrike">
                <a:latin typeface="Constantia" charset="0"/>
                <a:ea typeface="Constantia" charset="0"/>
                <a:hlinkClick r:id="rId2"/>
              </a:rPr>
              <a:t>]</a:t>
            </a:r>
            <a:endParaRPr lang="ko-KR" altLang="en-US" sz="2600" cap="none" dirty="0" smtClean="0" baseline="30000" b="0" strike="noStrike">
              <a:latin typeface="Constantia" charset="0"/>
              <a:ea typeface="Constantia" charset="0"/>
            </a:endParaRPr>
          </a:p>
          <a:p>
            <a:pPr marL="274320" indent="-274320" algn="l" fontAlgn="auto" defTabSz="914400">
              <a:lnSpc>
                <a:spcPct val="100000"/>
              </a:lnSpc>
              <a:spcBef>
                <a:spcPts val="600"/>
              </a:spcBef>
              <a:spcAft>
                <a:spcPts val="0"/>
              </a:spcAft>
              <a:buFontTx/>
              <a:buNone/>
            </a:pP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Bio-Ink</a:t>
            </a:r>
            <a:endParaRPr lang="ko-KR" altLang="en-US" sz="5000" cap="none" dirty="0" smtClean="0" b="0" strike="noStrike">
              <a:ln w="9525" cap="flat" cmpd="sng">
                <a:noFill/>
                <a:prstDash/>
              </a:ln>
              <a:solidFill>
                <a:srgbClr val="FF0000"/>
              </a:solidFill>
              <a:latin typeface="Calibri" charset="0"/>
              <a:ea typeface="Calibri"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1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1" strike="noStrike">
                <a:latin typeface="Constantia" charset="0"/>
                <a:ea typeface="Constantia" charset="0"/>
              </a:rPr>
              <a:t>Pluronics</a:t>
            </a:r>
            <a:r>
              <a:rPr lang="en-US" altLang="ko-KR" sz="2600" cap="none" dirty="0" smtClean="0" b="0" strike="noStrike">
                <a:latin typeface="Constantia" charset="0"/>
                <a:ea typeface="Constantia" charset="0"/>
              </a:rPr>
              <a:t> edit</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Pluronics have been utilized in printing application due to their unique gelation properties.</a:t>
            </a:r>
            <a:r>
              <a:rPr lang="en-US" altLang="ko-KR" sz="2600" cap="none" dirty="0" smtClean="0" baseline="30000" b="0" strike="noStrike">
                <a:latin typeface="Constantia" charset="0"/>
                <a:ea typeface="Constantia" charset="0"/>
                <a:hlinkClick r:id="rId2"/>
              </a:rPr>
              <a:t>[12]</a:t>
            </a:r>
            <a:r>
              <a:rPr lang="en-US" altLang="ko-KR" sz="2600" cap="none" dirty="0" smtClean="0" b="0" strike="noStrike">
                <a:latin typeface="Constantia" charset="0"/>
                <a:ea typeface="Constantia" charset="0"/>
              </a:rPr>
              <a:t> Below physiological temperatures, the pluronics exhibit low viscosity. However, at physiological temperatures, the pluronics form a gel. However, the formed gel is dominated by physical interactions. A more permanent pluronic-based network can be formed through the modification of the pluronic chain with acrylate groups that may be chemically cross-linked.</a:t>
            </a:r>
            <a:r>
              <a:rPr lang="en-US" altLang="ko-KR" sz="2600" cap="none" dirty="0" smtClean="0" baseline="30000" b="0" strike="noStrike">
                <a:latin typeface="Constantia" charset="0"/>
                <a:ea typeface="Constantia" charset="0"/>
                <a:hlinkClick r:id="rId3"/>
              </a:rPr>
              <a:t>[13]</a:t>
            </a:r>
            <a:endParaRPr lang="ko-KR" altLang="en-US" sz="2600" cap="none" dirty="0" smtClean="0" baseline="3000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aseline="30000" b="0" strike="noStrike">
                <a:latin typeface="Constantia" charset="0"/>
                <a:ea typeface="Constantia" charset="0"/>
                <a:hlinkClick r:id="rId4"/>
              </a:rPr>
              <a:t>]</a:t>
            </a:r>
            <a:endParaRPr lang="ko-KR" altLang="en-US" sz="2600" cap="none" dirty="0" smtClean="0" baseline="30000" b="0" strike="noStrike">
              <a:latin typeface="Constantia" charset="0"/>
              <a:ea typeface="Constantia" charset="0"/>
            </a:endParaRPr>
          </a:p>
          <a:p>
            <a:pPr marL="274320" indent="-274320" algn="l" fontAlgn="auto" defTabSz="914400">
              <a:lnSpc>
                <a:spcPct val="100000"/>
              </a:lnSpc>
              <a:spcBef>
                <a:spcPts val="600"/>
              </a:spcBef>
              <a:spcAft>
                <a:spcPts val="0"/>
              </a:spcAft>
              <a:buFontTx/>
              <a:buNone/>
            </a:pP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476885"/>
            <a:ext cx="8230235" cy="1080770"/>
          </a:xfrm>
          <a:prstGeom prst="rect"/>
        </p:spPr>
        <p:txBody>
          <a:bodyPr wrap="square" lIns="0" tIns="45720" rIns="0" bIns="0" vert="horz" anchor="b">
            <a:normAutofit fontScale="9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Laser Assistant Bio-printing</a:t>
            </a:r>
            <a:r>
              <a:rPr lang="en-US" altLang="ko-KR" sz="5000" cap="none" dirty="0" smtClean="0" b="0" strike="noStrike">
                <a:ln w="9525" cap="flat" cmpd="sng">
                  <a:noFill/>
                  <a:prstDash/>
                </a:ln>
                <a:latin typeface="Calibri" charset="0"/>
                <a:ea typeface="Calibri" charset="0"/>
              </a:rPr>
              <a:t/>
            </a:r>
            <a:br>
              <a:rPr lang="en-US" altLang="ko-KR" sz="5000" cap="none" dirty="0" smtClean="0" b="0" strike="noStrike">
                <a:ln w="9525" cap="flat" cmpd="sng">
                  <a:noFill/>
                  <a:prstDash/>
                </a:ln>
                <a:latin typeface="Calibri" charset="0"/>
                <a:ea typeface="Calibri" charset="0"/>
              </a:rPr>
            </a:br>
            <a:endParaRPr lang="ko-KR" altLang="en-US" sz="5000" cap="none" dirty="0" smtClean="0" b="0" strike="noStrike">
              <a:ln w="9525" cap="flat" cmpd="sng">
                <a:noFill/>
                <a:prstDash/>
              </a:ln>
              <a:latin typeface="Calibri" charset="0"/>
              <a:ea typeface="Calibri" charset="0"/>
            </a:endParaRPr>
          </a:p>
        </p:txBody>
      </p:sp>
      <p:pic>
        <p:nvPicPr>
          <p:cNvPr id="4" name="내용 개체 틀 3" descr="C:/Users/OSE-16/AppData/Roaming/PolarisOffice/ETemp/4028_18116872/fImage458292015724.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4067810" y="1520190"/>
            <a:ext cx="4798060" cy="5338445"/>
          </a:xfrm>
          <a:prstGeom prst="rect"/>
          <a:noFill/>
          <a:ln w="0">
            <a:noFill/>
            <a:prstDash/>
          </a:ln>
        </p:spPr>
      </p:pic>
      <p:sp>
        <p:nvSpPr>
          <p:cNvPr id="5" name="텍스트 상자 4"/>
          <p:cNvSpPr txBox="1">
            <a:spLocks/>
          </p:cNvSpPr>
          <p:nvPr/>
        </p:nvSpPr>
        <p:spPr>
          <a:xfrm rot="0">
            <a:off x="0" y="1935480"/>
            <a:ext cx="3708400"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500"/>
              </a:spcBef>
              <a:spcAft>
                <a:spcPts val="0"/>
              </a:spcAft>
              <a:buClr>
                <a:srgbClr val="0BD0D9"/>
              </a:buClr>
              <a:buSzPct val="95000"/>
              <a:buFont typeface="Wingdings 2"/>
              <a:buChar char=""/>
            </a:pPr>
            <a:r>
              <a:rPr lang="en-US" altLang="ko-KR" sz="2000" cap="none" dirty="0" smtClean="0" b="0" strike="noStrike">
                <a:ln w="9525" cap="flat" cmpd="sng">
                  <a:noFill/>
                  <a:prstDash/>
                </a:ln>
                <a:solidFill>
                  <a:schemeClr val="tx1"/>
                </a:solidFill>
                <a:latin typeface="Constantia" charset="0"/>
                <a:ea typeface="Constantia" charset="0"/>
              </a:rPr>
              <a:t>Laser-assisted bioprinters use pulsed laser beams focused on an energy-absorbing substrate to generate pressure that propels cell-containing material to deposit onto a receiving substrate </a:t>
            </a:r>
            <a:endParaRPr lang="ko-KR" altLang="en-US" sz="2000" cap="none" dirty="0" smtClean="0" b="0" strike="noStrike">
              <a:ln w="9525" cap="flat" cmpd="sng">
                <a:noFill/>
                <a:prstDash/>
              </a:ln>
              <a:solidFill>
                <a:schemeClr val="tx1"/>
              </a:solidFill>
              <a:latin typeface="Constantia" charset="0"/>
              <a:ea typeface="Constantia" charset="0"/>
            </a:endParaRPr>
          </a:p>
          <a:p>
            <a:pPr marL="274320" indent="-274320" algn="l" fontAlgn="auto" defTabSz="914400" eaLnBrk="0">
              <a:lnSpc>
                <a:spcPct val="100000"/>
              </a:lnSpc>
              <a:spcBef>
                <a:spcPts val="500"/>
              </a:spcBef>
              <a:spcAft>
                <a:spcPts val="0"/>
              </a:spcAft>
              <a:buClr>
                <a:srgbClr val="0BD0D9"/>
              </a:buClr>
              <a:buSzPct val="95000"/>
              <a:buFont typeface="Wingdings 2"/>
              <a:buChar char=""/>
            </a:pPr>
            <a:r>
              <a:rPr lang="en-US" altLang="ko-KR" sz="2000" cap="none" dirty="0" smtClean="0" b="0" strike="noStrike">
                <a:latin typeface="Constantia" charset="0"/>
                <a:ea typeface="Constantia" charset="0"/>
              </a:rPr>
              <a:t>Advantage Can be used with viscous materialsHighly accurate</a:t>
            </a:r>
            <a:endParaRPr lang="ko-KR" altLang="en-US" sz="2000" cap="none" dirty="0" smtClean="0" b="0" strike="noStrike">
              <a:latin typeface="Constantia" charset="0"/>
              <a:ea typeface="Constantia" charset="0"/>
            </a:endParaRPr>
          </a:p>
          <a:p>
            <a:pPr marL="274320" indent="-274320" algn="l" fontAlgn="auto" defTabSz="914400" eaLnBrk="0">
              <a:lnSpc>
                <a:spcPct val="100000"/>
              </a:lnSpc>
              <a:spcBef>
                <a:spcPts val="500"/>
              </a:spcBef>
              <a:spcAft>
                <a:spcPts val="0"/>
              </a:spcAft>
              <a:buClr>
                <a:srgbClr val="0BD0D9"/>
              </a:buClr>
              <a:buSzPct val="95000"/>
              <a:buFont typeface="Wingdings 2"/>
              <a:buChar char=""/>
            </a:pPr>
            <a:r>
              <a:rPr lang="en-US" altLang="ko-KR" sz="2000" cap="none" dirty="0" smtClean="0" b="0" strike="noStrike">
                <a:ln w="9525" cap="flat" cmpd="sng">
                  <a:noFill/>
                  <a:prstDash/>
                </a:ln>
                <a:solidFill>
                  <a:schemeClr val="tx1"/>
                </a:solidFill>
                <a:latin typeface="Constantia" charset="0"/>
                <a:ea typeface="Constantia" charset="0"/>
              </a:rPr>
              <a:t>Disadvantage: </a:t>
            </a:r>
            <a:r>
              <a:rPr lang="en-US" altLang="ko-KR" sz="2000" cap="none" dirty="0" smtClean="0" b="0" strike="noStrike">
                <a:latin typeface="Constantia" charset="0"/>
                <a:ea typeface="Constantia" charset="0"/>
              </a:rPr>
              <a:t>Heat generated by laser can impact cells</a:t>
            </a:r>
            <a:endParaRPr lang="ko-KR" altLang="en-US" sz="2000" cap="none" dirty="0" smtClean="0" b="0" strike="noStrike">
              <a:latin typeface="Constantia" charset="0"/>
              <a:ea typeface="Constant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476885"/>
            <a:ext cx="8230235" cy="1080770"/>
          </a:xfrm>
          <a:prstGeom prst="rect"/>
        </p:spPr>
        <p:txBody>
          <a:bodyPr wrap="square" lIns="0" tIns="45720" rIns="0" bIns="0" vert="horz" anchor="b">
            <a:normAutofit fontScale="9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Pyroelectricity </a:t>
            </a:r>
            <a:r>
              <a:rPr lang="en-US" altLang="ko-KR" sz="5000" cap="none" dirty="0" smtClean="0" b="0" strike="noStrike">
                <a:ln w="9525" cap="flat" cmpd="sng">
                  <a:noFill/>
                  <a:prstDash/>
                </a:ln>
                <a:latin typeface="Calibri" charset="0"/>
                <a:ea typeface="Calibri" charset="0"/>
              </a:rPr>
              <a:t/>
            </a:r>
            <a:br>
              <a:rPr lang="en-US" altLang="ko-KR" sz="5000" cap="none" dirty="0" smtClean="0" b="0" strike="noStrike">
                <a:ln w="9525" cap="flat" cmpd="sng">
                  <a:noFill/>
                  <a:prstDash/>
                </a:ln>
                <a:latin typeface="Calibri" charset="0"/>
                <a:ea typeface="Calibri" charset="0"/>
              </a:rPr>
            </a:br>
            <a:endParaRPr lang="ko-KR" altLang="en-US" sz="5000" cap="none" dirty="0" smtClean="0" b="0" strike="noStrike">
              <a:ln w="9525" cap="flat" cmpd="sng">
                <a:noFill/>
                <a:prstDash/>
              </a:ln>
              <a:latin typeface="Calibri" charset="0"/>
              <a:ea typeface="Calibri" charset="0"/>
            </a:endParaRPr>
          </a:p>
        </p:txBody>
      </p:sp>
      <p:sp>
        <p:nvSpPr>
          <p:cNvPr id="6" name="내용 개체 틀 5"/>
          <p:cNvSpPr txBox="1">
            <a:spLocks/>
          </p:cNvSpPr>
          <p:nvPr>
            <p:ph type="obj"/>
          </p:nvPr>
        </p:nvSpPr>
        <p:spPr>
          <a:xfrm rot="0">
            <a:off x="395605" y="1484630"/>
            <a:ext cx="8230235" cy="4389755"/>
          </a:xfrm>
          <a:prstGeom prst="rect"/>
        </p:spPr>
        <p:txBody>
          <a:bodyPr wrap="square" lIns="91440" tIns="45720" rIns="91440" bIns="45720" vert="horz" anchor="t">
            <a:normAutofit fontScale="100000" lnSpcReduction="1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Pyroelectricity is the property presented by certain materials that exhibit an electric</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polarization P when a temperature variation T is applied uniformly:</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 = γ ×T </a:t>
            </a:r>
            <a:r>
              <a:rPr lang="en-US" altLang="ko-KR" sz="2600" cap="none" dirty="0" smtClean="0" b="1" strike="noStrike">
                <a:latin typeface="Constantia" charset="0"/>
                <a:ea typeface="Constantia" charset="0"/>
              </a:rPr>
              <a:t>(1)</a:t>
            </a:r>
            <a:endParaRPr lang="ko-KR" altLang="en-US" sz="2600" cap="none" dirty="0" smtClean="0" b="1"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where γ is the pyroelectric coefficient at constant stress. Pyroelectric crystals actually have</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a spontaneous polarization, but the pyroelectric effect can only be observed during</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a temperature change.</a:t>
            </a:r>
            <a:endParaRPr lang="ko-KR" altLang="en-US" sz="2600" cap="none" dirty="0" smtClean="0" b="0" strike="noStrike">
              <a:latin typeface="Constantia" charset="0"/>
              <a:ea typeface="Constant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476885"/>
            <a:ext cx="8230235" cy="1080770"/>
          </a:xfrm>
          <a:prstGeom prst="rect"/>
        </p:spPr>
        <p:txBody>
          <a:bodyPr wrap="square" lIns="0" tIns="45720" rIns="0" bIns="0" vert="horz" anchor="b">
            <a:normAutofit fontScale="9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Pyroelectricity </a:t>
            </a:r>
            <a:r>
              <a:rPr lang="en-US" altLang="ko-KR" sz="5000" cap="none" dirty="0" smtClean="0" b="0" strike="noStrike">
                <a:ln w="9525" cap="flat" cmpd="sng">
                  <a:noFill/>
                  <a:prstDash/>
                </a:ln>
                <a:latin typeface="Calibri" charset="0"/>
                <a:ea typeface="Calibri" charset="0"/>
              </a:rPr>
              <a:t/>
            </a:r>
            <a:br>
              <a:rPr lang="en-US" altLang="ko-KR" sz="5000" cap="none" dirty="0" smtClean="0" b="0" strike="noStrike">
                <a:ln w="9525" cap="flat" cmpd="sng">
                  <a:noFill/>
                  <a:prstDash/>
                </a:ln>
                <a:latin typeface="Calibri" charset="0"/>
                <a:ea typeface="Calibri" charset="0"/>
              </a:rPr>
            </a:br>
            <a:endParaRPr lang="ko-KR" altLang="en-US" sz="5000" cap="none" dirty="0" smtClean="0" b="0" strike="noStrike">
              <a:ln w="9525" cap="flat" cmpd="sng">
                <a:noFill/>
                <a:prstDash/>
              </a:ln>
              <a:latin typeface="Calibri" charset="0"/>
              <a:ea typeface="Calibri" charset="0"/>
            </a:endParaRPr>
          </a:p>
        </p:txBody>
      </p:sp>
      <p:sp>
        <p:nvSpPr>
          <p:cNvPr id="6" name="내용 개체 틀 5"/>
          <p:cNvSpPr txBox="1">
            <a:spLocks/>
          </p:cNvSpPr>
          <p:nvPr>
            <p:ph type="obj"/>
          </p:nvPr>
        </p:nvSpPr>
        <p:spPr>
          <a:xfrm rot="0">
            <a:off x="395605" y="1484630"/>
            <a:ext cx="5113020" cy="4389755"/>
          </a:xfrm>
          <a:prstGeom prst="rect"/>
        </p:spPr>
        <p:txBody>
          <a:bodyPr wrap="square" lIns="91440" tIns="45720" rIns="91440" bIns="45720" vert="horz" anchor="t">
            <a:normAutofit fontScale="77500" lnSpcReduction="2000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If a pyroelectric crystal with an intrinsic dipole moment (top) is fashioned into a</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circuit with electrodes attached on each surface (FIG. 1), an increase in temperature T</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prompts the spontaneous polarization PS to decrease as the dipole moments, on average,</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diminish in magnitude. The horizontal tilting of the dipoles, (pictured at bottom of FIG. 1),</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signifies the effect. A current flows to compensate for the change in bound charge that</a:t>
            </a:r>
            <a:endParaRPr lang="ko-KR" altLang="en-US" sz="2600" cap="none" dirty="0" smtClean="0" b="0" strike="noStrike">
              <a:latin typeface="Constantia" charset="0"/>
              <a:ea typeface="Constantia" charset="0"/>
            </a:endParaRPr>
          </a:p>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2600" cap="none" dirty="0" smtClean="0" b="0" strike="noStrike">
                <a:latin typeface="Constantia" charset="0"/>
                <a:ea typeface="Constantia" charset="0"/>
              </a:rPr>
              <a:t>accumulates on the crystal edges.</a:t>
            </a:r>
            <a:endParaRPr lang="ko-KR" altLang="en-US" sz="2600" cap="none" dirty="0" smtClean="0" b="0" strike="noStrike">
              <a:latin typeface="Constantia" charset="0"/>
              <a:ea typeface="Constantia" charset="0"/>
            </a:endParaRPr>
          </a:p>
        </p:txBody>
      </p:sp>
      <p:pic>
        <p:nvPicPr>
          <p:cNvPr id="4098" name="그림 4097" descr="C:/Users/OSE-16/AppData/Roaming/PolarisOffice/ETemp/4028_18116872/fImage414762071478.png"/>
          <p:cNvPicPr>
            <a:picLocks noChangeAspect="1"/>
          </p:cNvPicPr>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5652135" y="1844675"/>
            <a:ext cx="3090545" cy="3312795"/>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476885"/>
            <a:ext cx="8230235" cy="1080770"/>
          </a:xfrm>
          <a:prstGeom prst="rect"/>
        </p:spPr>
        <p:txBody>
          <a:bodyPr wrap="square" lIns="0" tIns="45720" rIns="0" bIns="0" vert="horz" anchor="b">
            <a:normAutofit fontScale="9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Pyroelectricity </a:t>
            </a:r>
            <a:r>
              <a:rPr lang="en-US" altLang="ko-KR" sz="5000" cap="none" dirty="0" smtClean="0" b="0" strike="noStrike">
                <a:ln w="9525" cap="flat" cmpd="sng">
                  <a:noFill/>
                  <a:prstDash/>
                </a:ln>
                <a:latin typeface="Calibri" charset="0"/>
                <a:ea typeface="Calibri" charset="0"/>
              </a:rPr>
              <a:t/>
            </a:r>
            <a:br>
              <a:rPr lang="en-US" altLang="ko-KR" sz="5000" cap="none" dirty="0" smtClean="0" b="0" strike="noStrike">
                <a:ln w="9525" cap="flat" cmpd="sng">
                  <a:noFill/>
                  <a:prstDash/>
                </a:ln>
                <a:latin typeface="Calibri" charset="0"/>
                <a:ea typeface="Calibri" charset="0"/>
              </a:rPr>
            </a:br>
            <a:endParaRPr lang="ko-KR" altLang="en-US" sz="5000" cap="none" dirty="0" smtClean="0" b="0" strike="noStrike">
              <a:ln w="9525" cap="flat" cmpd="sng">
                <a:noFill/>
                <a:prstDash/>
              </a:ln>
              <a:latin typeface="Calibri" charset="0"/>
              <a:ea typeface="Calibri" charset="0"/>
            </a:endParaRPr>
          </a:p>
        </p:txBody>
      </p:sp>
      <p:pic>
        <p:nvPicPr>
          <p:cNvPr id="3074" name="내용 개체 틀 3073" descr="C:/Users/OSE-16/AppData/Roaming/PolarisOffice/ETemp/4028_18116872/fImage1871832099358.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4356100" y="1196975"/>
            <a:ext cx="4280535" cy="4968875"/>
          </a:xfrm>
          <a:prstGeom prst="rect"/>
          <a:noFill/>
          <a:ln w="0">
            <a:noFill/>
            <a:prstDash/>
          </a:ln>
        </p:spPr>
      </p:pic>
      <p:sp>
        <p:nvSpPr>
          <p:cNvPr id="5" name="도형 4"/>
          <p:cNvSpPr>
            <a:spLocks/>
          </p:cNvSpPr>
          <p:nvPr/>
        </p:nvSpPr>
        <p:spPr>
          <a:xfrm rot="0">
            <a:off x="395605" y="1628775"/>
            <a:ext cx="3961130" cy="3693795"/>
          </a:xfrm>
          <a:prstGeom prst="rect"/>
        </p:spPr>
        <p:txBody>
          <a:bodyPr wrap="squar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Another definition of pyroelectricity is ability to generation of induced charges on the crystal</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surface when they are heated or cooled. It is explained as a migration of positive and negative</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charges (and therefore establishment of electric polarization) to opposite ends of a crystal's</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polar axis as a result of change in temperature. This can be expressed as follows:</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Q = γ ×ST</a:t>
            </a:r>
            <a:endParaRPr lang="ko-KR" altLang="en-US" sz="1800" cap="none" dirty="0" smtClean="0" b="0" strike="noStrike">
              <a:latin typeface="Constantia" charset="0"/>
              <a:ea typeface="Constanti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476885"/>
            <a:ext cx="8230235" cy="1080770"/>
          </a:xfrm>
          <a:prstGeom prst="rect"/>
        </p:spPr>
        <p:txBody>
          <a:bodyPr wrap="square" lIns="0" tIns="45720" rIns="0" bIns="0" vert="horz" anchor="b">
            <a:normAutofit fontScale="90000" lnSpcReduction="0"/>
          </a:bodyPr>
          <a:lstStyle/>
          <a:p>
            <a:pPr marL="0" indent="0" algn="ctr" fontAlgn="auto" defTabSz="914400">
              <a:lnSpc>
                <a:spcPct val="100000"/>
              </a:lnSpc>
              <a:spcBef>
                <a:spcPts val="0"/>
              </a:spcBef>
              <a:spcAft>
                <a:spcPts val="0"/>
              </a:spcAft>
              <a:buFontTx/>
              <a:buNone/>
            </a:pPr>
            <a:r>
              <a:rPr lang="en-US" altLang="ko-KR" sz="5000" cap="none" dirty="0" smtClean="0" b="0" strike="noStrike">
                <a:ln w="9525" cap="flat" cmpd="sng">
                  <a:noFill/>
                  <a:prstDash/>
                </a:ln>
                <a:solidFill>
                  <a:srgbClr val="FF0000"/>
                </a:solidFill>
                <a:latin typeface="Calibri" charset="0"/>
                <a:ea typeface="Calibri" charset="0"/>
              </a:rPr>
              <a:t>Pyroelectricity </a:t>
            </a:r>
            <a:r>
              <a:rPr lang="en-US" altLang="ko-KR" sz="5000" cap="none" dirty="0" smtClean="0" b="0" strike="noStrike">
                <a:ln w="9525" cap="flat" cmpd="sng">
                  <a:noFill/>
                  <a:prstDash/>
                </a:ln>
                <a:latin typeface="Calibri" charset="0"/>
                <a:ea typeface="Calibri" charset="0"/>
              </a:rPr>
              <a:t/>
            </a:r>
            <a:br>
              <a:rPr lang="en-US" altLang="ko-KR" sz="5000" cap="none" dirty="0" smtClean="0" b="0" strike="noStrike">
                <a:ln w="9525" cap="flat" cmpd="sng">
                  <a:noFill/>
                  <a:prstDash/>
                </a:ln>
                <a:latin typeface="Calibri" charset="0"/>
                <a:ea typeface="Calibri" charset="0"/>
              </a:rPr>
            </a:br>
            <a:endParaRPr lang="ko-KR" altLang="en-US" sz="5000" cap="none" dirty="0" smtClean="0" b="0" strike="noStrike">
              <a:ln w="9525" cap="flat" cmpd="sng">
                <a:noFill/>
                <a:prstDash/>
              </a:ln>
              <a:latin typeface="Calibri" charset="0"/>
              <a:ea typeface="Calibri" charset="0"/>
            </a:endParaRPr>
          </a:p>
        </p:txBody>
      </p:sp>
      <p:sp>
        <p:nvSpPr>
          <p:cNvPr id="5" name="도형 4"/>
          <p:cNvSpPr>
            <a:spLocks/>
          </p:cNvSpPr>
          <p:nvPr/>
        </p:nvSpPr>
        <p:spPr>
          <a:xfrm rot="0">
            <a:off x="395605" y="1628775"/>
            <a:ext cx="3961130" cy="3693795"/>
          </a:xfrm>
          <a:prstGeom prst="rect"/>
        </p:spPr>
        <p:txBody>
          <a:bodyPr wrap="squar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Figure of merit for various pyroelectric materials.</a:t>
            </a:r>
            <a:endParaRPr lang="ko-KR" altLang="en-US" sz="1800" cap="none" dirty="0" smtClean="0" b="1"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TC (oC) - Curie temperature; T (oC) - temperature in °C at which measurements</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0" strike="noStrike">
                <a:latin typeface="Constantia" charset="0"/>
                <a:ea typeface="Constantia" charset="0"/>
              </a:rPr>
              <a:t>were made; ε - dielectric permittivity; γ - pyroelectric coefficient in C/cm2K .</a:t>
            </a:r>
            <a:endParaRPr lang="ko-KR" altLang="en-US" sz="1800" cap="none" dirty="0" smtClean="0" b="0"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Applications</a:t>
            </a:r>
            <a:endParaRPr lang="ko-KR" altLang="en-US" sz="1800" cap="none" dirty="0" smtClean="0" b="1"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Movement detector</a:t>
            </a:r>
            <a:endParaRPr lang="ko-KR" altLang="en-US" sz="1800" cap="none" dirty="0" smtClean="0" b="1"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Pollution monitoring and gas analysis</a:t>
            </a:r>
            <a:endParaRPr lang="ko-KR" altLang="en-US" sz="1800" cap="none" dirty="0" smtClean="0" b="1"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Fire alarms</a:t>
            </a:r>
            <a:endParaRPr lang="ko-KR" altLang="en-US" sz="1800" cap="none" dirty="0" smtClean="0" b="1" strike="noStrike">
              <a:latin typeface="Constantia" charset="0"/>
              <a:ea typeface="Constantia" charset="0"/>
            </a:endParaRPr>
          </a:p>
          <a:p>
            <a:pPr marL="0" indent="0" algn="l" fontAlgn="auto" defTabSz="914400" eaLnBrk="0">
              <a:lnSpc>
                <a:spcPct val="100000"/>
              </a:lnSpc>
              <a:spcBef>
                <a:spcPts val="0"/>
              </a:spcBef>
              <a:spcAft>
                <a:spcPts val="0"/>
              </a:spcAft>
              <a:buFontTx/>
              <a:buNone/>
            </a:pPr>
            <a:r>
              <a:rPr lang="en-US" altLang="ko-KR" sz="1800" cap="none" dirty="0" smtClean="0" b="1" strike="noStrike">
                <a:latin typeface="Constantia" charset="0"/>
                <a:ea typeface="Constantia" charset="0"/>
              </a:rPr>
              <a:t>Pyroelectric thermal imaging</a:t>
            </a:r>
            <a:endParaRPr lang="ko-KR" altLang="en-US" sz="1800" cap="none" dirty="0" smtClean="0" b="1" strike="noStrike">
              <a:latin typeface="Constantia" charset="0"/>
              <a:ea typeface="Constantia" charset="0"/>
            </a:endParaRPr>
          </a:p>
        </p:txBody>
      </p:sp>
      <p:pic>
        <p:nvPicPr>
          <p:cNvPr id="5122" name="내용 개체 틀 5121" descr="C:/Users/OSE-16/AppData/Roaming/PolarisOffice/ETemp/4028_18116872/fImage184472136962.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5076190" y="1412875"/>
            <a:ext cx="3672840" cy="512699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        Report 4</a:t>
            </a:r>
            <a:endParaRPr lang="ko-KR" altLang="en-US" sz="5000" cap="none" dirty="0" smtClean="0" b="0" strike="noStrike">
              <a:ln w="9525" cap="flat" cmpd="sng">
                <a:noFill/>
                <a:prstDash/>
              </a:ln>
              <a:latin typeface="HY중고딕" charset="0"/>
              <a:ea typeface="HY중고딕"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        </a:t>
            </a:r>
            <a:endParaRPr lang="ko-KR" altLang="en-US" sz="5000" cap="none" dirty="0" smtClean="0" b="0" strike="noStrike">
              <a:ln w="9525" cap="flat" cmpd="sng">
                <a:noFill/>
                <a:prstDash/>
              </a:ln>
              <a:latin typeface="HY중고딕" charset="0"/>
              <a:ea typeface="HY중고딕"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r>
              <a:rPr lang="en-US" altLang="ko-KR" sz="5000" cap="none" dirty="0" smtClean="0" b="0" strike="noStrike">
                <a:ln w="9525" cap="flat" cmpd="sng">
                  <a:noFill/>
                  <a:prstDash/>
                </a:ln>
                <a:solidFill>
                  <a:srgbClr val="FF0000"/>
                </a:solidFill>
                <a:latin typeface="Calibri" charset="0"/>
                <a:ea typeface="Calibri" charset="0"/>
              </a:rPr>
              <a:t>Laser Assistant Bio-printing</a:t>
            </a:r>
            <a:endParaRPr lang="ko-KR" altLang="en-US" sz="2600" cap="none" dirty="0" smtClean="0" b="0" strike="noStrike">
              <a:latin typeface="HY신명조" charset="0"/>
              <a:ea typeface="HY신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Growth in Recording density of Hard Disk Drive</a:t>
            </a:r>
            <a:endParaRPr lang="ko-KR" altLang="en-US" sz="4400" cap="none" dirty="0" smtClean="0" b="1" strike="noStrike">
              <a:latin typeface="맑은 고딕" charset="0"/>
              <a:ea typeface="맑은 고딕" charset="0"/>
            </a:endParaRPr>
          </a:p>
        </p:txBody>
      </p:sp>
      <p:pic>
        <p:nvPicPr>
          <p:cNvPr id="1026" name="내용 개체 틀 1025" descr="C:/Users/OSE-16/AppData/Roaming/PolarisOffice/ETemp/4028_18116872/fImage3026729941.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3851910" y="1557020"/>
            <a:ext cx="4897120" cy="3891280"/>
          </a:xfrm>
          <a:prstGeom prst="rect"/>
          <a:noFill/>
          <a:ln w="0">
            <a:noFill/>
            <a:prstDash/>
          </a:ln>
        </p:spPr>
      </p:pic>
      <p:sp>
        <p:nvSpPr>
          <p:cNvPr id="6" name="텍스트 상자 5"/>
          <p:cNvSpPr txBox="1">
            <a:spLocks/>
          </p:cNvSpPr>
          <p:nvPr/>
        </p:nvSpPr>
        <p:spPr>
          <a:xfrm rot="0">
            <a:off x="0" y="1772920"/>
            <a:ext cx="3420745" cy="4537075"/>
          </a:xfrm>
          <a:prstGeom prst="rect"/>
        </p:spPr>
        <p:txBody>
          <a:bodyPr wrap="square" lIns="91440" tIns="45720" rIns="91440" bIns="45720" vert="horz" anchor="ctr">
            <a:normAutofit fontScale="97500" lnSpcReduction="0"/>
          </a:bodyPr>
          <a:lstStyle/>
          <a:p>
            <a:pPr marL="0" indent="0" algn="ctr" fontAlgn="auto" defTabSz="914400">
              <a:lnSpc>
                <a:spcPct val="100000"/>
              </a:lnSpc>
              <a:spcBef>
                <a:spcPts val="0"/>
              </a:spcBef>
              <a:spcAft>
                <a:spcPts val="0"/>
              </a:spcAft>
              <a:buFontTx/>
              <a:buNone/>
            </a:pPr>
            <a:endParaRPr lang="ko-KR" altLang="en-US" sz="4400" cap="none" dirty="0" smtClean="0" b="0" strike="noStrike">
              <a:ln w="9525" cap="flat" cmpd="sng">
                <a:noFill/>
                <a:prstDash/>
              </a:ln>
              <a:solidFill>
                <a:schemeClr val="tx1"/>
              </a:solidFill>
              <a:latin typeface="맑은 고딕" charset="0"/>
              <a:ea typeface="맑은 고딕" charset="0"/>
            </a:endParaRPr>
          </a:p>
        </p:txBody>
      </p:sp>
      <p:sp>
        <p:nvSpPr>
          <p:cNvPr id="8" name="도형 7"/>
          <p:cNvSpPr>
            <a:spLocks/>
          </p:cNvSpPr>
          <p:nvPr/>
        </p:nvSpPr>
        <p:spPr>
          <a:xfrm rot="0">
            <a:off x="251460" y="1772920"/>
            <a:ext cx="3601085" cy="3047365"/>
          </a:xfrm>
          <a:prstGeom prst="rect"/>
        </p:spPr>
        <p:txBody>
          <a:bodyPr wrap="square" lIns="91440" tIns="45720" rIns="91440" bIns="45720" vert="horz" anchor="t">
            <a:spAutoFit/>
          </a:bodyPr>
          <a:lstStyle/>
          <a:p>
            <a:pPr marL="0" indent="0" algn="l" fontAlgn="auto" defTabSz="914400" eaLnBrk="0">
              <a:lnSpc>
                <a:spcPct val="100000"/>
              </a:lnSpc>
              <a:spcBef>
                <a:spcPts val="0"/>
              </a:spcBef>
              <a:spcAft>
                <a:spcPts val="0"/>
              </a:spcAft>
              <a:buFont typeface="Wingdings"/>
              <a:buChar char="Ø"/>
            </a:pPr>
            <a:r>
              <a:rPr lang="en-US" altLang="ko-KR" sz="2400" cap="none" dirty="0" smtClean="0" b="0" strike="noStrike">
                <a:latin typeface="맑은 고딕" charset="0"/>
                <a:ea typeface="맑은 고딕" charset="0"/>
              </a:rPr>
              <a:t>The recording density of HDD has increased by a factor of 200 million from 1956 to 2010</a:t>
            </a:r>
            <a:endParaRPr lang="ko-KR" altLang="en-US" sz="2400" cap="none" dirty="0" smtClean="0" b="0" strike="noStrike">
              <a:latin typeface="맑은 고딕" charset="0"/>
              <a:ea typeface="맑은 고딕" charset="0"/>
            </a:endParaRPr>
          </a:p>
          <a:p>
            <a:pPr marL="0" indent="0" algn="l" fontAlgn="auto" defTabSz="914400" eaLnBrk="0">
              <a:lnSpc>
                <a:spcPct val="100000"/>
              </a:lnSpc>
              <a:spcBef>
                <a:spcPts val="0"/>
              </a:spcBef>
              <a:spcAft>
                <a:spcPts val="0"/>
              </a:spcAft>
              <a:buFont typeface="Wingdings"/>
              <a:buChar char="Ø"/>
            </a:pPr>
            <a:r>
              <a:rPr lang="en-US" altLang="ko-KR" sz="2400" cap="none" dirty="0" smtClean="0" b="0" strike="noStrike">
                <a:latin typeface="맑은 고딕" charset="0"/>
                <a:ea typeface="맑은 고딕" charset="0"/>
              </a:rPr>
              <a:t> Disk size scaled down from 24 to 2.5 and 1.8 in</a:t>
            </a:r>
            <a:endParaRPr lang="ko-KR" altLang="en-US" sz="24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      Overview of system</a:t>
            </a:r>
            <a:endParaRPr lang="ko-KR" altLang="en-US" sz="5000" cap="none" dirty="0" smtClean="0" b="0" strike="noStrike">
              <a:ln w="9525" cap="flat" cmpd="sng">
                <a:noFill/>
                <a:prstDash/>
              </a:ln>
              <a:latin typeface="HY중고딕" charset="0"/>
              <a:ea typeface="HY중고딕"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pic>
        <p:nvPicPr>
          <p:cNvPr id="4" name="그림 3" descr="C:/Users/OSE-16/AppData/Roaming/PolarisOffice/ETemp/4028_18116872/fImage1464283444464.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486535" y="2042160"/>
            <a:ext cx="5947410" cy="418274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70421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 Components of system</a:t>
            </a:r>
            <a:endParaRPr lang="ko-KR" altLang="en-US" sz="5000" cap="none" dirty="0" smtClean="0" b="0" strike="noStrike">
              <a:ln w="9525" cap="flat" cmpd="sng">
                <a:noFill/>
                <a:prstDash/>
              </a:ln>
              <a:latin typeface="HY중고딕" charset="0"/>
              <a:ea typeface="HY중고딕"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pic>
        <p:nvPicPr>
          <p:cNvPr id="4" name="그림 3" descr="C:/Users/OSE-16/AppData/Roaming/PolarisOffice/ETemp/4028_18116872/fImage631813365705.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960754" y="2397125"/>
            <a:ext cx="7207250" cy="347154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14070" y="545465"/>
            <a:ext cx="8230235" cy="1143635"/>
          </a:xfrm>
          <a:prstGeom prst="rect"/>
        </p:spPr>
        <p:txBody>
          <a:bodyPr wrap="square" lIns="0" tIns="45720" rIns="0" bIns="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5000" cap="none" dirty="0" smtClean="0" b="0" strike="noStrike">
                <a:ln w="9525" cap="flat" cmpd="sng">
                  <a:noFill/>
                  <a:prstDash/>
                </a:ln>
                <a:latin typeface="HY중고딕" charset="0"/>
                <a:ea typeface="HY중고딕" charset="0"/>
              </a:rPr>
              <a:t>Parameter of Systems</a:t>
            </a:r>
            <a:endParaRPr lang="ko-KR" altLang="en-US" sz="5000" cap="none" dirty="0" smtClean="0" b="0" strike="noStrike">
              <a:ln w="9525" cap="flat" cmpd="sng">
                <a:noFill/>
                <a:prstDash/>
              </a:ln>
              <a:latin typeface="HY중고딕" charset="0"/>
              <a:ea typeface="HY중고딕" charset="0"/>
            </a:endParaRPr>
          </a:p>
        </p:txBody>
      </p:sp>
      <p:sp>
        <p:nvSpPr>
          <p:cNvPr id="3" name="내용 개체 틀 2"/>
          <p:cNvSpPr txBox="1">
            <a:spLocks/>
          </p:cNvSpPr>
          <p:nvPr>
            <p:ph type="obj"/>
          </p:nvPr>
        </p:nvSpPr>
        <p:spPr>
          <a:xfrm rot="0">
            <a:off x="457200" y="1935480"/>
            <a:ext cx="8230235" cy="4389755"/>
          </a:xfrm>
          <a:prstGeom prst="rect"/>
        </p:spPr>
        <p:txBody>
          <a:bodyPr wrap="square" lIns="91440" tIns="45720" rIns="91440" bIns="45720" vert="horz" anchor="t">
            <a:normAutofit fontScale="100000" lnSpcReduction="0"/>
          </a:bodyPr>
          <a:lstStyle/>
          <a:p>
            <a:pPr marL="274320" indent="-274320" algn="l" fontAlgn="auto" defTabSz="914400">
              <a:lnSpc>
                <a:spcPct val="100000"/>
              </a:lnSpc>
              <a:spcBef>
                <a:spcPts val="600"/>
              </a:spcBef>
              <a:spcAft>
                <a:spcPts val="0"/>
              </a:spcAft>
              <a:buClr>
                <a:srgbClr val="0BD0D9"/>
              </a:buClr>
              <a:buSzPct val="95000"/>
              <a:buFont typeface="Wingdings 2"/>
              <a:buChar char=""/>
            </a:pPr>
            <a:endParaRPr lang="ko-KR" altLang="en-US" sz="2600" cap="none" dirty="0" smtClean="0" b="0" strike="noStrike">
              <a:latin typeface="HY신명조" charset="0"/>
              <a:ea typeface="HY신명조" charset="0"/>
            </a:endParaRPr>
          </a:p>
        </p:txBody>
      </p:sp>
      <p:pic>
        <p:nvPicPr>
          <p:cNvPr id="4" name="그림 3" descr="C:/Users/OSE-16/AppData/Roaming/PolarisOffice/ETemp/4028_18116872/fImage566833418145.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459740" y="1964690"/>
            <a:ext cx="7272020" cy="43199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Growth in Recording density of Hard Disk Drive (2)</a:t>
            </a:r>
            <a:endParaRPr lang="ko-KR" altLang="en-US" sz="44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70000" lnSpcReduction="2000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The disk drive was born with coated particular media and composite heads in 1956.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In 1980’s, the head was replaced with a thin film type head and sputtered film disk followed.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In 1990’s, the magneto-resistive (MR) sensor head was introduced. Mean while, read-write channel technology innovation brought big progress to push to Gb/in2 density with MR head technology. Since then, more sensitivity was achieved with GMR.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TMR head with further sensitivity followed in early 2000’s. The latest big change is perpendicular magnetic recording (PMR) technology, drive was put into the PC HDD market in 2006 and all the model moved to PMR soon after</a:t>
            </a: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Perpendicular magnetic recording</a:t>
            </a:r>
            <a:endParaRPr lang="ko-KR" altLang="en-US" sz="4400" cap="none" dirty="0" smtClean="0" b="1" strike="noStrike">
              <a:latin typeface="맑은 고딕" charset="0"/>
              <a:ea typeface="맑은 고딕" charset="0"/>
            </a:endParaRPr>
          </a:p>
        </p:txBody>
      </p:sp>
      <p:pic>
        <p:nvPicPr>
          <p:cNvPr id="2050" name="내용 개체 틀 2049" descr="C:/Users/OSE-16/AppData/Roaming/PolarisOffice/ETemp/4028_18116872/fImage288623088467.png"/>
          <p:cNvPicPr>
            <a:picLocks noChangeAspect="1"/>
          </p:cNvPicPr>
          <p:nvPr>
            <p:ph type="obj"/>
          </p:nvPr>
        </p:nvPicPr>
        <p:blipFill rotWithShape="1">
          <a:blip r:embed="rId2" cstate="hqprint">
            <a:extLst>
              <a:ext uri="{28A0092B-C50C-407E-A947-70E740481C1C}">
                <a14:useLocalDpi xmlns:a14="http://schemas.microsoft.com/office/drawing/2010/main" val="0"/>
              </a:ext>
            </a:extLst>
          </a:blip>
          <a:srcRect/>
          <a:stretch>
            <a:fillRect/>
          </a:stretch>
        </p:blipFill>
        <p:spPr>
          <a:xfrm rot="0">
            <a:off x="5412105" y="1917065"/>
            <a:ext cx="3732530" cy="3601085"/>
          </a:xfrm>
          <a:prstGeom prst="rect"/>
          <a:noFill/>
          <a:ln w="0">
            <a:noFill/>
            <a:prstDash/>
          </a:ln>
        </p:spPr>
      </p:pic>
      <p:sp>
        <p:nvSpPr>
          <p:cNvPr id="5" name="도형 4"/>
          <p:cNvSpPr>
            <a:spLocks/>
          </p:cNvSpPr>
          <p:nvPr/>
        </p:nvSpPr>
        <p:spPr>
          <a:xfrm rot="0">
            <a:off x="323215" y="1700530"/>
            <a:ext cx="5148580" cy="5078730"/>
          </a:xfrm>
          <a:prstGeom prst="rect"/>
        </p:spPr>
        <p:txBody>
          <a:bodyPr wrap="square" lIns="91440" tIns="45720" rIns="91440" bIns="45720" vert="horz" anchor="t">
            <a:spAutoFit/>
          </a:bodyPr>
          <a:lstStyle/>
          <a:p>
            <a:pPr marL="0" indent="0" algn="just" fontAlgn="auto" defTabSz="914400" eaLnBrk="0">
              <a:lnSpc>
                <a:spcPct val="100000"/>
              </a:lnSpc>
              <a:spcBef>
                <a:spcPts val="0"/>
              </a:spcBef>
              <a:spcAft>
                <a:spcPts val="0"/>
              </a:spcAft>
              <a:buFont typeface="Wingdings"/>
              <a:buChar char="Ø"/>
            </a:pPr>
            <a:r>
              <a:rPr lang="en-US" altLang="ko-KR" sz="1800" cap="none" dirty="0" smtClean="0" b="0" strike="noStrike">
                <a:latin typeface="맑은 고딕" charset="0"/>
                <a:ea typeface="맑은 고딕" charset="0"/>
              </a:rPr>
              <a:t>A writer coil and a TMR sensor are built in the head. </a:t>
            </a:r>
            <a:endParaRPr lang="ko-KR" altLang="en-US" sz="1800" cap="none" dirty="0" smtClean="0" b="0" strike="noStrike">
              <a:latin typeface="맑은 고딕" charset="0"/>
              <a:ea typeface="맑은 고딕" charset="0"/>
            </a:endParaRPr>
          </a:p>
          <a:p>
            <a:pPr marL="0" indent="0" algn="just" fontAlgn="auto" defTabSz="914400" eaLnBrk="0">
              <a:lnSpc>
                <a:spcPct val="100000"/>
              </a:lnSpc>
              <a:spcBef>
                <a:spcPts val="0"/>
              </a:spcBef>
              <a:spcAft>
                <a:spcPts val="0"/>
              </a:spcAft>
              <a:buFont typeface="Wingdings"/>
              <a:buChar char="Ø"/>
            </a:pPr>
            <a:r>
              <a:rPr lang="en-US" altLang="ko-KR" sz="1800" cap="none" dirty="0" smtClean="0" b="0" strike="noStrike">
                <a:latin typeface="맑은 고딕" charset="0"/>
                <a:ea typeface="맑은 고딕" charset="0"/>
              </a:rPr>
              <a:t>A perpendicularly anisotropic media is sputtered on the soft under layer on the disk substrate. </a:t>
            </a:r>
            <a:endParaRPr lang="ko-KR" altLang="en-US" sz="1800" cap="none" dirty="0" smtClean="0" b="0" strike="noStrike">
              <a:latin typeface="맑은 고딕" charset="0"/>
              <a:ea typeface="맑은 고딕" charset="0"/>
            </a:endParaRPr>
          </a:p>
          <a:p>
            <a:pPr marL="0" indent="0" algn="just" fontAlgn="auto" defTabSz="914400" eaLnBrk="0">
              <a:lnSpc>
                <a:spcPct val="100000"/>
              </a:lnSpc>
              <a:spcBef>
                <a:spcPts val="0"/>
              </a:spcBef>
              <a:spcAft>
                <a:spcPts val="0"/>
              </a:spcAft>
              <a:buFont typeface="Wingdings"/>
              <a:buChar char="Ø"/>
            </a:pPr>
            <a:r>
              <a:rPr lang="en-US" altLang="ko-KR" sz="1800" cap="none" dirty="0" smtClean="0" b="0" strike="noStrike">
                <a:latin typeface="맑은 고딕" charset="0"/>
                <a:ea typeface="맑은 고딕" charset="0"/>
              </a:rPr>
              <a:t>In the writing process,</a:t>
            </a:r>
            <a:endParaRPr lang="ko-KR" altLang="en-US" sz="1800" cap="none" dirty="0" smtClean="0" b="0" strike="noStrike">
              <a:latin typeface="맑은 고딕" charset="0"/>
              <a:ea typeface="맑은 고딕" charset="0"/>
            </a:endParaRPr>
          </a:p>
          <a:p>
            <a:pPr marL="457200" indent="0" algn="just" fontAlgn="auto" defTabSz="914400" eaLnBrk="0">
              <a:lnSpc>
                <a:spcPct val="100000"/>
              </a:lnSpc>
              <a:spcBef>
                <a:spcPts val="0"/>
              </a:spcBef>
              <a:spcAft>
                <a:spcPts val="0"/>
              </a:spcAft>
              <a:buFont typeface="Wingdings"/>
              <a:buChar char="l"/>
            </a:pPr>
            <a:r>
              <a:rPr lang="en-US" altLang="ko-KR" sz="1800" cap="none" dirty="0" smtClean="0" b="0" strike="noStrike">
                <a:latin typeface="맑은 고딕" charset="0"/>
                <a:ea typeface="맑은 고딕" charset="0"/>
              </a:rPr>
              <a:t> Magnetic flux is collected with the writer pole and generates a perpendicular magnetic field to switch the media magnetization direction. </a:t>
            </a:r>
            <a:endParaRPr lang="ko-KR" altLang="en-US" sz="1800" cap="none" dirty="0" smtClean="0" b="0" strike="noStrike">
              <a:latin typeface="맑은 고딕" charset="0"/>
              <a:ea typeface="맑은 고딕" charset="0"/>
            </a:endParaRPr>
          </a:p>
          <a:p>
            <a:pPr marL="457200" indent="0" algn="just" fontAlgn="auto" defTabSz="914400" eaLnBrk="0">
              <a:lnSpc>
                <a:spcPct val="100000"/>
              </a:lnSpc>
              <a:spcBef>
                <a:spcPts val="0"/>
              </a:spcBef>
              <a:spcAft>
                <a:spcPts val="0"/>
              </a:spcAft>
              <a:buFont typeface="Wingdings"/>
              <a:buChar char="l"/>
            </a:pPr>
            <a:r>
              <a:rPr lang="en-US" altLang="ko-KR" sz="1800" cap="none" dirty="0" smtClean="0" b="0" strike="noStrike">
                <a:latin typeface="맑은 고딕" charset="0"/>
                <a:ea typeface="맑은 고딕" charset="0"/>
              </a:rPr>
              <a:t>The magnetic flux forms a loop through the soft under layer and wide area returning yoke or shield, where the returning field does not switch the media magnetization. </a:t>
            </a:r>
            <a:endParaRPr lang="ko-KR" altLang="en-US" sz="1800" cap="none" dirty="0" smtClean="0" b="0" strike="noStrike">
              <a:latin typeface="맑은 고딕" charset="0"/>
              <a:ea typeface="맑은 고딕" charset="0"/>
            </a:endParaRPr>
          </a:p>
          <a:p>
            <a:pPr marL="0" indent="0" algn="just" fontAlgn="auto" defTabSz="914400" eaLnBrk="0">
              <a:lnSpc>
                <a:spcPct val="100000"/>
              </a:lnSpc>
              <a:spcBef>
                <a:spcPts val="0"/>
              </a:spcBef>
              <a:spcAft>
                <a:spcPts val="0"/>
              </a:spcAft>
              <a:buFont typeface="Wingdings"/>
              <a:buChar char="Ø"/>
            </a:pPr>
            <a:r>
              <a:rPr lang="en-US" altLang="ko-KR" sz="1800" cap="none" dirty="0" smtClean="0" b="0" strike="noStrike">
                <a:latin typeface="맑은 고딕" charset="0"/>
                <a:ea typeface="맑은 고딕" charset="0"/>
              </a:rPr>
              <a:t>In reading the magnetization pattern, a tunneling magneto-resistance (TMR) sensor is used.</a:t>
            </a: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Limitation of Continuous film PMR Technology</a:t>
            </a:r>
            <a:endParaRPr lang="ko-KR" altLang="en-US" sz="44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925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When density is increased, the area of one bit is reduced</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This results in the reduction in the number of magnetic crystal grains composing a bit, which causes an increase in noise.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Since a certain level of S/N needs to be maintained to make an HDD operational, a generation to generation increase of S/N is necessary.</a:t>
            </a: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Limitation of Continuous film PMR Technology (2)</a:t>
            </a:r>
            <a:endParaRPr lang="ko-KR" altLang="en-US" sz="4400" cap="none" dirty="0" smtClean="0" b="1" strike="noStrike">
              <a:latin typeface="맑은 고딕" charset="0"/>
              <a:ea typeface="맑은 고딕" charset="0"/>
            </a:endParaRPr>
          </a:p>
        </p:txBody>
      </p:sp>
      <p:sp>
        <p:nvSpPr>
          <p:cNvPr id="5" name="도형 4"/>
          <p:cNvSpPr>
            <a:spLocks/>
          </p:cNvSpPr>
          <p:nvPr/>
        </p:nvSpPr>
        <p:spPr>
          <a:xfrm rot="0">
            <a:off x="539750" y="1700530"/>
            <a:ext cx="7921625" cy="3478530"/>
          </a:xfrm>
          <a:prstGeom prst="rect"/>
        </p:spPr>
        <p:txBody>
          <a:bodyPr wrap="square" lIns="91440" tIns="45720" rIns="91440" bIns="45720" vert="horz" anchor="t">
            <a:spAutoFit/>
          </a:bodyPr>
          <a:lstStyle/>
          <a:p>
            <a:pPr marL="0" indent="0" algn="just" fontAlgn="auto" defTabSz="914400" eaLnBrk="0">
              <a:lnSpc>
                <a:spcPct val="100000"/>
              </a:lnSpc>
              <a:spcBef>
                <a:spcPts val="0"/>
              </a:spcBef>
              <a:spcAft>
                <a:spcPts val="0"/>
              </a:spcAft>
              <a:buFont typeface="Wingdings"/>
              <a:buChar char="Ø"/>
            </a:pPr>
            <a:r>
              <a:rPr lang="en-US" altLang="ko-KR" sz="2000" cap="none" dirty="0" smtClean="0" b="0" strike="noStrike">
                <a:latin typeface="맑은 고딕" charset="0"/>
                <a:ea typeface="맑은 고딕" charset="0"/>
              </a:rPr>
              <a:t>Continuous reduction of grain size is needed in concert with increasing recording density;</a:t>
            </a:r>
            <a:endParaRPr lang="ko-KR" altLang="en-US" sz="2000" cap="none" dirty="0" smtClean="0" b="0" strike="noStrike">
              <a:latin typeface="맑은 고딕" charset="0"/>
              <a:ea typeface="맑은 고딕" charset="0"/>
            </a:endParaRPr>
          </a:p>
          <a:p>
            <a:pPr marL="0" indent="0" algn="just" fontAlgn="auto" defTabSz="914400" eaLnBrk="0">
              <a:lnSpc>
                <a:spcPct val="100000"/>
              </a:lnSpc>
              <a:spcBef>
                <a:spcPts val="0"/>
              </a:spcBef>
              <a:spcAft>
                <a:spcPts val="0"/>
              </a:spcAft>
              <a:buFont typeface="Wingdings"/>
              <a:buChar char="Ø"/>
            </a:pPr>
            <a:r>
              <a:rPr lang="en-US" altLang="ko-KR" sz="2000" cap="none" dirty="0" smtClean="0" b="0" strike="noStrike">
                <a:latin typeface="맑은 고딕" charset="0"/>
                <a:ea typeface="맑은 고딕" charset="0"/>
              </a:rPr>
              <a:t>However, grain size reduction conflicts with the thermal stability of the magnetization of grains. When the ratio of magnetic crystal anisotropy energy (KuV) and thermal energy (kbT) is reduced with the grain volume (V) reduction, the thermal magnetization reversal probability increases.</a:t>
            </a:r>
            <a:endParaRPr lang="ko-KR" altLang="en-US" sz="2000" cap="none" dirty="0" smtClean="0" b="0" strike="noStrike">
              <a:latin typeface="맑은 고딕" charset="0"/>
              <a:ea typeface="맑은 고딕" charset="0"/>
            </a:endParaRPr>
          </a:p>
          <a:p>
            <a:pPr marL="0" indent="0" algn="just" fontAlgn="auto" defTabSz="914400" eaLnBrk="0">
              <a:lnSpc>
                <a:spcPct val="100000"/>
              </a:lnSpc>
              <a:spcBef>
                <a:spcPts val="0"/>
              </a:spcBef>
              <a:spcAft>
                <a:spcPts val="0"/>
              </a:spcAft>
              <a:buFont typeface="Wingdings"/>
              <a:buChar char="Ø"/>
            </a:pPr>
            <a:r>
              <a:rPr lang="en-US" altLang="ko-KR" sz="2000" cap="none" dirty="0" smtClean="0" b="0" strike="noStrike">
                <a:latin typeface="맑은 고딕" charset="0"/>
                <a:ea typeface="맑은 고딕" charset="0"/>
              </a:rPr>
              <a:t>Due to this thermal stability concern, the limitation of longitudinal magnetic recording (LMR) has been generally recognized and in 2006, PMR started replacing LMR technology, because bit magnetization is fundamentally more stable with PMR.</a:t>
            </a:r>
            <a:endParaRPr lang="ko-KR" altLang="en-US" sz="20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Limitation of Continuous film PMR Technology (3)</a:t>
            </a:r>
            <a:endParaRPr lang="ko-KR" altLang="en-US" sz="44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62500" lnSpcReduction="2000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To realize Tb/in2 or more recording density within a few years, Tp and Bp need to be halved or more. Track width is limited by the head fabrication process and positioning accuracy limitation.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The actual read sensor width is about a half of Tp, which is the same or narrower than semiconductor line width (HP) . This means that the head dimension control is almost at the lithography technology limit.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In the writer, due to the limitation of saturation magnetization of the writer core material and narrow track width, recording magnetic field increase is no longer expected.</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If magnetic field is not sufficient, the media with high coercivity (Hc), which has good thermal stability, is not available. This results in the loss of thermal stability margin even with PMR technology.</a:t>
            </a: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457200" y="274955"/>
            <a:ext cx="8230235" cy="114363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1" strike="noStrike">
                <a:latin typeface="맑은 고딕" charset="0"/>
                <a:ea typeface="맑은 고딕" charset="0"/>
              </a:rPr>
              <a:t>Limitation of Continuous film PMR Technology (4)</a:t>
            </a:r>
            <a:endParaRPr lang="ko-KR" altLang="en-US" sz="44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57200" y="1600200"/>
            <a:ext cx="8230235" cy="4526915"/>
          </a:xfrm>
          <a:prstGeom prst="rect"/>
        </p:spPr>
        <p:txBody>
          <a:bodyPr wrap="square" lIns="91440" tIns="45720" rIns="91440" bIns="45720" vert="horz" anchor="t">
            <a:normAutofit fontScale="62500" lnSpcReduction="2000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HDD design work includes consideration of adjacent track interference (ATI) robustness, where written data on a track is affected by the magnetic field of the writing head field on the adjacent track.</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 Head misalignment toward the center track and lateral write field leakage are the causes of ATI. Track-to-track space or a track edge region which is not read by the reader provide margin to avoid this interference, however, this space is narrowing down with Tp reduction.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HDD design optimization from this aspect is getting more difficult in recent years. Still, there is an announcement that 1 Tb/in2 recording with existing PMR is achievable . </a:t>
            </a:r>
            <a:endParaRPr lang="ko-KR" altLang="en-US" sz="3200" cap="none" dirty="0" smtClean="0" b="0" strike="noStrike">
              <a:latin typeface="맑은 고딕" charset="0"/>
              <a:ea typeface="맑은 고딕" charset="0"/>
            </a:endParaRPr>
          </a:p>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The engineering limit of conventional PMR has not been reached yet; however for further increase of recording density with PMR, these technical difficulties need to be resolved.</a:t>
            </a:r>
            <a:endParaRPr lang="ko-KR" altLang="en-US" sz="32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Company>R&amp;D</Company>
  <DocSecurity>0</DocSecurity>
  <HyperlinksChanged>false</HyperlinksChanged>
  <Lines>0</Lines>
  <LinksUpToDate>false</LinksUpToDate>
  <Pages>32</Pages>
  <Paragraphs>20</Paragraphs>
  <Words>181</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Microsoft Corporation</dc:creator>
  <cp:lastModifiedBy>짜리 몽땅</cp:lastModifiedBy>
  <dc:title>Nano-pattern Design and Technology for Patterned Media Magnetic Recording</dc:title>
  <dcterms:modified xsi:type="dcterms:W3CDTF">2019-03-25T07:24:50Z</dcterms:modified>
</cp:coreProperties>
</file>