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1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03-Nov-24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F431-F710-E5CC-E307-DB5380161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LEMMA WEB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62223E-0F50-C9C6-1B77-A13B9EE7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0" y="1176944"/>
            <a:ext cx="6368200" cy="32786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B5084-EC25-BFAB-B140-3C41BC6F870E}"/>
              </a:ext>
            </a:extLst>
          </p:cNvPr>
          <p:cNvSpPr txBox="1"/>
          <p:nvPr/>
        </p:nvSpPr>
        <p:spPr>
          <a:xfrm>
            <a:off x="632900" y="5324905"/>
            <a:ext cx="540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https://github.com/LEMMA-WEB/hemo-connect</a:t>
            </a:r>
          </a:p>
        </p:txBody>
      </p:sp>
    </p:spTree>
    <p:extLst>
      <p:ext uri="{BB962C8B-B14F-4D97-AF65-F5344CB8AC3E}">
        <p14:creationId xmlns:p14="http://schemas.microsoft.com/office/powerpoint/2010/main" val="181970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97FC-1CC1-0233-4980-2B0A3C7C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Tým</a:t>
            </a:r>
            <a:r>
              <a:rPr lang="en-US" b="1" dirty="0">
                <a:latin typeface="Avenir Next LT Pro" panose="020B0504020202020204" pitchFamily="34" charset="0"/>
              </a:rPr>
              <a:t> LEMMA WEB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880D29-FBBB-E6FC-4281-5A270A8E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2" t="27897" r="34343" b="40280"/>
          <a:stretch/>
        </p:blipFill>
        <p:spPr>
          <a:xfrm>
            <a:off x="1572711" y="3566160"/>
            <a:ext cx="18288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29C54A-CC1B-7353-5AB7-BB0ACAC7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3" t="18292" r="37848" b="50090"/>
          <a:stretch/>
        </p:blipFill>
        <p:spPr>
          <a:xfrm>
            <a:off x="5247633" y="3566160"/>
            <a:ext cx="18288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39496-6322-FFB9-E1C5-FD26726A8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23458" r="11226" b="8431"/>
          <a:stretch/>
        </p:blipFill>
        <p:spPr>
          <a:xfrm>
            <a:off x="8731381" y="3566160"/>
            <a:ext cx="1828800" cy="2286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E7ADD-C39C-2A81-E177-B1024948EB07}"/>
              </a:ext>
            </a:extLst>
          </p:cNvPr>
          <p:cNvSpPr txBox="1"/>
          <p:nvPr/>
        </p:nvSpPr>
        <p:spPr>
          <a:xfrm>
            <a:off x="4538185" y="2252210"/>
            <a:ext cx="32476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 err="1"/>
              <a:t>Lukáš</a:t>
            </a:r>
            <a:r>
              <a:rPr lang="en-US" sz="2400" b="1" dirty="0"/>
              <a:t> Gorazd </a:t>
            </a:r>
            <a:r>
              <a:rPr lang="en-US" sz="2400" b="1" dirty="0" err="1"/>
              <a:t>Hrodek</a:t>
            </a:r>
            <a:endParaRPr lang="en-US" sz="2400" b="1" dirty="0"/>
          </a:p>
          <a:p>
            <a:pPr algn="ctr"/>
            <a:r>
              <a:rPr lang="en-US" dirty="0"/>
              <a:t>UI Design, Front-end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58DC3C-3523-16A8-9448-F6A593532630}"/>
              </a:ext>
            </a:extLst>
          </p:cNvPr>
          <p:cNvSpPr txBox="1"/>
          <p:nvPr/>
        </p:nvSpPr>
        <p:spPr>
          <a:xfrm>
            <a:off x="1054437" y="2252210"/>
            <a:ext cx="32476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/>
              <a:t>Antonín </a:t>
            </a:r>
            <a:r>
              <a:rPr lang="en-US" sz="2400" b="1" dirty="0" err="1"/>
              <a:t>Kadrmas</a:t>
            </a:r>
            <a:endParaRPr lang="en-US" sz="2400" b="1" dirty="0"/>
          </a:p>
          <a:p>
            <a:pPr algn="ctr"/>
            <a:r>
              <a:rPr lang="en-US" dirty="0"/>
              <a:t>Back-end, </a:t>
            </a:r>
            <a:r>
              <a:rPr lang="en-US" dirty="0" err="1"/>
              <a:t>vývoj</a:t>
            </a:r>
            <a:r>
              <a:rPr lang="en-US" dirty="0"/>
              <a:t> s </a:t>
            </a:r>
            <a:r>
              <a:rPr lang="en-US" dirty="0" err="1"/>
              <a:t>InterSystems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3BA60-1B7E-DE33-FF03-8A3AC75332D0}"/>
              </a:ext>
            </a:extLst>
          </p:cNvPr>
          <p:cNvSpPr txBox="1"/>
          <p:nvPr/>
        </p:nvSpPr>
        <p:spPr>
          <a:xfrm>
            <a:off x="8021933" y="2254208"/>
            <a:ext cx="32476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/>
              <a:t>Vojtěch Šanda</a:t>
            </a:r>
          </a:p>
          <a:p>
            <a:pPr algn="ctr"/>
            <a:r>
              <a:rPr lang="en-US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21278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A8AD-8A35-5A14-3F31-7214C4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Projekt </a:t>
            </a:r>
            <a:r>
              <a:rPr lang="en-US" b="1" dirty="0" err="1">
                <a:latin typeface="Avenir Next LT Pro" panose="020B0504020202020204" pitchFamily="34" charset="0"/>
              </a:rPr>
              <a:t>HemoConnect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5A32-3F33-8212-2FEF-5A110E28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Digitalizace</a:t>
            </a:r>
            <a:r>
              <a:rPr lang="en-US" dirty="0"/>
              <a:t> a </a:t>
            </a:r>
            <a:r>
              <a:rPr lang="en-US" dirty="0" err="1"/>
              <a:t>zpřehlednění</a:t>
            </a:r>
            <a:r>
              <a:rPr lang="en-US" dirty="0"/>
              <a:t> </a:t>
            </a:r>
            <a:r>
              <a:rPr lang="en-US" dirty="0" err="1"/>
              <a:t>stávajícího</a:t>
            </a:r>
            <a:r>
              <a:rPr lang="en-US" dirty="0"/>
              <a:t> </a:t>
            </a:r>
            <a:r>
              <a:rPr lang="en-US" dirty="0" err="1"/>
              <a:t>DOSového</a:t>
            </a:r>
            <a:r>
              <a:rPr lang="en-US" dirty="0"/>
              <a:t> NIS</a:t>
            </a:r>
          </a:p>
          <a:p>
            <a:r>
              <a:rPr lang="en-US" dirty="0"/>
              <a:t>- </a:t>
            </a:r>
            <a:r>
              <a:rPr lang="en-US" dirty="0" err="1"/>
              <a:t>Intuitivní</a:t>
            </a:r>
            <a:r>
              <a:rPr lang="en-US" dirty="0"/>
              <a:t> a </a:t>
            </a:r>
            <a:r>
              <a:rPr lang="en-US" dirty="0" err="1"/>
              <a:t>přehledné</a:t>
            </a:r>
            <a:r>
              <a:rPr lang="en-US" dirty="0"/>
              <a:t> </a:t>
            </a:r>
            <a:r>
              <a:rPr lang="en-US" dirty="0" err="1"/>
              <a:t>vyhledávání</a:t>
            </a:r>
            <a:r>
              <a:rPr lang="en-US" dirty="0"/>
              <a:t> </a:t>
            </a:r>
            <a:r>
              <a:rPr lang="en-US" dirty="0" err="1"/>
              <a:t>informací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Předzpracování</a:t>
            </a:r>
            <a:r>
              <a:rPr lang="en-US" dirty="0"/>
              <a:t> </a:t>
            </a:r>
            <a:r>
              <a:rPr lang="en-US" dirty="0" err="1"/>
              <a:t>textových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do </a:t>
            </a:r>
            <a:r>
              <a:rPr lang="en-US" dirty="0" err="1"/>
              <a:t>strukturované</a:t>
            </a:r>
            <a:r>
              <a:rPr lang="en-US" dirty="0"/>
              <a:t> </a:t>
            </a:r>
            <a:r>
              <a:rPr lang="en-US" dirty="0" err="1"/>
              <a:t>formy</a:t>
            </a:r>
            <a:r>
              <a:rPr lang="en-US" dirty="0"/>
              <a:t> (</a:t>
            </a:r>
            <a:r>
              <a:rPr lang="en-US" dirty="0" err="1"/>
              <a:t>synchronizace</a:t>
            </a:r>
            <a:r>
              <a:rPr lang="en-US" dirty="0"/>
              <a:t> s registry)</a:t>
            </a:r>
          </a:p>
          <a:p>
            <a:r>
              <a:rPr lang="en-US" dirty="0"/>
              <a:t>- </a:t>
            </a:r>
            <a:r>
              <a:rPr lang="en-US" dirty="0" err="1"/>
              <a:t>Využití</a:t>
            </a:r>
            <a:r>
              <a:rPr lang="en-US" dirty="0"/>
              <a:t> Vector Search a LLM pro </a:t>
            </a:r>
            <a:r>
              <a:rPr lang="en-US" dirty="0" err="1"/>
              <a:t>rychlejší</a:t>
            </a:r>
            <a:r>
              <a:rPr lang="en-US" dirty="0"/>
              <a:t> a </a:t>
            </a:r>
            <a:r>
              <a:rPr lang="en-US" dirty="0" err="1"/>
              <a:t>přesnější</a:t>
            </a:r>
            <a:r>
              <a:rPr lang="en-US" dirty="0"/>
              <a:t> </a:t>
            </a:r>
            <a:r>
              <a:rPr lang="en-US" dirty="0" err="1"/>
              <a:t>vyhledávání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BBD8-2178-F73C-A623-C7B0D6FF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venir Next LT Pro" panose="020B0504020202020204" pitchFamily="34" charset="0"/>
              </a:rPr>
              <a:t>Ukázka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FCBF-C654-A3F2-AAF3-59E8EADA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6D59-6866-48B7-6304-8130CC2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726C-63CD-3A4E-AE2E-E56228B8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pt-BR" b="1" dirty="0"/>
              <a:t>Rozšíření na libovolný NIS a registry </a:t>
            </a:r>
            <a:r>
              <a:rPr lang="pt-BR" dirty="0"/>
              <a:t>– flexibilní integrace, automatizace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 err="1"/>
              <a:t>Zrychlení</a:t>
            </a:r>
            <a:r>
              <a:rPr lang="en-US" b="1" dirty="0"/>
              <a:t> data </a:t>
            </a:r>
            <a:r>
              <a:rPr lang="en-US" b="1" dirty="0" err="1"/>
              <a:t>miningu</a:t>
            </a:r>
            <a:r>
              <a:rPr lang="en-US" b="1" dirty="0"/>
              <a:t> s Vector Search a LLM </a:t>
            </a:r>
            <a:r>
              <a:rPr lang="en-US" dirty="0"/>
              <a:t>– </a:t>
            </a:r>
            <a:r>
              <a:rPr lang="en-US" dirty="0" err="1"/>
              <a:t>efektivnější</a:t>
            </a:r>
            <a:r>
              <a:rPr lang="en-US" dirty="0"/>
              <a:t> </a:t>
            </a: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r>
              <a:rPr lang="en-US" dirty="0"/>
              <a:t>  - </a:t>
            </a:r>
            <a:r>
              <a:rPr lang="en-US" b="1" dirty="0" err="1"/>
              <a:t>Náhled</a:t>
            </a:r>
            <a:r>
              <a:rPr lang="en-US" b="1" dirty="0"/>
              <a:t> do </a:t>
            </a:r>
            <a:r>
              <a:rPr lang="en-US" b="1" dirty="0" err="1"/>
              <a:t>původních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dirty="0"/>
              <a:t> – </a:t>
            </a:r>
            <a:r>
              <a:rPr lang="en-US" dirty="0" err="1"/>
              <a:t>eliminuje</a:t>
            </a:r>
            <a:r>
              <a:rPr lang="en-US" dirty="0"/>
              <a:t> "black box" </a:t>
            </a:r>
            <a:r>
              <a:rPr lang="en-US" dirty="0" err="1"/>
              <a:t>efekt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 err="1"/>
              <a:t>Personalizace</a:t>
            </a:r>
            <a:r>
              <a:rPr lang="en-US" b="1" dirty="0"/>
              <a:t> </a:t>
            </a:r>
            <a:r>
              <a:rPr lang="en-US" b="1" dirty="0" err="1"/>
              <a:t>uživatelského</a:t>
            </a:r>
            <a:r>
              <a:rPr lang="en-US" b="1" dirty="0"/>
              <a:t> </a:t>
            </a:r>
            <a:r>
              <a:rPr lang="en-US" b="1" dirty="0" err="1"/>
              <a:t>prostředí</a:t>
            </a:r>
            <a:r>
              <a:rPr lang="en-US" dirty="0"/>
              <a:t> – </a:t>
            </a:r>
            <a:r>
              <a:rPr lang="en-US" dirty="0" err="1"/>
              <a:t>přizpůsobení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potřeb</a:t>
            </a:r>
            <a:r>
              <a:rPr lang="en-US" dirty="0"/>
              <a:t> </a:t>
            </a:r>
            <a:r>
              <a:rPr lang="en-US" dirty="0" err="1"/>
              <a:t>uživatele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 err="1"/>
              <a:t>Možnost</a:t>
            </a:r>
            <a:r>
              <a:rPr lang="en-US" b="1" dirty="0"/>
              <a:t> </a:t>
            </a:r>
            <a:r>
              <a:rPr lang="en-US" b="1" dirty="0" err="1"/>
              <a:t>rozšíření</a:t>
            </a:r>
            <a:r>
              <a:rPr lang="en-US" b="1" dirty="0"/>
              <a:t> </a:t>
            </a:r>
            <a:r>
              <a:rPr lang="en-US" b="1" dirty="0" err="1"/>
              <a:t>databanky</a:t>
            </a:r>
            <a:r>
              <a:rPr lang="en-US" dirty="0"/>
              <a:t> o </a:t>
            </a:r>
            <a:r>
              <a:rPr lang="en-US" dirty="0" err="1"/>
              <a:t>libovolné</a:t>
            </a:r>
            <a:r>
              <a:rPr lang="en-US" dirty="0"/>
              <a:t> </a:t>
            </a:r>
            <a:r>
              <a:rPr lang="en-US" dirty="0" err="1"/>
              <a:t>informace</a:t>
            </a:r>
            <a:r>
              <a:rPr lang="en-US" dirty="0"/>
              <a:t> a </a:t>
            </a:r>
            <a:r>
              <a:rPr lang="en-US" dirty="0" err="1"/>
              <a:t>dokumenty</a:t>
            </a:r>
            <a:r>
              <a:rPr lang="en-US" dirty="0"/>
              <a:t> – </a:t>
            </a:r>
            <a:r>
              <a:rPr lang="en-US" dirty="0" err="1"/>
              <a:t>zvyšuje</a:t>
            </a:r>
            <a:r>
              <a:rPr lang="en-US" dirty="0"/>
              <a:t> </a:t>
            </a:r>
            <a:r>
              <a:rPr lang="en-US" dirty="0" err="1"/>
              <a:t>užitnou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en-US" dirty="0" err="1"/>
              <a:t>systému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6F7-3775-E716-4892-E14C33D1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Děkujeme</a:t>
            </a:r>
            <a:r>
              <a:rPr lang="en-US" b="1" dirty="0">
                <a:latin typeface="Avenir Next LT Pro" panose="020B0504020202020204" pitchFamily="34" charset="0"/>
              </a:rPr>
              <a:t> za </a:t>
            </a:r>
            <a:r>
              <a:rPr lang="en-US" b="1" dirty="0" err="1">
                <a:latin typeface="Avenir Next LT Pro" panose="020B0504020202020204" pitchFamily="34" charset="0"/>
              </a:rPr>
              <a:t>pozornost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AB78-D0CE-9D14-5FA4-4268164F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Rádi</a:t>
            </a:r>
            <a:r>
              <a:rPr lang="en-US" dirty="0"/>
              <a:t> </a:t>
            </a:r>
            <a:r>
              <a:rPr lang="en-US" dirty="0" err="1"/>
              <a:t>odpovíme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Vaše</a:t>
            </a:r>
            <a:r>
              <a:rPr lang="en-US" dirty="0"/>
              <a:t> </a:t>
            </a:r>
            <a:r>
              <a:rPr lang="en-US" dirty="0" err="1"/>
              <a:t>otázky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Celý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HemoConnect</a:t>
            </a:r>
            <a:r>
              <a:rPr lang="en-US" dirty="0"/>
              <a:t>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vyvinutý</a:t>
            </a:r>
            <a:r>
              <a:rPr lang="en-US" dirty="0"/>
              <a:t> </a:t>
            </a:r>
            <a:r>
              <a:rPr lang="en-US" dirty="0" err="1"/>
              <a:t>během</a:t>
            </a:r>
            <a:r>
              <a:rPr lang="en-US" dirty="0"/>
              <a:t> </a:t>
            </a:r>
            <a:r>
              <a:rPr lang="en-US" dirty="0" err="1"/>
              <a:t>hackathonu</a:t>
            </a:r>
            <a:r>
              <a:rPr lang="en-US" dirty="0"/>
              <a:t> Hack jak Brno 2024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98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Bookman Old Style</vt:lpstr>
      <vt:lpstr>Calibri</vt:lpstr>
      <vt:lpstr>Franklin Gothic Book</vt:lpstr>
      <vt:lpstr>RetrospectVTI</vt:lpstr>
      <vt:lpstr>PowerPoint Presentation</vt:lpstr>
      <vt:lpstr>Tým LEMMA WEB</vt:lpstr>
      <vt:lpstr>Projekt HemoConnect</vt:lpstr>
      <vt:lpstr>Ukázka</vt:lpstr>
      <vt:lpstr>Key points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Vojtěch Šanda</dc:creator>
  <cp:lastModifiedBy>Vojtěch Šanda</cp:lastModifiedBy>
  <cp:revision>33</cp:revision>
  <dcterms:created xsi:type="dcterms:W3CDTF">2024-11-03T07:02:12Z</dcterms:created>
  <dcterms:modified xsi:type="dcterms:W3CDTF">2024-11-03T10:15:09Z</dcterms:modified>
</cp:coreProperties>
</file>