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16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663A3E-2FD5-3BE4-C4A2-EEB6BEA659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F824C-FEC0-76D2-C066-2CB07B111E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821C8-3E03-4E00-9793-8ED624855AF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BE3A-2890-8EEE-DAF4-D8D30FE6A9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369B0-0732-C8BB-D016-3D1AE9D6B7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B3E5-C159-4FA8-8740-3832C594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3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B5772-153A-4F69-8BDC-8C18285D4CD5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AD762-6E82-4F44-B817-F60A77AC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1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BEFB-F0ED-4CD3-A1D0-EF9665165DCA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A8E0-DD7A-4127-8548-6EF0F9C8B4FC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FE22-200A-40FD-882C-DABFAE1EA880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1E45-CFDA-4773-BB82-54ED683038F8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0112-E056-43FB-A3EB-71CE861B4047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5C7D-0E8F-4066-B273-51BAE80DD7A9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B295-A113-4F9B-BD22-66CC0F86EF54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8FA-E005-4D08-B0B8-E96609AEF7BE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A1A6-28B4-4E7F-B5E6-0A20C5E4D1AF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Abril Fatface" panose="02000503000000020003" pitchFamily="2" charset="0"/>
              <a:buChar char="–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457200">
              <a:buFont typeface="Times New Roman" panose="02020603050405020304" pitchFamily="18" charset="0"/>
              <a:buChar char="+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9CE9-21D7-4EC7-A987-2ECCEA151CDB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85C-15D3-48F5-981F-0CB4CCDF5DDD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5CF9-1480-417C-8669-DAD2DD7D89BB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3D6-424B-46B0-BCE8-DD8B8B9879E4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AAD8-12F4-448A-A084-99B4A4B15E84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271C-2CC7-469F-AAAF-91CD5D4537E9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2771-5445-4CC4-BBD1-65909A74BABE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7074-7452-4962-AD96-034183F2F222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01EB0E-8758-4A99-87FA-5FCB36EB6BC6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blue diamond with a torch and a yellow circle and a red flame&#10;&#10;AI-generated content may be incorrect.">
            <a:extLst>
              <a:ext uri="{FF2B5EF4-FFF2-40B4-BE49-F238E27FC236}">
                <a16:creationId xmlns:a16="http://schemas.microsoft.com/office/drawing/2014/main" id="{D795332E-1C24-F417-54A7-8A725F0B068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665427" y="602399"/>
            <a:ext cx="1611875" cy="16122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he Hand Black" panose="03070902030502020204" pitchFamily="66" charset="0"/>
        <a:buChar char="-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he Serif Hand Black" panose="020F0502020204030204" pitchFamily="66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D062-104B-1718-40F4-7C8560E35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314" y="1517521"/>
            <a:ext cx="8957295" cy="2910017"/>
          </a:xfrm>
        </p:spPr>
        <p:txBody>
          <a:bodyPr anchor="ctr"/>
          <a:lstStyle/>
          <a:p>
            <a:r>
              <a:rPr lang="en-US" dirty="0"/>
              <a:t>ĐẠI HỌC CẦN THƠ – QUÁ </a:t>
            </a:r>
            <a:br>
              <a:rPr lang="en-US" dirty="0"/>
            </a:br>
            <a:r>
              <a:rPr lang="en-US" dirty="0"/>
              <a:t>TRÌNH HÌNH THÀNH VÀ</a:t>
            </a:r>
            <a:br>
              <a:rPr lang="en-US" dirty="0"/>
            </a:br>
            <a:r>
              <a:rPr lang="en-US" dirty="0"/>
              <a:t> PHÁT TRIỂN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775A0-9846-A4C1-087F-C866D3836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035" y="4510218"/>
            <a:ext cx="8689976" cy="1371599"/>
          </a:xfrm>
        </p:spPr>
        <p:txBody>
          <a:bodyPr/>
          <a:lstStyle/>
          <a:p>
            <a:r>
              <a:rPr lang="en-US" dirty="0"/>
              <a:t>NHÓM 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8D315-BBB8-3273-B9DB-B440D66B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75837-CC57-5E68-FA3F-AC773E8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DEE3-EB1F-7183-B5FE-E5D70F7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2073-311E-AFC3-20F1-332FE9E10D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hlinkClick r:id="rId2"/>
              </a:rPr>
              <a:t>Khoa </a:t>
            </a:r>
            <a:r>
              <a:rPr lang="en-US" b="1" dirty="0" err="1">
                <a:hlinkClick r:id="rId2"/>
              </a:rPr>
              <a:t>cntt</a:t>
            </a:r>
            <a:r>
              <a:rPr lang="en-US" b="1" dirty="0">
                <a:hlinkClick r:id="rId2"/>
              </a:rPr>
              <a:t> &amp; </a:t>
            </a:r>
            <a:r>
              <a:rPr lang="en-US" b="1" dirty="0" err="1" smtClean="0">
                <a:hlinkClick r:id="rId2"/>
              </a:rPr>
              <a:t>tt</a:t>
            </a:r>
            <a:endParaRPr lang="en-US" b="1" dirty="0" smtClean="0"/>
          </a:p>
          <a:p>
            <a:pPr lvl="1"/>
            <a:r>
              <a:rPr lang="en-US" dirty="0" smtClean="0"/>
              <a:t>ĐƯỢC THÀNH LẬP NĂM 1994 TRÊN CƠ SỞ TRUNG TÂM ĐIỆN TỬ VÀ TIN HỌC </a:t>
            </a:r>
          </a:p>
          <a:p>
            <a:pPr lvl="1"/>
            <a:r>
              <a:rPr lang="en-US" dirty="0" smtClean="0"/>
              <a:t>NHIỆM VỤ CỦA KHOA LÀ ĐÀO TẠO</a:t>
            </a:r>
          </a:p>
          <a:p>
            <a:pPr lvl="2"/>
            <a:r>
              <a:rPr lang="en-US" dirty="0" smtClean="0"/>
              <a:t>ĐẠI HỌC VÀ SAU ĐẠI HỌC</a:t>
            </a:r>
          </a:p>
          <a:p>
            <a:pPr lvl="2"/>
            <a:r>
              <a:rPr lang="en-US" dirty="0" smtClean="0"/>
              <a:t>NCKH VÀ CHUYỂN GIAO CÔNG NGHỆ TRONG LĨNH VỰC CNTT&amp;TT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4F20C-F4B1-7C01-B770-88D9DF70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53947-DF39-5142-1E90-FB31FBF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E21D-6A8B-7DD4-0E24-2E4FD479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ĐHCT SAU GIAI ĐOẠN 1975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0153-6AE9-F039-E154-CA85855EF3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KHOA CNTT&amp;TT</a:t>
            </a:r>
          </a:p>
          <a:p>
            <a:pPr lvl="1"/>
            <a:r>
              <a:rPr lang="en-US" dirty="0" smtClean="0"/>
              <a:t>TẦM NHÌN ĐẾN NĂM 2020</a:t>
            </a:r>
          </a:p>
          <a:p>
            <a:pPr lvl="2"/>
            <a:r>
              <a:rPr lang="en-US" dirty="0" smtClean="0"/>
              <a:t>ĐƠN VỊ ĐÀO TẠO VÀ</a:t>
            </a:r>
          </a:p>
          <a:p>
            <a:pPr lvl="2"/>
            <a:r>
              <a:rPr lang="en-US" dirty="0" smtClean="0"/>
              <a:t>NGHIÊN CỨU KHOA HỌC VỀ CNTT&amp;TT MẠNH CỦA CẢ NƯỚC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BCCEB-91F0-F9C2-5FC4-3C113BA1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CDB4-F623-8817-559B-5FFBF224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6BB8-E74B-F912-07FF-D84BCA00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ĐHCT SAU GIAI ĐOẠN 1975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76A9-1871-7A64-8527-1D49912E56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KHOA CNTT&amp;TT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  <a:p>
            <a:pPr lvl="2"/>
            <a:r>
              <a:rPr lang="en-US" dirty="0" smtClean="0"/>
              <a:t>BỘ MÔN CÔNG NGHỆ THÔNG TIN</a:t>
            </a:r>
          </a:p>
          <a:p>
            <a:pPr lvl="2"/>
            <a:r>
              <a:rPr lang="en-US" dirty="0" smtClean="0"/>
              <a:t>BỘ MÔN TIN HỌC ỨNG DỤNG</a:t>
            </a:r>
          </a:p>
          <a:p>
            <a:pPr lvl="2"/>
            <a:r>
              <a:rPr lang="en-US" dirty="0" smtClean="0"/>
              <a:t>TỔ VĂN PHÒNG</a:t>
            </a:r>
          </a:p>
          <a:p>
            <a:pPr lvl="2"/>
            <a:r>
              <a:rPr lang="en-US" dirty="0" smtClean="0"/>
              <a:t>TRUNG TÂM ĐIỆN TỬ &amp; TIN HỌC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E9129-330A-4F52-3C4F-208E6023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E5F0C-4C4E-3F10-837C-E66FA390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0C48-B375-B166-3134-4C57CEFE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77735"/>
            <a:ext cx="10364451" cy="3282043"/>
          </a:xfrm>
        </p:spPr>
        <p:txBody>
          <a:bodyPr/>
          <a:lstStyle/>
          <a:p>
            <a:r>
              <a:rPr lang="en-US" dirty="0" smtClean="0"/>
              <a:t>CẢM ƠN SỰ CHÚ Ý CỦA QUÝ VỊ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F33FA-CD27-ED19-89DD-87D699EA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C44B-CC67-EFBF-F10A-100D7DF3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EA66-1560-2C02-4C17-72405B63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C6B3-95D4-EC86-7611-64929F807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E386C-AE30-4A7A-D5E3-7B739BD1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E6406-8084-5BA8-472F-0F2C56F0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BE57-AD20-9692-7A2B-C6156E8D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2EE0-CCFB-F009-EED3-81BAC61423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kì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b="1" dirty="0"/>
              <a:t>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thơ</a:t>
            </a:r>
            <a:r>
              <a:rPr lang="en-US" b="1" dirty="0"/>
              <a:t> (1966 – 1975)</a:t>
            </a:r>
          </a:p>
          <a:p>
            <a:r>
              <a:rPr lang="en-US" b="1" dirty="0" err="1"/>
              <a:t>Dhct</a:t>
            </a:r>
            <a:r>
              <a:rPr lang="en-US" b="1" dirty="0"/>
              <a:t> </a:t>
            </a:r>
            <a:r>
              <a:rPr lang="en-US" b="1" dirty="0" err="1"/>
              <a:t>giai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năm</a:t>
            </a:r>
            <a:r>
              <a:rPr lang="en-US" b="1" dirty="0"/>
              <a:t> 1975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877E8-798E-1CDA-EC34-BDA676B5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B72B-739B-934C-07FA-6D5DA2BD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350-C17D-DD99-860D-84D42043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 – 1975)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B6D9-79B6-FB27-C0D9-FC73414B75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31 </a:t>
            </a:r>
            <a:r>
              <a:rPr lang="en-US" dirty="0" err="1"/>
              <a:t>tháng</a:t>
            </a:r>
            <a:r>
              <a:rPr lang="en-US" dirty="0"/>
              <a:t> 03 </a:t>
            </a:r>
            <a:r>
              <a:rPr lang="en-US" dirty="0" err="1"/>
              <a:t>năm</a:t>
            </a:r>
            <a:r>
              <a:rPr lang="en-US" dirty="0"/>
              <a:t> 1966</a:t>
            </a:r>
          </a:p>
          <a:p>
            <a:r>
              <a:rPr lang="en-US" dirty="0"/>
              <a:t>Viện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khoa:</a:t>
            </a:r>
          </a:p>
          <a:p>
            <a:pPr lvl="1"/>
            <a:r>
              <a:rPr lang="en-US" dirty="0"/>
              <a:t> khoa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Luật</a:t>
            </a:r>
            <a:r>
              <a:rPr lang="en-US" dirty="0"/>
              <a:t> khoa</a:t>
            </a:r>
          </a:p>
          <a:p>
            <a:pPr lvl="1"/>
            <a:r>
              <a:rPr lang="en-US" dirty="0"/>
              <a:t>Khoa hoc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phạm</a:t>
            </a:r>
            <a:endParaRPr lang="en-US" dirty="0"/>
          </a:p>
          <a:p>
            <a:pPr lvl="1"/>
            <a:r>
              <a:rPr lang="en-US" dirty="0"/>
              <a:t>Cao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4B3FB-7840-0CAA-C2CA-3336C47D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A10A4-22AD-5629-1D45-D94CF69A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7CC5-E644-FA9B-5CB6-2A5BE011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 – 1975)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E8FC-2D75-6835-5A98-B1F9C86FF0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Tòa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5,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Khu I (</a:t>
            </a:r>
            <a:r>
              <a:rPr lang="en-US" dirty="0" err="1"/>
              <a:t>đường</a:t>
            </a:r>
            <a:r>
              <a:rPr lang="en-US" dirty="0"/>
              <a:t> 30/4)</a:t>
            </a:r>
          </a:p>
          <a:p>
            <a:pPr lvl="1"/>
            <a:r>
              <a:rPr lang="en-US" dirty="0"/>
              <a:t>Khu ii (</a:t>
            </a:r>
            <a:r>
              <a:rPr lang="en-US" dirty="0" err="1"/>
              <a:t>đường</a:t>
            </a:r>
            <a:r>
              <a:rPr lang="en-US" dirty="0"/>
              <a:t> 3/2)</a:t>
            </a:r>
          </a:p>
          <a:p>
            <a:pPr lvl="1"/>
            <a:r>
              <a:rPr lang="en-US" dirty="0"/>
              <a:t>Khu iii (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6A63F-15B5-02AC-B438-10A93136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053B6-8CE7-E9FF-5135-9D644E1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DE43-D3C9-915F-1CFE-7FB64CA0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7E86-F7E5-93E6-6941-7924A6D187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Viện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đhct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lvl="1"/>
            <a:r>
              <a:rPr lang="en-US" dirty="0"/>
              <a:t>Khoa – </a:t>
            </a:r>
            <a:r>
              <a:rPr lang="en-US" dirty="0" err="1"/>
              <a:t>viện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Trung </a:t>
            </a:r>
            <a:r>
              <a:rPr lang="en-US" dirty="0" err="1"/>
              <a:t>tâm</a:t>
            </a:r>
            <a:r>
              <a:rPr lang="en-US" dirty="0"/>
              <a:t> –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/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/>
              <a:t>Đoàn </a:t>
            </a:r>
            <a:r>
              <a:rPr lang="en-US" dirty="0" err="1"/>
              <a:t>thể</a:t>
            </a:r>
            <a:r>
              <a:rPr lang="en-US" dirty="0"/>
              <a:t> &amp; </a:t>
            </a:r>
            <a:r>
              <a:rPr lang="en-US" dirty="0" err="1"/>
              <a:t>hội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C54ED-12CE-032D-1F37-352F880E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F0FF0-4F19-97EF-D466-5DF6723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23A8-2631-295C-AD97-A93E3884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E3B1-F0AF-DD30-FBC4-944632BBE4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Ngày</a:t>
            </a:r>
            <a:r>
              <a:rPr lang="en-US" dirty="0"/>
              <a:t> 14/1/1998,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khánh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khoa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lvl="2"/>
            <a:r>
              <a:rPr lang="en-US" dirty="0"/>
              <a:t>12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(</a:t>
            </a:r>
            <a:r>
              <a:rPr lang="en-US" dirty="0" err="1"/>
              <a:t>ptn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2"/>
            <a:r>
              <a:rPr lang="en-US" dirty="0"/>
              <a:t>06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54E31-2427-1651-0692-4D885E9D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D3217-7B09-9912-EBD8-CBD1CDD6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7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5167-D74C-816A-5E3A-6347EF6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F0E0-474F-DD68-E8C2-5153AD238B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lvl="2"/>
            <a:r>
              <a:rPr lang="en-US" dirty="0" err="1"/>
              <a:t>Vp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xưởng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endParaRPr lang="en-US" dirty="0"/>
          </a:p>
          <a:p>
            <a:pPr lvl="2"/>
            <a:r>
              <a:rPr lang="en-US" dirty="0" err="1"/>
              <a:t>Năm</a:t>
            </a:r>
            <a:r>
              <a:rPr lang="en-US" dirty="0"/>
              <a:t> 2010,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potn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</a:t>
            </a:r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3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22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02260-D7D8-300D-CB32-93C2C1B5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03006-700C-C948-BF3A-656BD5CF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4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6E02-F3E0-3695-5E3A-ACA3385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ĐHCT GIAI ĐOẠN SAU NĂM 1975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6090-5999-6A84-A7D3-EFBF35D9A5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KHOA </a:t>
            </a:r>
            <a:r>
              <a:rPr lang="en-US" b="1" dirty="0" err="1" smtClean="0">
                <a:solidFill>
                  <a:srgbClr val="FF0000"/>
                </a:solidFill>
              </a:rPr>
              <a:t>KHOA</a:t>
            </a:r>
            <a:r>
              <a:rPr lang="en-US" b="1" dirty="0" smtClean="0">
                <a:solidFill>
                  <a:srgbClr val="FF0000"/>
                </a:solidFill>
              </a:rPr>
              <a:t> HỌC TỰ NHIÊN</a:t>
            </a:r>
          </a:p>
          <a:p>
            <a:pPr lvl="1"/>
            <a:r>
              <a:rPr lang="en-US" dirty="0" smtClean="0"/>
              <a:t>KHOA KHTN HIỆN NAY GỒM 04 BỘ MÔN</a:t>
            </a:r>
          </a:p>
          <a:p>
            <a:pPr lvl="2"/>
            <a:r>
              <a:rPr lang="en-US" dirty="0" smtClean="0"/>
              <a:t>BỘ MÔN SINH HỌC</a:t>
            </a:r>
          </a:p>
          <a:p>
            <a:pPr lvl="2"/>
            <a:r>
              <a:rPr lang="en-US" dirty="0" smtClean="0"/>
              <a:t>BỘ MÔN HÓA HỌC</a:t>
            </a:r>
          </a:p>
          <a:p>
            <a:pPr lvl="2"/>
            <a:r>
              <a:rPr lang="en-US" dirty="0" smtClean="0"/>
              <a:t>BỘ MÔN TOÁN HỌC</a:t>
            </a:r>
          </a:p>
          <a:p>
            <a:pPr lvl="2"/>
            <a:r>
              <a:rPr lang="en-US" dirty="0" smtClean="0"/>
              <a:t>BỘ MÔN VẬT LÝ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8EF56-BF56-6741-63D2-308F78AD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CF048-26D8-47E0-F8AC-5491E4D1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ĐHCT GIAI ĐOẠN SAU NĂM 1975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KHOA </a:t>
            </a:r>
            <a:r>
              <a:rPr lang="en-US" b="1" dirty="0" err="1" smtClean="0">
                <a:solidFill>
                  <a:srgbClr val="FF0000"/>
                </a:solidFill>
              </a:rPr>
              <a:t>KHOA</a:t>
            </a:r>
            <a:r>
              <a:rPr lang="en-US" b="1" dirty="0" smtClean="0">
                <a:solidFill>
                  <a:srgbClr val="FF0000"/>
                </a:solidFill>
              </a:rPr>
              <a:t> HỌC TỰ NHIÊN</a:t>
            </a:r>
          </a:p>
          <a:p>
            <a:pPr lvl="1"/>
            <a:r>
              <a:rPr lang="en-US" dirty="0" smtClean="0"/>
              <a:t>CÔNG TÁC ĐÀO TẠO</a:t>
            </a:r>
          </a:p>
          <a:p>
            <a:pPr lvl="2"/>
            <a:r>
              <a:rPr lang="en-US" dirty="0" smtClean="0"/>
              <a:t>ĐẠI HỌC: …….</a:t>
            </a:r>
          </a:p>
          <a:p>
            <a:pPr lvl="2"/>
            <a:r>
              <a:rPr lang="en-US" dirty="0" smtClean="0"/>
              <a:t>SĐH: …….</a:t>
            </a:r>
          </a:p>
          <a:p>
            <a:pPr lvl="1"/>
            <a:r>
              <a:rPr lang="en-US" dirty="0" smtClean="0"/>
              <a:t>CÔNG TÁC NCKH, BÁO CÁO CHUYÊN ĐỀ: ……</a:t>
            </a:r>
          </a:p>
          <a:p>
            <a:pPr lvl="1"/>
            <a:r>
              <a:rPr lang="en-US" dirty="0" smtClean="0"/>
              <a:t>CÔNG TÁC ĐÀO TẠO VÀ BỒI DƯỠNG CÁN BỘ: …..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06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{CD9BAA82-E970-40AD-8D8D-B3D6D2427E2C}TF62d0d592-7ac2-4846-a919-75806e8bead49553d537-f813ce055067</Template>
  <TotalTime>98</TotalTime>
  <Words>567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5" baseType="lpstr">
      <vt:lpstr>Abril Fatface</vt:lpstr>
      <vt:lpstr>Aptos</vt:lpstr>
      <vt:lpstr>Arial</vt:lpstr>
      <vt:lpstr>The Hand Black</vt:lpstr>
      <vt:lpstr>The Serif Hand Black</vt:lpstr>
      <vt:lpstr>Times New Roman</vt:lpstr>
      <vt:lpstr>Tw Cen MT</vt:lpstr>
      <vt:lpstr>Wingdings</vt:lpstr>
      <vt:lpstr>Droplet</vt:lpstr>
      <vt:lpstr>ĐẠI HỌC CẦN THƠ – QUÁ  TRÌNH HÌNH THÀNH VÀ  PHÁT TRIỂN </vt:lpstr>
      <vt:lpstr>Nội dung</vt:lpstr>
      <vt:lpstr>Thời kỳ viện địa học cần thơ (1966 – 1975)</vt:lpstr>
      <vt:lpstr>Thời kỳ viện đại học cần thơ (1966 – 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SAU GIAI ĐOẠN 1975</vt:lpstr>
      <vt:lpstr>ĐHCT SAU GIAI ĐOẠN 1975</vt:lpstr>
      <vt:lpstr>CẢM ƠN SỰ CHÚ Ý CỦA QUÝ VỊ </vt:lpstr>
      <vt:lpstr>PowerPoint Presentation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CẦN THƠ – QUÁ  TRÌNH HÌNH THÀNH VÀ  PHÁT TRIỂN</dc:title>
  <dc:creator>Nguyen Minh Trang - B2508380</dc:creator>
  <cp:lastModifiedBy>ADMIN</cp:lastModifiedBy>
  <cp:revision>5</cp:revision>
  <dcterms:created xsi:type="dcterms:W3CDTF">2025-10-13T13:24:56Z</dcterms:created>
  <dcterms:modified xsi:type="dcterms:W3CDTF">2025-10-14T08:48:13Z</dcterms:modified>
</cp:coreProperties>
</file>