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7"/>
  </p:handoutMasterIdLst>
  <p:sldIdLst>
    <p:sldId id="273" r:id="rId2"/>
    <p:sldId id="269" r:id="rId3"/>
    <p:sldId id="265" r:id="rId4"/>
    <p:sldId id="300" r:id="rId5"/>
    <p:sldId id="271" r:id="rId6"/>
    <p:sldId id="272" r:id="rId7"/>
    <p:sldId id="258" r:id="rId8"/>
    <p:sldId id="260" r:id="rId9"/>
    <p:sldId id="305" r:id="rId10"/>
    <p:sldId id="301" r:id="rId11"/>
    <p:sldId id="302" r:id="rId12"/>
    <p:sldId id="303" r:id="rId13"/>
    <p:sldId id="261" r:id="rId14"/>
    <p:sldId id="311" r:id="rId15"/>
    <p:sldId id="312" r:id="rId16"/>
    <p:sldId id="314" r:id="rId17"/>
    <p:sldId id="315" r:id="rId18"/>
    <p:sldId id="306" r:id="rId19"/>
    <p:sldId id="307" r:id="rId20"/>
    <p:sldId id="308" r:id="rId21"/>
    <p:sldId id="262" r:id="rId22"/>
    <p:sldId id="309" r:id="rId23"/>
    <p:sldId id="310" r:id="rId24"/>
    <p:sldId id="274"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ê Nguyễn Khang" initials="LNK" lastIdx="1" clrIdx="0">
    <p:extLst>
      <p:ext uri="{19B8F6BF-5375-455C-9EA6-DF929625EA0E}">
        <p15:presenceInfo xmlns:p15="http://schemas.microsoft.com/office/powerpoint/2012/main" userId="78b10ca28dc755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D75"/>
    <a:srgbClr val="294179"/>
    <a:srgbClr val="003399"/>
    <a:srgbClr val="C8A89B"/>
    <a:srgbClr val="0F3B25"/>
    <a:srgbClr val="1D6240"/>
    <a:srgbClr val="262626"/>
    <a:srgbClr val="1F331F"/>
    <a:srgbClr val="EDE7ED"/>
    <a:srgbClr val="1523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83" autoAdjust="0"/>
    <p:restoredTop sz="95643"/>
  </p:normalViewPr>
  <p:slideViewPr>
    <p:cSldViewPr snapToGrid="0">
      <p:cViewPr varScale="1">
        <p:scale>
          <a:sx n="84" d="100"/>
          <a:sy n="84" d="100"/>
        </p:scale>
        <p:origin x="355" y="82"/>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01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A7B0DE-839C-443A-9CC1-7562A8EB53F2}" type="doc">
      <dgm:prSet loTypeId="urn:microsoft.com/office/officeart/2009/3/layout/CircleRelationship" loCatId="relationship" qsTypeId="urn:microsoft.com/office/officeart/2005/8/quickstyle/simple1" qsCatId="simple" csTypeId="urn:microsoft.com/office/officeart/2005/8/colors/colorful1" csCatId="colorful" phldr="1"/>
      <dgm:spPr/>
      <dgm:t>
        <a:bodyPr/>
        <a:lstStyle/>
        <a:p>
          <a:endParaRPr lang="en-US"/>
        </a:p>
      </dgm:t>
    </dgm:pt>
    <dgm:pt modelId="{5326A042-BFAE-4584-8A75-3DCD783F1F52}">
      <dgm:prSet phldrT="[Text]" phldr="1"/>
      <dgm:spPr/>
      <dgm:t>
        <a:bodyPr/>
        <a:lstStyle/>
        <a:p>
          <a:endParaRPr lang="en-US" dirty="0"/>
        </a:p>
      </dgm:t>
    </dgm:pt>
    <dgm:pt modelId="{0BE74AB2-E8BB-4248-8219-DA970E692DEA}" type="parTrans" cxnId="{67E8DF5F-BF7E-4333-9B5E-AA518D655B4A}">
      <dgm:prSet/>
      <dgm:spPr/>
      <dgm:t>
        <a:bodyPr/>
        <a:lstStyle/>
        <a:p>
          <a:endParaRPr lang="en-US"/>
        </a:p>
      </dgm:t>
    </dgm:pt>
    <dgm:pt modelId="{50FDD231-688F-40CB-862A-2DC6F6209BCA}" type="sibTrans" cxnId="{67E8DF5F-BF7E-4333-9B5E-AA518D655B4A}">
      <dgm:prSet/>
      <dgm:spPr/>
      <dgm:t>
        <a:bodyPr/>
        <a:lstStyle/>
        <a:p>
          <a:endParaRPr lang="en-US"/>
        </a:p>
      </dgm:t>
    </dgm:pt>
    <dgm:pt modelId="{30033020-529F-42DC-8599-B34DD89EFA35}">
      <dgm:prSet phldrT="[Text]" phldr="1"/>
      <dgm:spPr/>
      <dgm:t>
        <a:bodyPr/>
        <a:lstStyle/>
        <a:p>
          <a:endParaRPr lang="en-US" dirty="0"/>
        </a:p>
      </dgm:t>
    </dgm:pt>
    <dgm:pt modelId="{4E4E0CC5-956D-4364-BDAD-D21F86FE8AAC}" type="parTrans" cxnId="{623DA698-9F37-427C-AB51-043D8119AD7D}">
      <dgm:prSet/>
      <dgm:spPr/>
      <dgm:t>
        <a:bodyPr/>
        <a:lstStyle/>
        <a:p>
          <a:endParaRPr lang="en-US"/>
        </a:p>
      </dgm:t>
    </dgm:pt>
    <dgm:pt modelId="{629CE2D1-ECE2-49F6-AD93-3C245EA8FBA6}" type="sibTrans" cxnId="{623DA698-9F37-427C-AB51-043D8119AD7D}">
      <dgm:prSet/>
      <dgm:spPr/>
      <dgm:t>
        <a:bodyPr/>
        <a:lstStyle/>
        <a:p>
          <a:endParaRPr lang="en-US"/>
        </a:p>
      </dgm:t>
    </dgm:pt>
    <dgm:pt modelId="{4C1101B9-0421-4C3F-9E90-C5D28767FC31}">
      <dgm:prSet phldrT="[Text]" phldr="1"/>
      <dgm:spPr/>
      <dgm:t>
        <a:bodyPr/>
        <a:lstStyle/>
        <a:p>
          <a:endParaRPr lang="en-US"/>
        </a:p>
      </dgm:t>
    </dgm:pt>
    <dgm:pt modelId="{0249F04D-29AC-4191-85E3-C45BB571CBEE}" type="parTrans" cxnId="{FCAA2E5A-2638-4F3B-8AE1-FA31F55D3271}">
      <dgm:prSet/>
      <dgm:spPr/>
      <dgm:t>
        <a:bodyPr/>
        <a:lstStyle/>
        <a:p>
          <a:endParaRPr lang="en-US"/>
        </a:p>
      </dgm:t>
    </dgm:pt>
    <dgm:pt modelId="{10AF9AE6-E976-41AD-ABAF-976C1FD5F384}" type="sibTrans" cxnId="{FCAA2E5A-2638-4F3B-8AE1-FA31F55D3271}">
      <dgm:prSet/>
      <dgm:spPr/>
      <dgm:t>
        <a:bodyPr/>
        <a:lstStyle/>
        <a:p>
          <a:endParaRPr lang="en-US"/>
        </a:p>
      </dgm:t>
    </dgm:pt>
    <dgm:pt modelId="{877005C7-5305-4CDD-81F5-75BDF6F5DF5C}" type="pres">
      <dgm:prSet presAssocID="{34A7B0DE-839C-443A-9CC1-7562A8EB53F2}" presName="Name0" presStyleCnt="0">
        <dgm:presLayoutVars>
          <dgm:chMax val="1"/>
          <dgm:chPref val="1"/>
        </dgm:presLayoutVars>
      </dgm:prSet>
      <dgm:spPr/>
      <dgm:t>
        <a:bodyPr/>
        <a:lstStyle/>
        <a:p>
          <a:endParaRPr lang="en-US"/>
        </a:p>
      </dgm:t>
    </dgm:pt>
    <dgm:pt modelId="{1B7C4505-BC74-46B0-8943-755B4F9B2829}" type="pres">
      <dgm:prSet presAssocID="{5326A042-BFAE-4584-8A75-3DCD783F1F52}" presName="Parent" presStyleLbl="node0" presStyleIdx="0" presStyleCnt="1" custLinFactNeighborX="-591" custLinFactNeighborY="-395">
        <dgm:presLayoutVars>
          <dgm:chMax val="5"/>
          <dgm:chPref val="5"/>
        </dgm:presLayoutVars>
      </dgm:prSet>
      <dgm:spPr/>
      <dgm:t>
        <a:bodyPr/>
        <a:lstStyle/>
        <a:p>
          <a:endParaRPr lang="en-US"/>
        </a:p>
      </dgm:t>
    </dgm:pt>
    <dgm:pt modelId="{63DC1082-02B3-47C5-A18E-D73D813296B9}" type="pres">
      <dgm:prSet presAssocID="{5326A042-BFAE-4584-8A75-3DCD783F1F52}" presName="Accent1" presStyleLbl="node1" presStyleIdx="0" presStyleCnt="13"/>
      <dgm:spPr/>
    </dgm:pt>
    <dgm:pt modelId="{8BD969DC-F14B-4B74-9FB0-32C3CC66582B}" type="pres">
      <dgm:prSet presAssocID="{5326A042-BFAE-4584-8A75-3DCD783F1F52}" presName="Accent2" presStyleLbl="node1" presStyleIdx="1" presStyleCnt="13"/>
      <dgm:spPr/>
    </dgm:pt>
    <dgm:pt modelId="{8CB1F252-C4C6-44E6-B8E2-D28CA91C0EFD}" type="pres">
      <dgm:prSet presAssocID="{5326A042-BFAE-4584-8A75-3DCD783F1F52}" presName="Accent3" presStyleLbl="node1" presStyleIdx="2" presStyleCnt="13"/>
      <dgm:spPr/>
    </dgm:pt>
    <dgm:pt modelId="{199748C0-4C96-44A4-9BEE-A799CDDAE663}" type="pres">
      <dgm:prSet presAssocID="{5326A042-BFAE-4584-8A75-3DCD783F1F52}" presName="Accent4" presStyleLbl="node1" presStyleIdx="3" presStyleCnt="13"/>
      <dgm:spPr/>
    </dgm:pt>
    <dgm:pt modelId="{CFD60327-D780-4983-A97C-C33E438F97AC}" type="pres">
      <dgm:prSet presAssocID="{5326A042-BFAE-4584-8A75-3DCD783F1F52}" presName="Accent5" presStyleLbl="node1" presStyleIdx="4" presStyleCnt="13" custLinFactX="252515" custLinFactNeighborX="300000" custLinFactNeighborY="-76477"/>
      <dgm:spPr/>
    </dgm:pt>
    <dgm:pt modelId="{E328DCBF-E25D-4E11-90D9-979694EA310C}" type="pres">
      <dgm:prSet presAssocID="{5326A042-BFAE-4584-8A75-3DCD783F1F52}" presName="Accent6" presStyleLbl="node1" presStyleIdx="5" presStyleCnt="13"/>
      <dgm:spPr/>
    </dgm:pt>
    <dgm:pt modelId="{15AC90E6-FFEF-4CD9-B5C5-52A47BA225D6}" type="pres">
      <dgm:prSet presAssocID="{30033020-529F-42DC-8599-B34DD89EFA35}" presName="Child1" presStyleLbl="node1" presStyleIdx="6" presStyleCnt="13">
        <dgm:presLayoutVars>
          <dgm:chMax val="0"/>
          <dgm:chPref val="0"/>
        </dgm:presLayoutVars>
      </dgm:prSet>
      <dgm:spPr/>
      <dgm:t>
        <a:bodyPr/>
        <a:lstStyle/>
        <a:p>
          <a:endParaRPr lang="en-US"/>
        </a:p>
      </dgm:t>
    </dgm:pt>
    <dgm:pt modelId="{B7F90AD5-49A5-4B0B-AE0C-EF9791043267}" type="pres">
      <dgm:prSet presAssocID="{30033020-529F-42DC-8599-B34DD89EFA35}" presName="Accent7" presStyleCnt="0"/>
      <dgm:spPr/>
    </dgm:pt>
    <dgm:pt modelId="{3B179238-F262-475F-BB87-D7E7BDBAD3C4}" type="pres">
      <dgm:prSet presAssocID="{30033020-529F-42DC-8599-B34DD89EFA35}" presName="AccentHold1" presStyleLbl="node1" presStyleIdx="7" presStyleCnt="13" custLinFactX="-100000" custLinFactNeighborX="-142404" custLinFactNeighborY="-98157"/>
      <dgm:spPr/>
    </dgm:pt>
    <dgm:pt modelId="{1E311010-F58A-4055-8A40-02A9FCCEBC2B}" type="pres">
      <dgm:prSet presAssocID="{30033020-529F-42DC-8599-B34DD89EFA35}" presName="Accent8" presStyleCnt="0"/>
      <dgm:spPr/>
    </dgm:pt>
    <dgm:pt modelId="{040BC188-9E1E-4F63-9AF1-D6E5B92FC261}" type="pres">
      <dgm:prSet presAssocID="{30033020-529F-42DC-8599-B34DD89EFA35}" presName="AccentHold2" presStyleLbl="node1" presStyleIdx="8" presStyleCnt="13"/>
      <dgm:spPr/>
    </dgm:pt>
    <dgm:pt modelId="{839645E0-6476-4973-9EF5-EAEF682F9521}" type="pres">
      <dgm:prSet presAssocID="{4C1101B9-0421-4C3F-9E90-C5D28767FC31}" presName="Child2" presStyleLbl="node1" presStyleIdx="9" presStyleCnt="13">
        <dgm:presLayoutVars>
          <dgm:chMax val="0"/>
          <dgm:chPref val="0"/>
        </dgm:presLayoutVars>
      </dgm:prSet>
      <dgm:spPr/>
      <dgm:t>
        <a:bodyPr/>
        <a:lstStyle/>
        <a:p>
          <a:endParaRPr lang="en-US"/>
        </a:p>
      </dgm:t>
    </dgm:pt>
    <dgm:pt modelId="{D46CDA1A-A6CE-4F34-B917-CF091EB5F498}" type="pres">
      <dgm:prSet presAssocID="{4C1101B9-0421-4C3F-9E90-C5D28767FC31}" presName="Accent9" presStyleCnt="0"/>
      <dgm:spPr/>
    </dgm:pt>
    <dgm:pt modelId="{52BF0D1D-7789-428A-8773-4D76F7F95B3B}" type="pres">
      <dgm:prSet presAssocID="{4C1101B9-0421-4C3F-9E90-C5D28767FC31}" presName="AccentHold1" presStyleLbl="node1" presStyleIdx="10" presStyleCnt="13"/>
      <dgm:spPr/>
    </dgm:pt>
    <dgm:pt modelId="{06C5D4D7-2948-4353-8229-A6E2417E1AF9}" type="pres">
      <dgm:prSet presAssocID="{4C1101B9-0421-4C3F-9E90-C5D28767FC31}" presName="Accent10" presStyleCnt="0"/>
      <dgm:spPr/>
    </dgm:pt>
    <dgm:pt modelId="{D8CFA916-5C82-43D0-83ED-07598DD9FC47}" type="pres">
      <dgm:prSet presAssocID="{4C1101B9-0421-4C3F-9E90-C5D28767FC31}" presName="AccentHold2" presStyleLbl="node1" presStyleIdx="11" presStyleCnt="13"/>
      <dgm:spPr/>
    </dgm:pt>
    <dgm:pt modelId="{20748235-A04D-4706-B42D-D0E5B7F7BA31}" type="pres">
      <dgm:prSet presAssocID="{4C1101B9-0421-4C3F-9E90-C5D28767FC31}" presName="Accent11" presStyleCnt="0"/>
      <dgm:spPr/>
    </dgm:pt>
    <dgm:pt modelId="{0529C7F0-B652-4BEB-AC65-896922FEE569}" type="pres">
      <dgm:prSet presAssocID="{4C1101B9-0421-4C3F-9E90-C5D28767FC31}" presName="AccentHold3" presStyleLbl="node1" presStyleIdx="12" presStyleCnt="13"/>
      <dgm:spPr/>
    </dgm:pt>
  </dgm:ptLst>
  <dgm:cxnLst>
    <dgm:cxn modelId="{D73C3801-856D-49E2-9608-42C1DE07202D}" type="presOf" srcId="{4C1101B9-0421-4C3F-9E90-C5D28767FC31}" destId="{839645E0-6476-4973-9EF5-EAEF682F9521}" srcOrd="0" destOrd="0" presId="urn:microsoft.com/office/officeart/2009/3/layout/CircleRelationship"/>
    <dgm:cxn modelId="{623DA698-9F37-427C-AB51-043D8119AD7D}" srcId="{5326A042-BFAE-4584-8A75-3DCD783F1F52}" destId="{30033020-529F-42DC-8599-B34DD89EFA35}" srcOrd="0" destOrd="0" parTransId="{4E4E0CC5-956D-4364-BDAD-D21F86FE8AAC}" sibTransId="{629CE2D1-ECE2-49F6-AD93-3C245EA8FBA6}"/>
    <dgm:cxn modelId="{67E8DF5F-BF7E-4333-9B5E-AA518D655B4A}" srcId="{34A7B0DE-839C-443A-9CC1-7562A8EB53F2}" destId="{5326A042-BFAE-4584-8A75-3DCD783F1F52}" srcOrd="0" destOrd="0" parTransId="{0BE74AB2-E8BB-4248-8219-DA970E692DEA}" sibTransId="{50FDD231-688F-40CB-862A-2DC6F6209BCA}"/>
    <dgm:cxn modelId="{F81AD5B1-506D-4CD1-A68A-5DECE316BBBC}" type="presOf" srcId="{30033020-529F-42DC-8599-B34DD89EFA35}" destId="{15AC90E6-FFEF-4CD9-B5C5-52A47BA225D6}" srcOrd="0" destOrd="0" presId="urn:microsoft.com/office/officeart/2009/3/layout/CircleRelationship"/>
    <dgm:cxn modelId="{DE70C545-F487-4902-9CE4-F03527265CD7}" type="presOf" srcId="{5326A042-BFAE-4584-8A75-3DCD783F1F52}" destId="{1B7C4505-BC74-46B0-8943-755B4F9B2829}" srcOrd="0" destOrd="0" presId="urn:microsoft.com/office/officeart/2009/3/layout/CircleRelationship"/>
    <dgm:cxn modelId="{FCAA2E5A-2638-4F3B-8AE1-FA31F55D3271}" srcId="{5326A042-BFAE-4584-8A75-3DCD783F1F52}" destId="{4C1101B9-0421-4C3F-9E90-C5D28767FC31}" srcOrd="1" destOrd="0" parTransId="{0249F04D-29AC-4191-85E3-C45BB571CBEE}" sibTransId="{10AF9AE6-E976-41AD-ABAF-976C1FD5F384}"/>
    <dgm:cxn modelId="{FD9C9A46-7332-4338-9F82-8E41BBC46927}" type="presOf" srcId="{34A7B0DE-839C-443A-9CC1-7562A8EB53F2}" destId="{877005C7-5305-4CDD-81F5-75BDF6F5DF5C}" srcOrd="0" destOrd="0" presId="urn:microsoft.com/office/officeart/2009/3/layout/CircleRelationship"/>
    <dgm:cxn modelId="{BB13D8FE-C328-424E-8884-1B338D984E7F}" type="presParOf" srcId="{877005C7-5305-4CDD-81F5-75BDF6F5DF5C}" destId="{1B7C4505-BC74-46B0-8943-755B4F9B2829}" srcOrd="0" destOrd="0" presId="urn:microsoft.com/office/officeart/2009/3/layout/CircleRelationship"/>
    <dgm:cxn modelId="{18AD68D5-7818-471B-AE88-741C499EBCC4}" type="presParOf" srcId="{877005C7-5305-4CDD-81F5-75BDF6F5DF5C}" destId="{63DC1082-02B3-47C5-A18E-D73D813296B9}" srcOrd="1" destOrd="0" presId="urn:microsoft.com/office/officeart/2009/3/layout/CircleRelationship"/>
    <dgm:cxn modelId="{7FCC1D71-9F12-49CF-B3A0-8792202AC4EA}" type="presParOf" srcId="{877005C7-5305-4CDD-81F5-75BDF6F5DF5C}" destId="{8BD969DC-F14B-4B74-9FB0-32C3CC66582B}" srcOrd="2" destOrd="0" presId="urn:microsoft.com/office/officeart/2009/3/layout/CircleRelationship"/>
    <dgm:cxn modelId="{3652F06B-A3F0-41D3-B1EE-F5C00A37517E}" type="presParOf" srcId="{877005C7-5305-4CDD-81F5-75BDF6F5DF5C}" destId="{8CB1F252-C4C6-44E6-B8E2-D28CA91C0EFD}" srcOrd="3" destOrd="0" presId="urn:microsoft.com/office/officeart/2009/3/layout/CircleRelationship"/>
    <dgm:cxn modelId="{A58FC94C-430B-457D-85E3-AEB90E17CFB7}" type="presParOf" srcId="{877005C7-5305-4CDD-81F5-75BDF6F5DF5C}" destId="{199748C0-4C96-44A4-9BEE-A799CDDAE663}" srcOrd="4" destOrd="0" presId="urn:microsoft.com/office/officeart/2009/3/layout/CircleRelationship"/>
    <dgm:cxn modelId="{BD942036-4E46-4DE7-BB60-716D1A4A132D}" type="presParOf" srcId="{877005C7-5305-4CDD-81F5-75BDF6F5DF5C}" destId="{CFD60327-D780-4983-A97C-C33E438F97AC}" srcOrd="5" destOrd="0" presId="urn:microsoft.com/office/officeart/2009/3/layout/CircleRelationship"/>
    <dgm:cxn modelId="{3CB95253-112B-4A2E-AB37-1DFAFAAD0200}" type="presParOf" srcId="{877005C7-5305-4CDD-81F5-75BDF6F5DF5C}" destId="{E328DCBF-E25D-4E11-90D9-979694EA310C}" srcOrd="6" destOrd="0" presId="urn:microsoft.com/office/officeart/2009/3/layout/CircleRelationship"/>
    <dgm:cxn modelId="{087DC715-330D-4D80-97F0-855BF0DD3407}" type="presParOf" srcId="{877005C7-5305-4CDD-81F5-75BDF6F5DF5C}" destId="{15AC90E6-FFEF-4CD9-B5C5-52A47BA225D6}" srcOrd="7" destOrd="0" presId="urn:microsoft.com/office/officeart/2009/3/layout/CircleRelationship"/>
    <dgm:cxn modelId="{7E83A7EB-10D3-4894-8B8F-A4995BA7005C}" type="presParOf" srcId="{877005C7-5305-4CDD-81F5-75BDF6F5DF5C}" destId="{B7F90AD5-49A5-4B0B-AE0C-EF9791043267}" srcOrd="8" destOrd="0" presId="urn:microsoft.com/office/officeart/2009/3/layout/CircleRelationship"/>
    <dgm:cxn modelId="{07D21D64-3609-458E-8CE1-59DBEABD2CA0}" type="presParOf" srcId="{B7F90AD5-49A5-4B0B-AE0C-EF9791043267}" destId="{3B179238-F262-475F-BB87-D7E7BDBAD3C4}" srcOrd="0" destOrd="0" presId="urn:microsoft.com/office/officeart/2009/3/layout/CircleRelationship"/>
    <dgm:cxn modelId="{0AC32E5A-8E84-4C43-85F9-F3584F817BD5}" type="presParOf" srcId="{877005C7-5305-4CDD-81F5-75BDF6F5DF5C}" destId="{1E311010-F58A-4055-8A40-02A9FCCEBC2B}" srcOrd="9" destOrd="0" presId="urn:microsoft.com/office/officeart/2009/3/layout/CircleRelationship"/>
    <dgm:cxn modelId="{33F393EE-7B91-420C-8BD0-746BAE08160D}" type="presParOf" srcId="{1E311010-F58A-4055-8A40-02A9FCCEBC2B}" destId="{040BC188-9E1E-4F63-9AF1-D6E5B92FC261}" srcOrd="0" destOrd="0" presId="urn:microsoft.com/office/officeart/2009/3/layout/CircleRelationship"/>
    <dgm:cxn modelId="{2F9AA501-EFAB-4006-AA66-EA5A4FD8198D}" type="presParOf" srcId="{877005C7-5305-4CDD-81F5-75BDF6F5DF5C}" destId="{839645E0-6476-4973-9EF5-EAEF682F9521}" srcOrd="10" destOrd="0" presId="urn:microsoft.com/office/officeart/2009/3/layout/CircleRelationship"/>
    <dgm:cxn modelId="{C1DCBEF0-18FE-466D-A989-E02A697645BA}" type="presParOf" srcId="{877005C7-5305-4CDD-81F5-75BDF6F5DF5C}" destId="{D46CDA1A-A6CE-4F34-B917-CF091EB5F498}" srcOrd="11" destOrd="0" presId="urn:microsoft.com/office/officeart/2009/3/layout/CircleRelationship"/>
    <dgm:cxn modelId="{2B2B07B0-5359-47EE-B129-3621BAF41CF1}" type="presParOf" srcId="{D46CDA1A-A6CE-4F34-B917-CF091EB5F498}" destId="{52BF0D1D-7789-428A-8773-4D76F7F95B3B}" srcOrd="0" destOrd="0" presId="urn:microsoft.com/office/officeart/2009/3/layout/CircleRelationship"/>
    <dgm:cxn modelId="{088C57A5-32FF-4D53-BC32-4549A2916287}" type="presParOf" srcId="{877005C7-5305-4CDD-81F5-75BDF6F5DF5C}" destId="{06C5D4D7-2948-4353-8229-A6E2417E1AF9}" srcOrd="12" destOrd="0" presId="urn:microsoft.com/office/officeart/2009/3/layout/CircleRelationship"/>
    <dgm:cxn modelId="{3C26303F-605F-4E66-A7AE-F9661777C621}" type="presParOf" srcId="{06C5D4D7-2948-4353-8229-A6E2417E1AF9}" destId="{D8CFA916-5C82-43D0-83ED-07598DD9FC47}" srcOrd="0" destOrd="0" presId="urn:microsoft.com/office/officeart/2009/3/layout/CircleRelationship"/>
    <dgm:cxn modelId="{FCB6074F-10AA-4960-AE2E-2D27781E92CF}" type="presParOf" srcId="{877005C7-5305-4CDD-81F5-75BDF6F5DF5C}" destId="{20748235-A04D-4706-B42D-D0E5B7F7BA31}" srcOrd="13" destOrd="0" presId="urn:microsoft.com/office/officeart/2009/3/layout/CircleRelationship"/>
    <dgm:cxn modelId="{270CFFE6-9A71-40A0-BA87-79D74A74B64A}" type="presParOf" srcId="{20748235-A04D-4706-B42D-D0E5B7F7BA31}" destId="{0529C7F0-B652-4BEB-AC65-896922FEE569}"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C4505-BC74-46B0-8943-755B4F9B2829}">
      <dsp:nvSpPr>
        <dsp:cNvPr id="0" name=""/>
        <dsp:cNvSpPr/>
      </dsp:nvSpPr>
      <dsp:spPr>
        <a:xfrm>
          <a:off x="1507111" y="338422"/>
          <a:ext cx="4370425" cy="43703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147145" y="978442"/>
        <a:ext cx="3090357" cy="3090291"/>
      </dsp:txXfrm>
    </dsp:sp>
    <dsp:sp modelId="{63DC1082-02B3-47C5-A18E-D73D813296B9}">
      <dsp:nvSpPr>
        <dsp:cNvPr id="0" name=""/>
        <dsp:cNvSpPr/>
      </dsp:nvSpPr>
      <dsp:spPr>
        <a:xfrm>
          <a:off x="4026611" y="156569"/>
          <a:ext cx="486054" cy="48604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969DC-F14B-4B74-9FB0-32C3CC66582B}">
      <dsp:nvSpPr>
        <dsp:cNvPr id="0" name=""/>
        <dsp:cNvSpPr/>
      </dsp:nvSpPr>
      <dsp:spPr>
        <a:xfrm>
          <a:off x="2875686" y="4401305"/>
          <a:ext cx="351942" cy="35228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B1F252-C4C6-44E6-B8E2-D28CA91C0EFD}">
      <dsp:nvSpPr>
        <dsp:cNvPr id="0" name=""/>
        <dsp:cNvSpPr/>
      </dsp:nvSpPr>
      <dsp:spPr>
        <a:xfrm>
          <a:off x="6184595" y="2129345"/>
          <a:ext cx="351942" cy="35228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748C0-4C96-44A4-9BEE-A799CDDAE663}">
      <dsp:nvSpPr>
        <dsp:cNvPr id="0" name=""/>
        <dsp:cNvSpPr/>
      </dsp:nvSpPr>
      <dsp:spPr>
        <a:xfrm>
          <a:off x="4500473" y="4776051"/>
          <a:ext cx="486054" cy="48604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60327-D780-4983-A97C-C33E438F97AC}">
      <dsp:nvSpPr>
        <dsp:cNvPr id="0" name=""/>
        <dsp:cNvSpPr/>
      </dsp:nvSpPr>
      <dsp:spPr>
        <a:xfrm>
          <a:off x="4920195" y="577933"/>
          <a:ext cx="351942" cy="35228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8DCBF-E25D-4E11-90D9-979694EA310C}">
      <dsp:nvSpPr>
        <dsp:cNvPr id="0" name=""/>
        <dsp:cNvSpPr/>
      </dsp:nvSpPr>
      <dsp:spPr>
        <a:xfrm>
          <a:off x="1866188" y="2862499"/>
          <a:ext cx="351942" cy="35228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C90E6-FFEF-4CD9-B5C5-52A47BA225D6}">
      <dsp:nvSpPr>
        <dsp:cNvPr id="0" name=""/>
        <dsp:cNvSpPr/>
      </dsp:nvSpPr>
      <dsp:spPr>
        <a:xfrm>
          <a:off x="167436" y="1144489"/>
          <a:ext cx="1776780" cy="177621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endParaRPr lang="en-US" sz="3300" kern="1200" dirty="0"/>
        </a:p>
      </dsp:txBody>
      <dsp:txXfrm>
        <a:off x="427639" y="1404609"/>
        <a:ext cx="1256374" cy="1255973"/>
      </dsp:txXfrm>
    </dsp:sp>
    <dsp:sp modelId="{3B179238-F262-475F-BB87-D7E7BDBAD3C4}">
      <dsp:nvSpPr>
        <dsp:cNvPr id="0" name=""/>
        <dsp:cNvSpPr/>
      </dsp:nvSpPr>
      <dsp:spPr>
        <a:xfrm>
          <a:off x="2356651" y="385575"/>
          <a:ext cx="486054" cy="48604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0BC188-9E1E-4F63-9AF1-D6E5B92FC261}">
      <dsp:nvSpPr>
        <dsp:cNvPr id="0" name=""/>
        <dsp:cNvSpPr/>
      </dsp:nvSpPr>
      <dsp:spPr>
        <a:xfrm>
          <a:off x="334060" y="3441466"/>
          <a:ext cx="878636" cy="87866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9645E0-6476-4973-9EF5-EAEF682F9521}">
      <dsp:nvSpPr>
        <dsp:cNvPr id="0" name=""/>
        <dsp:cNvSpPr/>
      </dsp:nvSpPr>
      <dsp:spPr>
        <a:xfrm>
          <a:off x="6351219" y="308714"/>
          <a:ext cx="1776780" cy="177621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endParaRPr lang="en-US" sz="3300" kern="1200"/>
        </a:p>
      </dsp:txBody>
      <dsp:txXfrm>
        <a:off x="6611422" y="568834"/>
        <a:ext cx="1256374" cy="1255973"/>
      </dsp:txXfrm>
    </dsp:sp>
    <dsp:sp modelId="{52BF0D1D-7789-428A-8773-4D76F7F95B3B}">
      <dsp:nvSpPr>
        <dsp:cNvPr id="0" name=""/>
        <dsp:cNvSpPr/>
      </dsp:nvSpPr>
      <dsp:spPr>
        <a:xfrm>
          <a:off x="5558739" y="1535062"/>
          <a:ext cx="486054" cy="48604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CFA916-5C82-43D0-83ED-07598DD9FC47}">
      <dsp:nvSpPr>
        <dsp:cNvPr id="0" name=""/>
        <dsp:cNvSpPr/>
      </dsp:nvSpPr>
      <dsp:spPr>
        <a:xfrm>
          <a:off x="0" y="4487078"/>
          <a:ext cx="351942" cy="35228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9C7F0-B652-4BEB-AC65-896922FEE569}">
      <dsp:nvSpPr>
        <dsp:cNvPr id="0" name=""/>
        <dsp:cNvSpPr/>
      </dsp:nvSpPr>
      <dsp:spPr>
        <a:xfrm>
          <a:off x="3509670" y="3985715"/>
          <a:ext cx="351942" cy="35228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63B1D5-0978-4D36-8EB4-C355911617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9Slide03 Cabin" panose="00000500000000000000" pitchFamily="2" charset="0"/>
            </a:endParaRPr>
          </a:p>
        </p:txBody>
      </p:sp>
      <p:sp>
        <p:nvSpPr>
          <p:cNvPr id="3" name="Date Placeholder 2">
            <a:extLst>
              <a:ext uri="{FF2B5EF4-FFF2-40B4-BE49-F238E27FC236}">
                <a16:creationId xmlns:a16="http://schemas.microsoft.com/office/drawing/2014/main" id="{43C6100C-7DC9-4C6C-8510-55B559E67B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388D4C-73FB-47EC-9C5F-AF3EA811DFE3}" type="datetimeFigureOut">
              <a:rPr lang="en-US" smtClean="0">
                <a:latin typeface="#9Slide03 Cabin" panose="00000500000000000000" pitchFamily="2" charset="0"/>
              </a:rPr>
              <a:t>4/4/2021</a:t>
            </a:fld>
            <a:endParaRPr lang="en-US">
              <a:latin typeface="#9Slide03 Cabin" panose="00000500000000000000" pitchFamily="2" charset="0"/>
            </a:endParaRPr>
          </a:p>
        </p:txBody>
      </p:sp>
      <p:sp>
        <p:nvSpPr>
          <p:cNvPr id="4" name="Footer Placeholder 3">
            <a:extLst>
              <a:ext uri="{FF2B5EF4-FFF2-40B4-BE49-F238E27FC236}">
                <a16:creationId xmlns:a16="http://schemas.microsoft.com/office/drawing/2014/main" id="{7FD7E2C0-04D3-4AEE-9681-ECD75A9766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9Slide03 Cabin" panose="00000500000000000000" pitchFamily="2" charset="0"/>
            </a:endParaRPr>
          </a:p>
        </p:txBody>
      </p:sp>
      <p:sp>
        <p:nvSpPr>
          <p:cNvPr id="5" name="Slide Number Placeholder 4">
            <a:extLst>
              <a:ext uri="{FF2B5EF4-FFF2-40B4-BE49-F238E27FC236}">
                <a16:creationId xmlns:a16="http://schemas.microsoft.com/office/drawing/2014/main" id="{967ADC76-056F-4771-A2DA-7FB2B11F8D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C0A50D-3614-4719-B12A-095FC9549954}" type="slidenum">
              <a:rPr lang="en-US" smtClean="0">
                <a:latin typeface="#9Slide03 Cabin" panose="00000500000000000000" pitchFamily="2" charset="0"/>
              </a:rPr>
              <a:t>‹#›</a:t>
            </a:fld>
            <a:endParaRPr lang="en-US">
              <a:latin typeface="#9Slide03 Cabin" panose="00000500000000000000" pitchFamily="2" charset="0"/>
            </a:endParaRPr>
          </a:p>
        </p:txBody>
      </p:sp>
    </p:spTree>
    <p:extLst>
      <p:ext uri="{BB962C8B-B14F-4D97-AF65-F5344CB8AC3E}">
        <p14:creationId xmlns:p14="http://schemas.microsoft.com/office/powerpoint/2010/main" val="19096805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ster Slide 01">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E46BBB8E-9D29-4BF7-B407-F5B3A4DBF5A4}"/>
              </a:ext>
            </a:extLst>
          </p:cNvPr>
          <p:cNvSpPr>
            <a:spLocks noGrp="1"/>
          </p:cNvSpPr>
          <p:nvPr>
            <p:ph type="pic" sz="quarter" idx="12" hasCustomPrompt="1"/>
          </p:nvPr>
        </p:nvSpPr>
        <p:spPr>
          <a:xfrm>
            <a:off x="0" y="0"/>
            <a:ext cx="6366075" cy="6858000"/>
          </a:xfrm>
          <a:custGeom>
            <a:avLst/>
            <a:gdLst>
              <a:gd name="connsiteX0" fmla="*/ 0 w 4425044"/>
              <a:gd name="connsiteY0" fmla="*/ 0 h 6858000"/>
              <a:gd name="connsiteX1" fmla="*/ 4425044 w 4425044"/>
              <a:gd name="connsiteY1" fmla="*/ 0 h 6858000"/>
              <a:gd name="connsiteX2" fmla="*/ 4425044 w 4425044"/>
              <a:gd name="connsiteY2" fmla="*/ 6858000 h 6858000"/>
              <a:gd name="connsiteX3" fmla="*/ 0 w 44250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25044" h="6858000">
                <a:moveTo>
                  <a:pt x="0" y="0"/>
                </a:moveTo>
                <a:lnTo>
                  <a:pt x="4425044" y="0"/>
                </a:lnTo>
                <a:lnTo>
                  <a:pt x="4425044"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58363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aster Slide 1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92F73CDD-F827-44E4-8E91-DEB56AA1B690}"/>
              </a:ext>
            </a:extLst>
          </p:cNvPr>
          <p:cNvSpPr>
            <a:spLocks noGrp="1"/>
          </p:cNvSpPr>
          <p:nvPr>
            <p:ph type="pic" sz="quarter" idx="10" hasCustomPrompt="1"/>
          </p:nvPr>
        </p:nvSpPr>
        <p:spPr>
          <a:xfrm>
            <a:off x="705852" y="0"/>
            <a:ext cx="10860505" cy="2999874"/>
          </a:xfrm>
          <a:custGeom>
            <a:avLst/>
            <a:gdLst>
              <a:gd name="connsiteX0" fmla="*/ 0 w 6519621"/>
              <a:gd name="connsiteY0" fmla="*/ 0 h 5649132"/>
              <a:gd name="connsiteX1" fmla="*/ 6519621 w 6519621"/>
              <a:gd name="connsiteY1" fmla="*/ 0 h 5649132"/>
              <a:gd name="connsiteX2" fmla="*/ 6519621 w 6519621"/>
              <a:gd name="connsiteY2" fmla="*/ 5649132 h 5649132"/>
              <a:gd name="connsiteX3" fmla="*/ 0 w 6519621"/>
              <a:gd name="connsiteY3" fmla="*/ 5649132 h 5649132"/>
            </a:gdLst>
            <a:ahLst/>
            <a:cxnLst>
              <a:cxn ang="0">
                <a:pos x="connsiteX0" y="connsiteY0"/>
              </a:cxn>
              <a:cxn ang="0">
                <a:pos x="connsiteX1" y="connsiteY1"/>
              </a:cxn>
              <a:cxn ang="0">
                <a:pos x="connsiteX2" y="connsiteY2"/>
              </a:cxn>
              <a:cxn ang="0">
                <a:pos x="connsiteX3" y="connsiteY3"/>
              </a:cxn>
            </a:cxnLst>
            <a:rect l="l" t="t" r="r" b="b"/>
            <a:pathLst>
              <a:path w="6519621" h="5649132">
                <a:moveTo>
                  <a:pt x="0" y="0"/>
                </a:moveTo>
                <a:lnTo>
                  <a:pt x="6519621" y="0"/>
                </a:lnTo>
                <a:lnTo>
                  <a:pt x="6519621" y="5649132"/>
                </a:lnTo>
                <a:lnTo>
                  <a:pt x="0" y="5649132"/>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3" name="Picture Placeholder 6">
            <a:extLst>
              <a:ext uri="{FF2B5EF4-FFF2-40B4-BE49-F238E27FC236}">
                <a16:creationId xmlns:a16="http://schemas.microsoft.com/office/drawing/2014/main" id="{92F73CDD-F827-44E4-8E91-DEB56AA1B690}"/>
              </a:ext>
            </a:extLst>
          </p:cNvPr>
          <p:cNvSpPr>
            <a:spLocks noGrp="1"/>
          </p:cNvSpPr>
          <p:nvPr>
            <p:ph type="pic" sz="quarter" idx="11" hasCustomPrompt="1"/>
          </p:nvPr>
        </p:nvSpPr>
        <p:spPr>
          <a:xfrm>
            <a:off x="0" y="3868680"/>
            <a:ext cx="6882063" cy="2999874"/>
          </a:xfrm>
          <a:custGeom>
            <a:avLst/>
            <a:gdLst>
              <a:gd name="connsiteX0" fmla="*/ 0 w 6519621"/>
              <a:gd name="connsiteY0" fmla="*/ 0 h 5649132"/>
              <a:gd name="connsiteX1" fmla="*/ 6519621 w 6519621"/>
              <a:gd name="connsiteY1" fmla="*/ 0 h 5649132"/>
              <a:gd name="connsiteX2" fmla="*/ 6519621 w 6519621"/>
              <a:gd name="connsiteY2" fmla="*/ 5649132 h 5649132"/>
              <a:gd name="connsiteX3" fmla="*/ 0 w 6519621"/>
              <a:gd name="connsiteY3" fmla="*/ 5649132 h 5649132"/>
            </a:gdLst>
            <a:ahLst/>
            <a:cxnLst>
              <a:cxn ang="0">
                <a:pos x="connsiteX0" y="connsiteY0"/>
              </a:cxn>
              <a:cxn ang="0">
                <a:pos x="connsiteX1" y="connsiteY1"/>
              </a:cxn>
              <a:cxn ang="0">
                <a:pos x="connsiteX2" y="connsiteY2"/>
              </a:cxn>
              <a:cxn ang="0">
                <a:pos x="connsiteX3" y="connsiteY3"/>
              </a:cxn>
            </a:cxnLst>
            <a:rect l="l" t="t" r="r" b="b"/>
            <a:pathLst>
              <a:path w="6519621" h="5649132">
                <a:moveTo>
                  <a:pt x="0" y="0"/>
                </a:moveTo>
                <a:lnTo>
                  <a:pt x="6519621" y="0"/>
                </a:lnTo>
                <a:lnTo>
                  <a:pt x="6519621" y="5649132"/>
                </a:lnTo>
                <a:lnTo>
                  <a:pt x="0" y="5649132"/>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226358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aster Slide 11">
    <p:spTree>
      <p:nvGrpSpPr>
        <p:cNvPr id="1" name=""/>
        <p:cNvGrpSpPr/>
        <p:nvPr/>
      </p:nvGrpSpPr>
      <p:grpSpPr>
        <a:xfrm>
          <a:off x="0" y="0"/>
          <a:ext cx="0" cy="0"/>
          <a:chOff x="0" y="0"/>
          <a:chExt cx="0" cy="0"/>
        </a:xfrm>
      </p:grpSpPr>
      <p:sp>
        <p:nvSpPr>
          <p:cNvPr id="4" name="Picture Placeholder 7">
            <a:extLst>
              <a:ext uri="{FF2B5EF4-FFF2-40B4-BE49-F238E27FC236}">
                <a16:creationId xmlns:a16="http://schemas.microsoft.com/office/drawing/2014/main" id="{85F4B507-A068-4E8F-94CF-8A4A514166D6}"/>
              </a:ext>
            </a:extLst>
          </p:cNvPr>
          <p:cNvSpPr>
            <a:spLocks noGrp="1"/>
          </p:cNvSpPr>
          <p:nvPr>
            <p:ph type="pic" sz="quarter" idx="10" hasCustomPrompt="1"/>
          </p:nvPr>
        </p:nvSpPr>
        <p:spPr>
          <a:xfrm>
            <a:off x="0" y="787400"/>
            <a:ext cx="9410700" cy="6070600"/>
          </a:xfrm>
          <a:custGeom>
            <a:avLst/>
            <a:gdLst>
              <a:gd name="connsiteX0" fmla="*/ 0 w 8384345"/>
              <a:gd name="connsiteY0" fmla="*/ 0 h 6858000"/>
              <a:gd name="connsiteX1" fmla="*/ 8384345 w 8384345"/>
              <a:gd name="connsiteY1" fmla="*/ 0 h 6858000"/>
              <a:gd name="connsiteX2" fmla="*/ 8384345 w 8384345"/>
              <a:gd name="connsiteY2" fmla="*/ 6858000 h 6858000"/>
              <a:gd name="connsiteX3" fmla="*/ 0 w 838434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84345" h="6858000">
                <a:moveTo>
                  <a:pt x="0" y="0"/>
                </a:moveTo>
                <a:lnTo>
                  <a:pt x="8384345" y="0"/>
                </a:lnTo>
                <a:lnTo>
                  <a:pt x="8384345"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5" name="Picture Placeholder 7">
            <a:extLst>
              <a:ext uri="{FF2B5EF4-FFF2-40B4-BE49-F238E27FC236}">
                <a16:creationId xmlns:a16="http://schemas.microsoft.com/office/drawing/2014/main" id="{85F4B507-A068-4E8F-94CF-8A4A514166D6}"/>
              </a:ext>
            </a:extLst>
          </p:cNvPr>
          <p:cNvSpPr>
            <a:spLocks noGrp="1"/>
          </p:cNvSpPr>
          <p:nvPr>
            <p:ph type="pic" sz="quarter" idx="11" hasCustomPrompt="1"/>
          </p:nvPr>
        </p:nvSpPr>
        <p:spPr>
          <a:xfrm>
            <a:off x="2362200" y="1892300"/>
            <a:ext cx="8089900" cy="3657600"/>
          </a:xfrm>
          <a:custGeom>
            <a:avLst/>
            <a:gdLst>
              <a:gd name="connsiteX0" fmla="*/ 0 w 8384345"/>
              <a:gd name="connsiteY0" fmla="*/ 0 h 6858000"/>
              <a:gd name="connsiteX1" fmla="*/ 8384345 w 8384345"/>
              <a:gd name="connsiteY1" fmla="*/ 0 h 6858000"/>
              <a:gd name="connsiteX2" fmla="*/ 8384345 w 8384345"/>
              <a:gd name="connsiteY2" fmla="*/ 6858000 h 6858000"/>
              <a:gd name="connsiteX3" fmla="*/ 0 w 838434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84345" h="6858000">
                <a:moveTo>
                  <a:pt x="0" y="0"/>
                </a:moveTo>
                <a:lnTo>
                  <a:pt x="8384345" y="0"/>
                </a:lnTo>
                <a:lnTo>
                  <a:pt x="8384345"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538732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ster Slide 1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5F4B507-A068-4E8F-94CF-8A4A514166D6}"/>
              </a:ext>
            </a:extLst>
          </p:cNvPr>
          <p:cNvSpPr>
            <a:spLocks noGrp="1"/>
          </p:cNvSpPr>
          <p:nvPr>
            <p:ph type="pic" sz="quarter" idx="10" hasCustomPrompt="1"/>
          </p:nvPr>
        </p:nvSpPr>
        <p:spPr>
          <a:xfrm>
            <a:off x="6416842" y="433137"/>
            <a:ext cx="5325978" cy="5871410"/>
          </a:xfrm>
          <a:custGeom>
            <a:avLst/>
            <a:gdLst>
              <a:gd name="connsiteX0" fmla="*/ 0 w 5325978"/>
              <a:gd name="connsiteY0" fmla="*/ 0 h 5871410"/>
              <a:gd name="connsiteX1" fmla="*/ 5325978 w 5325978"/>
              <a:gd name="connsiteY1" fmla="*/ 0 h 5871410"/>
              <a:gd name="connsiteX2" fmla="*/ 5325978 w 5325978"/>
              <a:gd name="connsiteY2" fmla="*/ 5871410 h 5871410"/>
              <a:gd name="connsiteX3" fmla="*/ 0 w 5325978"/>
              <a:gd name="connsiteY3" fmla="*/ 5871410 h 5871410"/>
              <a:gd name="connsiteX4" fmla="*/ 0 w 5325978"/>
              <a:gd name="connsiteY4" fmla="*/ 5638800 h 5871410"/>
              <a:gd name="connsiteX5" fmla="*/ 933903 w 5325978"/>
              <a:gd name="connsiteY5" fmla="*/ 5638800 h 5871410"/>
              <a:gd name="connsiteX6" fmla="*/ 933903 w 5325978"/>
              <a:gd name="connsiteY6" fmla="*/ 232610 h 5871410"/>
              <a:gd name="connsiteX7" fmla="*/ 0 w 5325978"/>
              <a:gd name="connsiteY7" fmla="*/ 232610 h 587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5978" h="5871410">
                <a:moveTo>
                  <a:pt x="0" y="0"/>
                </a:moveTo>
                <a:lnTo>
                  <a:pt x="5325978" y="0"/>
                </a:lnTo>
                <a:lnTo>
                  <a:pt x="5325978" y="5871410"/>
                </a:lnTo>
                <a:lnTo>
                  <a:pt x="0" y="5871410"/>
                </a:lnTo>
                <a:lnTo>
                  <a:pt x="0" y="5638800"/>
                </a:lnTo>
                <a:lnTo>
                  <a:pt x="933903" y="5638800"/>
                </a:lnTo>
                <a:lnTo>
                  <a:pt x="933903" y="232610"/>
                </a:lnTo>
                <a:lnTo>
                  <a:pt x="0" y="23261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2220417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aster Slide 13">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85F4B507-A068-4E8F-94CF-8A4A514166D6}"/>
              </a:ext>
            </a:extLst>
          </p:cNvPr>
          <p:cNvSpPr>
            <a:spLocks noGrp="1"/>
          </p:cNvSpPr>
          <p:nvPr>
            <p:ph type="pic" sz="quarter" idx="10" hasCustomPrompt="1"/>
          </p:nvPr>
        </p:nvSpPr>
        <p:spPr>
          <a:xfrm>
            <a:off x="3860799" y="2717798"/>
            <a:ext cx="8089203" cy="3805099"/>
          </a:xfrm>
          <a:custGeom>
            <a:avLst/>
            <a:gdLst>
              <a:gd name="connsiteX0" fmla="*/ 0 w 8384345"/>
              <a:gd name="connsiteY0" fmla="*/ 0 h 6858000"/>
              <a:gd name="connsiteX1" fmla="*/ 8384345 w 8384345"/>
              <a:gd name="connsiteY1" fmla="*/ 0 h 6858000"/>
              <a:gd name="connsiteX2" fmla="*/ 8384345 w 8384345"/>
              <a:gd name="connsiteY2" fmla="*/ 6858000 h 6858000"/>
              <a:gd name="connsiteX3" fmla="*/ 0 w 838434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84345" h="6858000">
                <a:moveTo>
                  <a:pt x="0" y="0"/>
                </a:moveTo>
                <a:lnTo>
                  <a:pt x="8384345" y="0"/>
                </a:lnTo>
                <a:lnTo>
                  <a:pt x="8384345"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10639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aster Slide 14">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85F4B507-A068-4E8F-94CF-8A4A514166D6}"/>
              </a:ext>
            </a:extLst>
          </p:cNvPr>
          <p:cNvSpPr>
            <a:spLocks noGrp="1"/>
          </p:cNvSpPr>
          <p:nvPr>
            <p:ph type="pic" sz="quarter" idx="11" hasCustomPrompt="1"/>
          </p:nvPr>
        </p:nvSpPr>
        <p:spPr>
          <a:xfrm>
            <a:off x="6910120" y="1739900"/>
            <a:ext cx="5281879" cy="5118100"/>
          </a:xfrm>
          <a:custGeom>
            <a:avLst/>
            <a:gdLst>
              <a:gd name="connsiteX0" fmla="*/ 0 w 8384345"/>
              <a:gd name="connsiteY0" fmla="*/ 0 h 6858000"/>
              <a:gd name="connsiteX1" fmla="*/ 8384345 w 8384345"/>
              <a:gd name="connsiteY1" fmla="*/ 0 h 6858000"/>
              <a:gd name="connsiteX2" fmla="*/ 8384345 w 8384345"/>
              <a:gd name="connsiteY2" fmla="*/ 6858000 h 6858000"/>
              <a:gd name="connsiteX3" fmla="*/ 0 w 838434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84345" h="6858000">
                <a:moveTo>
                  <a:pt x="0" y="0"/>
                </a:moveTo>
                <a:lnTo>
                  <a:pt x="8384345" y="0"/>
                </a:lnTo>
                <a:lnTo>
                  <a:pt x="8384345"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390751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aster Slide 15">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FFDFF9C9-6741-4AE1-B072-43EE9621E985}"/>
              </a:ext>
            </a:extLst>
          </p:cNvPr>
          <p:cNvSpPr>
            <a:spLocks noGrp="1"/>
          </p:cNvSpPr>
          <p:nvPr>
            <p:ph type="pic" sz="quarter" idx="11" hasCustomPrompt="1"/>
          </p:nvPr>
        </p:nvSpPr>
        <p:spPr>
          <a:xfrm>
            <a:off x="5431537" y="0"/>
            <a:ext cx="6760463" cy="5254246"/>
          </a:xfrm>
          <a:custGeom>
            <a:avLst/>
            <a:gdLst>
              <a:gd name="connsiteX0" fmla="*/ 0 w 5005136"/>
              <a:gd name="connsiteY0" fmla="*/ 0 h 5438274"/>
              <a:gd name="connsiteX1" fmla="*/ 5005136 w 5005136"/>
              <a:gd name="connsiteY1" fmla="*/ 0 h 5438274"/>
              <a:gd name="connsiteX2" fmla="*/ 5005136 w 5005136"/>
              <a:gd name="connsiteY2" fmla="*/ 5438274 h 5438274"/>
              <a:gd name="connsiteX3" fmla="*/ 0 w 5005136"/>
              <a:gd name="connsiteY3" fmla="*/ 5438274 h 5438274"/>
            </a:gdLst>
            <a:ahLst/>
            <a:cxnLst>
              <a:cxn ang="0">
                <a:pos x="connsiteX0" y="connsiteY0"/>
              </a:cxn>
              <a:cxn ang="0">
                <a:pos x="connsiteX1" y="connsiteY1"/>
              </a:cxn>
              <a:cxn ang="0">
                <a:pos x="connsiteX2" y="connsiteY2"/>
              </a:cxn>
              <a:cxn ang="0">
                <a:pos x="connsiteX3" y="connsiteY3"/>
              </a:cxn>
            </a:cxnLst>
            <a:rect l="l" t="t" r="r" b="b"/>
            <a:pathLst>
              <a:path w="5005136" h="5438274">
                <a:moveTo>
                  <a:pt x="0" y="0"/>
                </a:moveTo>
                <a:lnTo>
                  <a:pt x="5005136" y="0"/>
                </a:lnTo>
                <a:lnTo>
                  <a:pt x="5005136" y="5438274"/>
                </a:lnTo>
                <a:lnTo>
                  <a:pt x="0" y="543827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2093946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aster Slide 16">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97A38638-58E1-4A90-9934-0F2CF2651033}"/>
              </a:ext>
            </a:extLst>
          </p:cNvPr>
          <p:cNvSpPr>
            <a:spLocks noGrp="1"/>
          </p:cNvSpPr>
          <p:nvPr>
            <p:ph type="pic" sz="quarter" idx="12" hasCustomPrompt="1"/>
          </p:nvPr>
        </p:nvSpPr>
        <p:spPr>
          <a:xfrm>
            <a:off x="7620000" y="190659"/>
            <a:ext cx="4572000" cy="4609942"/>
          </a:xfrm>
          <a:custGeom>
            <a:avLst/>
            <a:gdLst>
              <a:gd name="connsiteX0" fmla="*/ 0 w 5005136"/>
              <a:gd name="connsiteY0" fmla="*/ 0 h 5438274"/>
              <a:gd name="connsiteX1" fmla="*/ 5005136 w 5005136"/>
              <a:gd name="connsiteY1" fmla="*/ 0 h 5438274"/>
              <a:gd name="connsiteX2" fmla="*/ 5005136 w 5005136"/>
              <a:gd name="connsiteY2" fmla="*/ 5438274 h 5438274"/>
              <a:gd name="connsiteX3" fmla="*/ 0 w 5005136"/>
              <a:gd name="connsiteY3" fmla="*/ 5438274 h 5438274"/>
            </a:gdLst>
            <a:ahLst/>
            <a:cxnLst>
              <a:cxn ang="0">
                <a:pos x="connsiteX0" y="connsiteY0"/>
              </a:cxn>
              <a:cxn ang="0">
                <a:pos x="connsiteX1" y="connsiteY1"/>
              </a:cxn>
              <a:cxn ang="0">
                <a:pos x="connsiteX2" y="connsiteY2"/>
              </a:cxn>
              <a:cxn ang="0">
                <a:pos x="connsiteX3" y="connsiteY3"/>
              </a:cxn>
            </a:cxnLst>
            <a:rect l="l" t="t" r="r" b="b"/>
            <a:pathLst>
              <a:path w="5005136" h="5438274">
                <a:moveTo>
                  <a:pt x="0" y="0"/>
                </a:moveTo>
                <a:lnTo>
                  <a:pt x="5005136" y="0"/>
                </a:lnTo>
                <a:lnTo>
                  <a:pt x="5005136" y="5438274"/>
                </a:lnTo>
                <a:lnTo>
                  <a:pt x="0" y="543827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4" name="Picture Placeholder 7">
            <a:extLst>
              <a:ext uri="{FF2B5EF4-FFF2-40B4-BE49-F238E27FC236}">
                <a16:creationId xmlns:a16="http://schemas.microsoft.com/office/drawing/2014/main" id="{97A38638-58E1-4A90-9934-0F2CF2651033}"/>
              </a:ext>
            </a:extLst>
          </p:cNvPr>
          <p:cNvSpPr>
            <a:spLocks noGrp="1"/>
          </p:cNvSpPr>
          <p:nvPr>
            <p:ph type="pic" sz="quarter" idx="11" hasCustomPrompt="1"/>
          </p:nvPr>
        </p:nvSpPr>
        <p:spPr>
          <a:xfrm>
            <a:off x="2808903" y="190659"/>
            <a:ext cx="4572000" cy="4609942"/>
          </a:xfrm>
          <a:custGeom>
            <a:avLst/>
            <a:gdLst>
              <a:gd name="connsiteX0" fmla="*/ 0 w 5005136"/>
              <a:gd name="connsiteY0" fmla="*/ 0 h 5438274"/>
              <a:gd name="connsiteX1" fmla="*/ 5005136 w 5005136"/>
              <a:gd name="connsiteY1" fmla="*/ 0 h 5438274"/>
              <a:gd name="connsiteX2" fmla="*/ 5005136 w 5005136"/>
              <a:gd name="connsiteY2" fmla="*/ 5438274 h 5438274"/>
              <a:gd name="connsiteX3" fmla="*/ 0 w 5005136"/>
              <a:gd name="connsiteY3" fmla="*/ 5438274 h 5438274"/>
            </a:gdLst>
            <a:ahLst/>
            <a:cxnLst>
              <a:cxn ang="0">
                <a:pos x="connsiteX0" y="connsiteY0"/>
              </a:cxn>
              <a:cxn ang="0">
                <a:pos x="connsiteX1" y="connsiteY1"/>
              </a:cxn>
              <a:cxn ang="0">
                <a:pos x="connsiteX2" y="connsiteY2"/>
              </a:cxn>
              <a:cxn ang="0">
                <a:pos x="connsiteX3" y="connsiteY3"/>
              </a:cxn>
            </a:cxnLst>
            <a:rect l="l" t="t" r="r" b="b"/>
            <a:pathLst>
              <a:path w="5005136" h="5438274">
                <a:moveTo>
                  <a:pt x="0" y="0"/>
                </a:moveTo>
                <a:lnTo>
                  <a:pt x="5005136" y="0"/>
                </a:lnTo>
                <a:lnTo>
                  <a:pt x="5005136" y="5438274"/>
                </a:lnTo>
                <a:lnTo>
                  <a:pt x="0" y="543827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821297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Master Slide 17">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FDFF9C9-6741-4AE1-B072-43EE9621E985}"/>
              </a:ext>
            </a:extLst>
          </p:cNvPr>
          <p:cNvSpPr>
            <a:spLocks noGrp="1"/>
          </p:cNvSpPr>
          <p:nvPr>
            <p:ph type="pic" sz="quarter" idx="10" hasCustomPrompt="1"/>
          </p:nvPr>
        </p:nvSpPr>
        <p:spPr>
          <a:xfrm>
            <a:off x="2247901" y="0"/>
            <a:ext cx="9944099" cy="2971800"/>
          </a:xfrm>
          <a:custGeom>
            <a:avLst/>
            <a:gdLst>
              <a:gd name="connsiteX0" fmla="*/ 0 w 5005136"/>
              <a:gd name="connsiteY0" fmla="*/ 0 h 5438274"/>
              <a:gd name="connsiteX1" fmla="*/ 5005136 w 5005136"/>
              <a:gd name="connsiteY1" fmla="*/ 0 h 5438274"/>
              <a:gd name="connsiteX2" fmla="*/ 5005136 w 5005136"/>
              <a:gd name="connsiteY2" fmla="*/ 5438274 h 5438274"/>
              <a:gd name="connsiteX3" fmla="*/ 0 w 5005136"/>
              <a:gd name="connsiteY3" fmla="*/ 5438274 h 5438274"/>
            </a:gdLst>
            <a:ahLst/>
            <a:cxnLst>
              <a:cxn ang="0">
                <a:pos x="connsiteX0" y="connsiteY0"/>
              </a:cxn>
              <a:cxn ang="0">
                <a:pos x="connsiteX1" y="connsiteY1"/>
              </a:cxn>
              <a:cxn ang="0">
                <a:pos x="connsiteX2" y="connsiteY2"/>
              </a:cxn>
              <a:cxn ang="0">
                <a:pos x="connsiteX3" y="connsiteY3"/>
              </a:cxn>
            </a:cxnLst>
            <a:rect l="l" t="t" r="r" b="b"/>
            <a:pathLst>
              <a:path w="5005136" h="5438274">
                <a:moveTo>
                  <a:pt x="0" y="0"/>
                </a:moveTo>
                <a:lnTo>
                  <a:pt x="5005136" y="0"/>
                </a:lnTo>
                <a:lnTo>
                  <a:pt x="5005136" y="5438274"/>
                </a:lnTo>
                <a:lnTo>
                  <a:pt x="0" y="543827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pic>
        <p:nvPicPr>
          <p:cNvPr id="4" name="Picture Placeholder 22"/>
          <p:cNvPicPr>
            <a:picLocks noChangeAspect="1"/>
          </p:cNvPicPr>
          <p:nvPr userDrawn="1"/>
        </p:nvPicPr>
        <p:blipFill>
          <a:blip r:embed="rId2" cstate="hqprint">
            <a:extLst>
              <a:ext uri="{28A0092B-C50C-407E-A947-70E740481C1C}">
                <a14:useLocalDpi xmlns:a14="http://schemas.microsoft.com/office/drawing/2010/main" val="0"/>
              </a:ext>
            </a:extLst>
          </a:blip>
          <a:srcRect t="15221" b="15221"/>
          <a:stretch>
            <a:fillRect/>
          </a:stretch>
        </p:blipFill>
        <p:spPr>
          <a:xfrm>
            <a:off x="1723896" y="771577"/>
            <a:ext cx="3770804" cy="3940122"/>
          </a:xfrm>
          <a:custGeom>
            <a:avLst/>
            <a:gdLst>
              <a:gd name="connsiteX0" fmla="*/ 0 w 7668126"/>
              <a:gd name="connsiteY0" fmla="*/ 0 h 4924926"/>
              <a:gd name="connsiteX1" fmla="*/ 7668126 w 7668126"/>
              <a:gd name="connsiteY1" fmla="*/ 0 h 4924926"/>
              <a:gd name="connsiteX2" fmla="*/ 7668126 w 7668126"/>
              <a:gd name="connsiteY2" fmla="*/ 4924926 h 4924926"/>
              <a:gd name="connsiteX3" fmla="*/ 0 w 7668126"/>
              <a:gd name="connsiteY3" fmla="*/ 4924926 h 4924926"/>
            </a:gdLst>
            <a:ahLst/>
            <a:cxnLst>
              <a:cxn ang="0">
                <a:pos x="connsiteX0" y="connsiteY0"/>
              </a:cxn>
              <a:cxn ang="0">
                <a:pos x="connsiteX1" y="connsiteY1"/>
              </a:cxn>
              <a:cxn ang="0">
                <a:pos x="connsiteX2" y="connsiteY2"/>
              </a:cxn>
              <a:cxn ang="0">
                <a:pos x="connsiteX3" y="connsiteY3"/>
              </a:cxn>
            </a:cxnLst>
            <a:rect l="l" t="t" r="r" b="b"/>
            <a:pathLst>
              <a:path w="7668126" h="4924926">
                <a:moveTo>
                  <a:pt x="0" y="0"/>
                </a:moveTo>
                <a:lnTo>
                  <a:pt x="7668126" y="0"/>
                </a:lnTo>
                <a:lnTo>
                  <a:pt x="7668126" y="4924926"/>
                </a:lnTo>
                <a:lnTo>
                  <a:pt x="0" y="4924926"/>
                </a:lnTo>
                <a:close/>
              </a:path>
            </a:pathLst>
          </a:custGeom>
        </p:spPr>
      </p:pic>
      <p:sp>
        <p:nvSpPr>
          <p:cNvPr id="5" name="Picture Placeholder 7">
            <a:extLst>
              <a:ext uri="{FF2B5EF4-FFF2-40B4-BE49-F238E27FC236}">
                <a16:creationId xmlns:a16="http://schemas.microsoft.com/office/drawing/2014/main" id="{FFDFF9C9-6741-4AE1-B072-43EE9621E985}"/>
              </a:ext>
            </a:extLst>
          </p:cNvPr>
          <p:cNvSpPr>
            <a:spLocks noGrp="1"/>
          </p:cNvSpPr>
          <p:nvPr>
            <p:ph type="pic" sz="quarter" idx="11" hasCustomPrompt="1"/>
          </p:nvPr>
        </p:nvSpPr>
        <p:spPr>
          <a:xfrm>
            <a:off x="1723895" y="765565"/>
            <a:ext cx="3770805" cy="3946134"/>
          </a:xfrm>
          <a:custGeom>
            <a:avLst/>
            <a:gdLst>
              <a:gd name="connsiteX0" fmla="*/ 0 w 5005136"/>
              <a:gd name="connsiteY0" fmla="*/ 0 h 5438274"/>
              <a:gd name="connsiteX1" fmla="*/ 5005136 w 5005136"/>
              <a:gd name="connsiteY1" fmla="*/ 0 h 5438274"/>
              <a:gd name="connsiteX2" fmla="*/ 5005136 w 5005136"/>
              <a:gd name="connsiteY2" fmla="*/ 5438274 h 5438274"/>
              <a:gd name="connsiteX3" fmla="*/ 0 w 5005136"/>
              <a:gd name="connsiteY3" fmla="*/ 5438274 h 5438274"/>
            </a:gdLst>
            <a:ahLst/>
            <a:cxnLst>
              <a:cxn ang="0">
                <a:pos x="connsiteX0" y="connsiteY0"/>
              </a:cxn>
              <a:cxn ang="0">
                <a:pos x="connsiteX1" y="connsiteY1"/>
              </a:cxn>
              <a:cxn ang="0">
                <a:pos x="connsiteX2" y="connsiteY2"/>
              </a:cxn>
              <a:cxn ang="0">
                <a:pos x="connsiteX3" y="connsiteY3"/>
              </a:cxn>
            </a:cxnLst>
            <a:rect l="l" t="t" r="r" b="b"/>
            <a:pathLst>
              <a:path w="5005136" h="5438274">
                <a:moveTo>
                  <a:pt x="0" y="0"/>
                </a:moveTo>
                <a:lnTo>
                  <a:pt x="5005136" y="0"/>
                </a:lnTo>
                <a:lnTo>
                  <a:pt x="5005136" y="5438274"/>
                </a:lnTo>
                <a:lnTo>
                  <a:pt x="0" y="543827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368537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Master Slide 18">
    <p:spTree>
      <p:nvGrpSpPr>
        <p:cNvPr id="1" name=""/>
        <p:cNvGrpSpPr/>
        <p:nvPr/>
      </p:nvGrpSpPr>
      <p:grpSpPr>
        <a:xfrm>
          <a:off x="0" y="0"/>
          <a:ext cx="0" cy="0"/>
          <a:chOff x="0" y="0"/>
          <a:chExt cx="0" cy="0"/>
        </a:xfrm>
      </p:grpSpPr>
      <p:sp>
        <p:nvSpPr>
          <p:cNvPr id="4" name="Picture Placeholder 7">
            <a:extLst>
              <a:ext uri="{FF2B5EF4-FFF2-40B4-BE49-F238E27FC236}">
                <a16:creationId xmlns:a16="http://schemas.microsoft.com/office/drawing/2014/main" id="{093FD961-28B1-4C03-BF43-FEFD55A4D006}"/>
              </a:ext>
            </a:extLst>
          </p:cNvPr>
          <p:cNvSpPr>
            <a:spLocks noGrp="1"/>
          </p:cNvSpPr>
          <p:nvPr>
            <p:ph type="pic" sz="quarter" idx="11" hasCustomPrompt="1"/>
          </p:nvPr>
        </p:nvSpPr>
        <p:spPr>
          <a:xfrm>
            <a:off x="2247901" y="0"/>
            <a:ext cx="9944100" cy="2971800"/>
          </a:xfrm>
          <a:custGeom>
            <a:avLst/>
            <a:gdLst>
              <a:gd name="connsiteX0" fmla="*/ 0 w 7668126"/>
              <a:gd name="connsiteY0" fmla="*/ 0 h 4924926"/>
              <a:gd name="connsiteX1" fmla="*/ 7668126 w 7668126"/>
              <a:gd name="connsiteY1" fmla="*/ 0 h 4924926"/>
              <a:gd name="connsiteX2" fmla="*/ 7668126 w 7668126"/>
              <a:gd name="connsiteY2" fmla="*/ 4924926 h 4924926"/>
              <a:gd name="connsiteX3" fmla="*/ 0 w 7668126"/>
              <a:gd name="connsiteY3" fmla="*/ 4924926 h 4924926"/>
            </a:gdLst>
            <a:ahLst/>
            <a:cxnLst>
              <a:cxn ang="0">
                <a:pos x="connsiteX0" y="connsiteY0"/>
              </a:cxn>
              <a:cxn ang="0">
                <a:pos x="connsiteX1" y="connsiteY1"/>
              </a:cxn>
              <a:cxn ang="0">
                <a:pos x="connsiteX2" y="connsiteY2"/>
              </a:cxn>
              <a:cxn ang="0">
                <a:pos x="connsiteX3" y="connsiteY3"/>
              </a:cxn>
            </a:cxnLst>
            <a:rect l="l" t="t" r="r" b="b"/>
            <a:pathLst>
              <a:path w="7668126" h="4924926">
                <a:moveTo>
                  <a:pt x="0" y="0"/>
                </a:moveTo>
                <a:lnTo>
                  <a:pt x="7668126" y="0"/>
                </a:lnTo>
                <a:lnTo>
                  <a:pt x="7668126" y="4924926"/>
                </a:lnTo>
                <a:lnTo>
                  <a:pt x="0" y="4924926"/>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3776306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Master Slide 19">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EB3D6CEB-BAE4-48A0-B779-B842D06E6301}"/>
              </a:ext>
            </a:extLst>
          </p:cNvPr>
          <p:cNvSpPr>
            <a:spLocks noGrp="1"/>
          </p:cNvSpPr>
          <p:nvPr>
            <p:ph type="pic" sz="quarter" idx="10" hasCustomPrompt="1"/>
          </p:nvPr>
        </p:nvSpPr>
        <p:spPr>
          <a:xfrm>
            <a:off x="977824" y="692115"/>
            <a:ext cx="4652955" cy="4074304"/>
          </a:xfrm>
          <a:custGeom>
            <a:avLst/>
            <a:gdLst>
              <a:gd name="connsiteX0" fmla="*/ 0 w 4652955"/>
              <a:gd name="connsiteY0" fmla="*/ 0 h 4074304"/>
              <a:gd name="connsiteX1" fmla="*/ 4652955 w 4652955"/>
              <a:gd name="connsiteY1" fmla="*/ 0 h 4074304"/>
              <a:gd name="connsiteX2" fmla="*/ 4652955 w 4652955"/>
              <a:gd name="connsiteY2" fmla="*/ 4074304 h 4074304"/>
              <a:gd name="connsiteX3" fmla="*/ 0 w 4652955"/>
              <a:gd name="connsiteY3" fmla="*/ 4074304 h 4074304"/>
            </a:gdLst>
            <a:ahLst/>
            <a:cxnLst>
              <a:cxn ang="0">
                <a:pos x="connsiteX0" y="connsiteY0"/>
              </a:cxn>
              <a:cxn ang="0">
                <a:pos x="connsiteX1" y="connsiteY1"/>
              </a:cxn>
              <a:cxn ang="0">
                <a:pos x="connsiteX2" y="connsiteY2"/>
              </a:cxn>
              <a:cxn ang="0">
                <a:pos x="connsiteX3" y="connsiteY3"/>
              </a:cxn>
            </a:cxnLst>
            <a:rect l="l" t="t" r="r" b="b"/>
            <a:pathLst>
              <a:path w="4652955" h="4074304">
                <a:moveTo>
                  <a:pt x="0" y="0"/>
                </a:moveTo>
                <a:lnTo>
                  <a:pt x="4652955" y="0"/>
                </a:lnTo>
                <a:lnTo>
                  <a:pt x="4652955" y="4074304"/>
                </a:lnTo>
                <a:lnTo>
                  <a:pt x="0" y="407430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40274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ster Slide 02">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46BBB8E-9D29-4BF7-B407-F5B3A4DBF5A4}"/>
              </a:ext>
            </a:extLst>
          </p:cNvPr>
          <p:cNvSpPr>
            <a:spLocks noGrp="1"/>
          </p:cNvSpPr>
          <p:nvPr>
            <p:ph type="pic" sz="quarter" idx="10" hasCustomPrompt="1"/>
          </p:nvPr>
        </p:nvSpPr>
        <p:spPr>
          <a:xfrm>
            <a:off x="8148989" y="254644"/>
            <a:ext cx="3668763" cy="6319777"/>
          </a:xfrm>
          <a:custGeom>
            <a:avLst/>
            <a:gdLst>
              <a:gd name="connsiteX0" fmla="*/ 0 w 4425044"/>
              <a:gd name="connsiteY0" fmla="*/ 0 h 6858000"/>
              <a:gd name="connsiteX1" fmla="*/ 4425044 w 4425044"/>
              <a:gd name="connsiteY1" fmla="*/ 0 h 6858000"/>
              <a:gd name="connsiteX2" fmla="*/ 4425044 w 4425044"/>
              <a:gd name="connsiteY2" fmla="*/ 6858000 h 6858000"/>
              <a:gd name="connsiteX3" fmla="*/ 0 w 44250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25044" h="6858000">
                <a:moveTo>
                  <a:pt x="0" y="0"/>
                </a:moveTo>
                <a:lnTo>
                  <a:pt x="4425044" y="0"/>
                </a:lnTo>
                <a:lnTo>
                  <a:pt x="4425044"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5" name="Picture Placeholder 9">
            <a:extLst>
              <a:ext uri="{FF2B5EF4-FFF2-40B4-BE49-F238E27FC236}">
                <a16:creationId xmlns:a16="http://schemas.microsoft.com/office/drawing/2014/main" id="{E46BBB8E-9D29-4BF7-B407-F5B3A4DBF5A4}"/>
              </a:ext>
            </a:extLst>
          </p:cNvPr>
          <p:cNvSpPr>
            <a:spLocks noGrp="1"/>
          </p:cNvSpPr>
          <p:nvPr>
            <p:ph type="pic" sz="quarter" idx="12" hasCustomPrompt="1"/>
          </p:nvPr>
        </p:nvSpPr>
        <p:spPr>
          <a:xfrm>
            <a:off x="4227102" y="254644"/>
            <a:ext cx="3668763" cy="6319777"/>
          </a:xfrm>
          <a:custGeom>
            <a:avLst/>
            <a:gdLst>
              <a:gd name="connsiteX0" fmla="*/ 0 w 4425044"/>
              <a:gd name="connsiteY0" fmla="*/ 0 h 6858000"/>
              <a:gd name="connsiteX1" fmla="*/ 4425044 w 4425044"/>
              <a:gd name="connsiteY1" fmla="*/ 0 h 6858000"/>
              <a:gd name="connsiteX2" fmla="*/ 4425044 w 4425044"/>
              <a:gd name="connsiteY2" fmla="*/ 6858000 h 6858000"/>
              <a:gd name="connsiteX3" fmla="*/ 0 w 442504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25044" h="6858000">
                <a:moveTo>
                  <a:pt x="0" y="0"/>
                </a:moveTo>
                <a:lnTo>
                  <a:pt x="4425044" y="0"/>
                </a:lnTo>
                <a:lnTo>
                  <a:pt x="4425044"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965455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Master Slide 20">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B1EB9681-3820-4312-8EC1-E9C0BE835B7E}"/>
              </a:ext>
            </a:extLst>
          </p:cNvPr>
          <p:cNvSpPr>
            <a:spLocks noGrp="1"/>
          </p:cNvSpPr>
          <p:nvPr>
            <p:ph type="pic" sz="quarter" idx="11" hasCustomPrompt="1"/>
          </p:nvPr>
        </p:nvSpPr>
        <p:spPr>
          <a:xfrm>
            <a:off x="7019215" y="861376"/>
            <a:ext cx="4386206" cy="5135248"/>
          </a:xfrm>
          <a:custGeom>
            <a:avLst/>
            <a:gdLst>
              <a:gd name="connsiteX0" fmla="*/ 0 w 4095198"/>
              <a:gd name="connsiteY0" fmla="*/ 0 h 5135248"/>
              <a:gd name="connsiteX1" fmla="*/ 4095198 w 4095198"/>
              <a:gd name="connsiteY1" fmla="*/ 0 h 5135248"/>
              <a:gd name="connsiteX2" fmla="*/ 4095198 w 4095198"/>
              <a:gd name="connsiteY2" fmla="*/ 5135248 h 5135248"/>
              <a:gd name="connsiteX3" fmla="*/ 0 w 4095198"/>
              <a:gd name="connsiteY3" fmla="*/ 5135248 h 5135248"/>
            </a:gdLst>
            <a:ahLst/>
            <a:cxnLst>
              <a:cxn ang="0">
                <a:pos x="connsiteX0" y="connsiteY0"/>
              </a:cxn>
              <a:cxn ang="0">
                <a:pos x="connsiteX1" y="connsiteY1"/>
              </a:cxn>
              <a:cxn ang="0">
                <a:pos x="connsiteX2" y="connsiteY2"/>
              </a:cxn>
              <a:cxn ang="0">
                <a:pos x="connsiteX3" y="connsiteY3"/>
              </a:cxn>
            </a:cxnLst>
            <a:rect l="l" t="t" r="r" b="b"/>
            <a:pathLst>
              <a:path w="4095198" h="5135248">
                <a:moveTo>
                  <a:pt x="0" y="0"/>
                </a:moveTo>
                <a:lnTo>
                  <a:pt x="4095198" y="0"/>
                </a:lnTo>
                <a:lnTo>
                  <a:pt x="4095198" y="5135248"/>
                </a:lnTo>
                <a:lnTo>
                  <a:pt x="0" y="5135248"/>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4" name="Picture Placeholder 7">
            <a:extLst>
              <a:ext uri="{FF2B5EF4-FFF2-40B4-BE49-F238E27FC236}">
                <a16:creationId xmlns:a16="http://schemas.microsoft.com/office/drawing/2014/main" id="{B1EB9681-3820-4312-8EC1-E9C0BE835B7E}"/>
              </a:ext>
            </a:extLst>
          </p:cNvPr>
          <p:cNvSpPr>
            <a:spLocks noGrp="1"/>
          </p:cNvSpPr>
          <p:nvPr>
            <p:ph type="pic" sz="quarter" idx="12" hasCustomPrompt="1"/>
          </p:nvPr>
        </p:nvSpPr>
        <p:spPr>
          <a:xfrm>
            <a:off x="1818968" y="0"/>
            <a:ext cx="4502156" cy="6858000"/>
          </a:xfrm>
          <a:custGeom>
            <a:avLst/>
            <a:gdLst>
              <a:gd name="connsiteX0" fmla="*/ 0 w 4095198"/>
              <a:gd name="connsiteY0" fmla="*/ 0 h 5135248"/>
              <a:gd name="connsiteX1" fmla="*/ 4095198 w 4095198"/>
              <a:gd name="connsiteY1" fmla="*/ 0 h 5135248"/>
              <a:gd name="connsiteX2" fmla="*/ 4095198 w 4095198"/>
              <a:gd name="connsiteY2" fmla="*/ 5135248 h 5135248"/>
              <a:gd name="connsiteX3" fmla="*/ 0 w 4095198"/>
              <a:gd name="connsiteY3" fmla="*/ 5135248 h 5135248"/>
            </a:gdLst>
            <a:ahLst/>
            <a:cxnLst>
              <a:cxn ang="0">
                <a:pos x="connsiteX0" y="connsiteY0"/>
              </a:cxn>
              <a:cxn ang="0">
                <a:pos x="connsiteX1" y="connsiteY1"/>
              </a:cxn>
              <a:cxn ang="0">
                <a:pos x="connsiteX2" y="connsiteY2"/>
              </a:cxn>
              <a:cxn ang="0">
                <a:pos x="connsiteX3" y="connsiteY3"/>
              </a:cxn>
            </a:cxnLst>
            <a:rect l="l" t="t" r="r" b="b"/>
            <a:pathLst>
              <a:path w="4095198" h="5135248">
                <a:moveTo>
                  <a:pt x="0" y="0"/>
                </a:moveTo>
                <a:lnTo>
                  <a:pt x="4095198" y="0"/>
                </a:lnTo>
                <a:lnTo>
                  <a:pt x="4095198" y="5135248"/>
                </a:lnTo>
                <a:lnTo>
                  <a:pt x="0" y="5135248"/>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053341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Master Slide 21">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F6346487-309B-4E07-886F-F2925AD06E1B}"/>
              </a:ext>
            </a:extLst>
          </p:cNvPr>
          <p:cNvSpPr>
            <a:spLocks noGrp="1"/>
          </p:cNvSpPr>
          <p:nvPr>
            <p:ph type="pic" sz="quarter" idx="16" hasCustomPrompt="1"/>
          </p:nvPr>
        </p:nvSpPr>
        <p:spPr>
          <a:xfrm>
            <a:off x="368709" y="294967"/>
            <a:ext cx="3141407" cy="4286865"/>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4" name="Picture Placeholder 10">
            <a:extLst>
              <a:ext uri="{FF2B5EF4-FFF2-40B4-BE49-F238E27FC236}">
                <a16:creationId xmlns:a16="http://schemas.microsoft.com/office/drawing/2014/main" id="{F6346487-309B-4E07-886F-F2925AD06E1B}"/>
              </a:ext>
            </a:extLst>
          </p:cNvPr>
          <p:cNvSpPr>
            <a:spLocks noGrp="1"/>
          </p:cNvSpPr>
          <p:nvPr>
            <p:ph type="pic" sz="quarter" idx="17" hasCustomPrompt="1"/>
          </p:nvPr>
        </p:nvSpPr>
        <p:spPr>
          <a:xfrm>
            <a:off x="3057831" y="2315496"/>
            <a:ext cx="3141407" cy="4286865"/>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703220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Master Slide 22">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4B0D0B6A-A735-4C6D-81B9-4D85E87FFBAC}"/>
              </a:ext>
            </a:extLst>
          </p:cNvPr>
          <p:cNvSpPr>
            <a:spLocks noGrp="1"/>
          </p:cNvSpPr>
          <p:nvPr>
            <p:ph type="pic" sz="quarter" idx="11" hasCustomPrompt="1"/>
          </p:nvPr>
        </p:nvSpPr>
        <p:spPr>
          <a:xfrm>
            <a:off x="5245768" y="1"/>
            <a:ext cx="5913808" cy="6858000"/>
          </a:xfrm>
          <a:custGeom>
            <a:avLst/>
            <a:gdLst>
              <a:gd name="connsiteX0" fmla="*/ 0 w 5913808"/>
              <a:gd name="connsiteY0" fmla="*/ 0 h 2432857"/>
              <a:gd name="connsiteX1" fmla="*/ 5913808 w 5913808"/>
              <a:gd name="connsiteY1" fmla="*/ 0 h 2432857"/>
              <a:gd name="connsiteX2" fmla="*/ 5913808 w 5913808"/>
              <a:gd name="connsiteY2" fmla="*/ 2432857 h 2432857"/>
              <a:gd name="connsiteX3" fmla="*/ 0 w 5913808"/>
              <a:gd name="connsiteY3" fmla="*/ 2432857 h 2432857"/>
            </a:gdLst>
            <a:ahLst/>
            <a:cxnLst>
              <a:cxn ang="0">
                <a:pos x="connsiteX0" y="connsiteY0"/>
              </a:cxn>
              <a:cxn ang="0">
                <a:pos x="connsiteX1" y="connsiteY1"/>
              </a:cxn>
              <a:cxn ang="0">
                <a:pos x="connsiteX2" y="connsiteY2"/>
              </a:cxn>
              <a:cxn ang="0">
                <a:pos x="connsiteX3" y="connsiteY3"/>
              </a:cxn>
            </a:cxnLst>
            <a:rect l="l" t="t" r="r" b="b"/>
            <a:pathLst>
              <a:path w="5913808" h="2432857">
                <a:moveTo>
                  <a:pt x="0" y="0"/>
                </a:moveTo>
                <a:lnTo>
                  <a:pt x="5913808" y="0"/>
                </a:lnTo>
                <a:lnTo>
                  <a:pt x="5913808" y="2432857"/>
                </a:lnTo>
                <a:lnTo>
                  <a:pt x="0" y="2432857"/>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4" name="Picture Placeholder 12">
            <a:extLst>
              <a:ext uri="{FF2B5EF4-FFF2-40B4-BE49-F238E27FC236}">
                <a16:creationId xmlns:a16="http://schemas.microsoft.com/office/drawing/2014/main" id="{AAF324B5-968F-410F-BF11-A54D80FF8AB4}"/>
              </a:ext>
            </a:extLst>
          </p:cNvPr>
          <p:cNvSpPr>
            <a:spLocks noGrp="1"/>
          </p:cNvSpPr>
          <p:nvPr>
            <p:ph type="pic" sz="quarter" idx="12" hasCustomPrompt="1"/>
          </p:nvPr>
        </p:nvSpPr>
        <p:spPr>
          <a:xfrm>
            <a:off x="1032387" y="1550413"/>
            <a:ext cx="4771232" cy="3757175"/>
          </a:xfrm>
          <a:custGeom>
            <a:avLst/>
            <a:gdLst>
              <a:gd name="connsiteX0" fmla="*/ 0 w 4203032"/>
              <a:gd name="connsiteY0" fmla="*/ 0 h 1992286"/>
              <a:gd name="connsiteX1" fmla="*/ 4203032 w 4203032"/>
              <a:gd name="connsiteY1" fmla="*/ 0 h 1992286"/>
              <a:gd name="connsiteX2" fmla="*/ 4203032 w 4203032"/>
              <a:gd name="connsiteY2" fmla="*/ 1992286 h 1992286"/>
              <a:gd name="connsiteX3" fmla="*/ 0 w 4203032"/>
              <a:gd name="connsiteY3" fmla="*/ 1992286 h 1992286"/>
            </a:gdLst>
            <a:ahLst/>
            <a:cxnLst>
              <a:cxn ang="0">
                <a:pos x="connsiteX0" y="connsiteY0"/>
              </a:cxn>
              <a:cxn ang="0">
                <a:pos x="connsiteX1" y="connsiteY1"/>
              </a:cxn>
              <a:cxn ang="0">
                <a:pos x="connsiteX2" y="connsiteY2"/>
              </a:cxn>
              <a:cxn ang="0">
                <a:pos x="connsiteX3" y="connsiteY3"/>
              </a:cxn>
            </a:cxnLst>
            <a:rect l="l" t="t" r="r" b="b"/>
            <a:pathLst>
              <a:path w="4203032" h="1992286">
                <a:moveTo>
                  <a:pt x="0" y="0"/>
                </a:moveTo>
                <a:lnTo>
                  <a:pt x="4203032" y="0"/>
                </a:lnTo>
                <a:lnTo>
                  <a:pt x="4203032" y="1992286"/>
                </a:lnTo>
                <a:lnTo>
                  <a:pt x="0" y="1992286"/>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703394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Master Slide 23">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DF4C6313-67C0-4FA6-8EA1-0156DC41B754}"/>
              </a:ext>
            </a:extLst>
          </p:cNvPr>
          <p:cNvSpPr>
            <a:spLocks noGrp="1"/>
          </p:cNvSpPr>
          <p:nvPr>
            <p:ph type="pic" sz="quarter" idx="12" hasCustomPrompt="1"/>
          </p:nvPr>
        </p:nvSpPr>
        <p:spPr>
          <a:xfrm>
            <a:off x="0" y="1910442"/>
            <a:ext cx="3341914" cy="3037115"/>
          </a:xfrm>
          <a:custGeom>
            <a:avLst/>
            <a:gdLst>
              <a:gd name="connsiteX0" fmla="*/ 0 w 3341914"/>
              <a:gd name="connsiteY0" fmla="*/ 0 h 3037115"/>
              <a:gd name="connsiteX1" fmla="*/ 3341914 w 3341914"/>
              <a:gd name="connsiteY1" fmla="*/ 0 h 3037115"/>
              <a:gd name="connsiteX2" fmla="*/ 3341914 w 3341914"/>
              <a:gd name="connsiteY2" fmla="*/ 3037115 h 3037115"/>
              <a:gd name="connsiteX3" fmla="*/ 0 w 3341914"/>
              <a:gd name="connsiteY3" fmla="*/ 3037115 h 3037115"/>
            </a:gdLst>
            <a:ahLst/>
            <a:cxnLst>
              <a:cxn ang="0">
                <a:pos x="connsiteX0" y="connsiteY0"/>
              </a:cxn>
              <a:cxn ang="0">
                <a:pos x="connsiteX1" y="connsiteY1"/>
              </a:cxn>
              <a:cxn ang="0">
                <a:pos x="connsiteX2" y="connsiteY2"/>
              </a:cxn>
              <a:cxn ang="0">
                <a:pos x="connsiteX3" y="connsiteY3"/>
              </a:cxn>
            </a:cxnLst>
            <a:rect l="l" t="t" r="r" b="b"/>
            <a:pathLst>
              <a:path w="3341914" h="3037115">
                <a:moveTo>
                  <a:pt x="0" y="0"/>
                </a:moveTo>
                <a:lnTo>
                  <a:pt x="3341914" y="0"/>
                </a:lnTo>
                <a:lnTo>
                  <a:pt x="3341914" y="3037115"/>
                </a:lnTo>
                <a:lnTo>
                  <a:pt x="0" y="303711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5" name="Picture Placeholder 13">
            <a:extLst>
              <a:ext uri="{FF2B5EF4-FFF2-40B4-BE49-F238E27FC236}">
                <a16:creationId xmlns:a16="http://schemas.microsoft.com/office/drawing/2014/main" id="{C73B8373-FA8A-429E-8697-8F46002B9BCB}"/>
              </a:ext>
            </a:extLst>
          </p:cNvPr>
          <p:cNvSpPr>
            <a:spLocks noGrp="1"/>
          </p:cNvSpPr>
          <p:nvPr>
            <p:ph type="pic" sz="quarter" idx="13" hasCustomPrompt="1"/>
          </p:nvPr>
        </p:nvSpPr>
        <p:spPr>
          <a:xfrm>
            <a:off x="3785507" y="0"/>
            <a:ext cx="4620986" cy="6858000"/>
          </a:xfrm>
          <a:custGeom>
            <a:avLst/>
            <a:gdLst>
              <a:gd name="connsiteX0" fmla="*/ 0 w 4620986"/>
              <a:gd name="connsiteY0" fmla="*/ 0 h 6858000"/>
              <a:gd name="connsiteX1" fmla="*/ 4620986 w 4620986"/>
              <a:gd name="connsiteY1" fmla="*/ 0 h 6858000"/>
              <a:gd name="connsiteX2" fmla="*/ 4620986 w 4620986"/>
              <a:gd name="connsiteY2" fmla="*/ 6858000 h 6858000"/>
              <a:gd name="connsiteX3" fmla="*/ 0 w 4620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20986" h="6858000">
                <a:moveTo>
                  <a:pt x="0" y="0"/>
                </a:moveTo>
                <a:lnTo>
                  <a:pt x="4620986" y="0"/>
                </a:lnTo>
                <a:lnTo>
                  <a:pt x="4620986"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6" name="Picture Placeholder 11">
            <a:extLst>
              <a:ext uri="{FF2B5EF4-FFF2-40B4-BE49-F238E27FC236}">
                <a16:creationId xmlns:a16="http://schemas.microsoft.com/office/drawing/2014/main" id="{D7C8A03D-B8C9-4717-985F-B1A825A56938}"/>
              </a:ext>
            </a:extLst>
          </p:cNvPr>
          <p:cNvSpPr>
            <a:spLocks noGrp="1"/>
          </p:cNvSpPr>
          <p:nvPr>
            <p:ph type="pic" sz="quarter" idx="14" hasCustomPrompt="1"/>
          </p:nvPr>
        </p:nvSpPr>
        <p:spPr>
          <a:xfrm>
            <a:off x="8850086" y="1910442"/>
            <a:ext cx="3341914" cy="3037115"/>
          </a:xfrm>
          <a:custGeom>
            <a:avLst/>
            <a:gdLst>
              <a:gd name="connsiteX0" fmla="*/ 0 w 3341914"/>
              <a:gd name="connsiteY0" fmla="*/ 0 h 3037115"/>
              <a:gd name="connsiteX1" fmla="*/ 3341914 w 3341914"/>
              <a:gd name="connsiteY1" fmla="*/ 0 h 3037115"/>
              <a:gd name="connsiteX2" fmla="*/ 3341914 w 3341914"/>
              <a:gd name="connsiteY2" fmla="*/ 3037115 h 3037115"/>
              <a:gd name="connsiteX3" fmla="*/ 0 w 3341914"/>
              <a:gd name="connsiteY3" fmla="*/ 3037115 h 3037115"/>
            </a:gdLst>
            <a:ahLst/>
            <a:cxnLst>
              <a:cxn ang="0">
                <a:pos x="connsiteX0" y="connsiteY0"/>
              </a:cxn>
              <a:cxn ang="0">
                <a:pos x="connsiteX1" y="connsiteY1"/>
              </a:cxn>
              <a:cxn ang="0">
                <a:pos x="connsiteX2" y="connsiteY2"/>
              </a:cxn>
              <a:cxn ang="0">
                <a:pos x="connsiteX3" y="connsiteY3"/>
              </a:cxn>
            </a:cxnLst>
            <a:rect l="l" t="t" r="r" b="b"/>
            <a:pathLst>
              <a:path w="3341914" h="3037115">
                <a:moveTo>
                  <a:pt x="0" y="0"/>
                </a:moveTo>
                <a:lnTo>
                  <a:pt x="3341914" y="0"/>
                </a:lnTo>
                <a:lnTo>
                  <a:pt x="3341914" y="3037115"/>
                </a:lnTo>
                <a:lnTo>
                  <a:pt x="0" y="303711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41373897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ster Slide 24">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98004C28-09E5-4448-89CA-899A71D39274}"/>
              </a:ext>
            </a:extLst>
          </p:cNvPr>
          <p:cNvSpPr>
            <a:spLocks noGrp="1"/>
          </p:cNvSpPr>
          <p:nvPr>
            <p:ph type="pic" sz="quarter" idx="10" hasCustomPrompt="1"/>
          </p:nvPr>
        </p:nvSpPr>
        <p:spPr>
          <a:xfrm>
            <a:off x="0" y="0"/>
            <a:ext cx="12191999" cy="6858000"/>
          </a:xfrm>
          <a:custGeom>
            <a:avLst/>
            <a:gdLst>
              <a:gd name="connsiteX0" fmla="*/ 0 w 3657600"/>
              <a:gd name="connsiteY0" fmla="*/ 0 h 3010486"/>
              <a:gd name="connsiteX1" fmla="*/ 3657600 w 3657600"/>
              <a:gd name="connsiteY1" fmla="*/ 0 h 3010486"/>
              <a:gd name="connsiteX2" fmla="*/ 3657600 w 3657600"/>
              <a:gd name="connsiteY2" fmla="*/ 3010486 h 3010486"/>
              <a:gd name="connsiteX3" fmla="*/ 0 w 3657600"/>
              <a:gd name="connsiteY3" fmla="*/ 3010486 h 3010486"/>
            </a:gdLst>
            <a:ahLst/>
            <a:cxnLst>
              <a:cxn ang="0">
                <a:pos x="connsiteX0" y="connsiteY0"/>
              </a:cxn>
              <a:cxn ang="0">
                <a:pos x="connsiteX1" y="connsiteY1"/>
              </a:cxn>
              <a:cxn ang="0">
                <a:pos x="connsiteX2" y="connsiteY2"/>
              </a:cxn>
              <a:cxn ang="0">
                <a:pos x="connsiteX3" y="connsiteY3"/>
              </a:cxn>
            </a:cxnLst>
            <a:rect l="l" t="t" r="r" b="b"/>
            <a:pathLst>
              <a:path w="3657600" h="3010486">
                <a:moveTo>
                  <a:pt x="0" y="0"/>
                </a:moveTo>
                <a:lnTo>
                  <a:pt x="3657600" y="0"/>
                </a:lnTo>
                <a:lnTo>
                  <a:pt x="3657600" y="3010486"/>
                </a:lnTo>
                <a:lnTo>
                  <a:pt x="0" y="3010486"/>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5" name="Picture Placeholder 12">
            <a:extLst>
              <a:ext uri="{FF2B5EF4-FFF2-40B4-BE49-F238E27FC236}">
                <a16:creationId xmlns:a16="http://schemas.microsoft.com/office/drawing/2014/main" id="{8C70784C-8CD7-41B2-9012-44FD8CD6EB96}"/>
              </a:ext>
            </a:extLst>
          </p:cNvPr>
          <p:cNvSpPr>
            <a:spLocks noGrp="1"/>
          </p:cNvSpPr>
          <p:nvPr>
            <p:ph type="pic" sz="quarter" idx="11" hasCustomPrompt="1"/>
          </p:nvPr>
        </p:nvSpPr>
        <p:spPr>
          <a:xfrm>
            <a:off x="1026564" y="481780"/>
            <a:ext cx="4833462" cy="5960807"/>
          </a:xfrm>
          <a:custGeom>
            <a:avLst/>
            <a:gdLst>
              <a:gd name="connsiteX0" fmla="*/ 0 w 3657600"/>
              <a:gd name="connsiteY0" fmla="*/ 0 h 3010486"/>
              <a:gd name="connsiteX1" fmla="*/ 3657600 w 3657600"/>
              <a:gd name="connsiteY1" fmla="*/ 0 h 3010486"/>
              <a:gd name="connsiteX2" fmla="*/ 3657600 w 3657600"/>
              <a:gd name="connsiteY2" fmla="*/ 3010486 h 3010486"/>
              <a:gd name="connsiteX3" fmla="*/ 0 w 3657600"/>
              <a:gd name="connsiteY3" fmla="*/ 3010486 h 3010486"/>
            </a:gdLst>
            <a:ahLst/>
            <a:cxnLst>
              <a:cxn ang="0">
                <a:pos x="connsiteX0" y="connsiteY0"/>
              </a:cxn>
              <a:cxn ang="0">
                <a:pos x="connsiteX1" y="connsiteY1"/>
              </a:cxn>
              <a:cxn ang="0">
                <a:pos x="connsiteX2" y="connsiteY2"/>
              </a:cxn>
              <a:cxn ang="0">
                <a:pos x="connsiteX3" y="connsiteY3"/>
              </a:cxn>
            </a:cxnLst>
            <a:rect l="l" t="t" r="r" b="b"/>
            <a:pathLst>
              <a:path w="3657600" h="3010486">
                <a:moveTo>
                  <a:pt x="0" y="0"/>
                </a:moveTo>
                <a:lnTo>
                  <a:pt x="3657600" y="0"/>
                </a:lnTo>
                <a:lnTo>
                  <a:pt x="3657600" y="3010486"/>
                </a:lnTo>
                <a:lnTo>
                  <a:pt x="0" y="3010486"/>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6" name="Picture Placeholder 12">
            <a:extLst>
              <a:ext uri="{FF2B5EF4-FFF2-40B4-BE49-F238E27FC236}">
                <a16:creationId xmlns:a16="http://schemas.microsoft.com/office/drawing/2014/main" id="{8C70784C-8CD7-41B2-9012-44FD8CD6EB96}"/>
              </a:ext>
            </a:extLst>
          </p:cNvPr>
          <p:cNvSpPr>
            <a:spLocks noGrp="1"/>
          </p:cNvSpPr>
          <p:nvPr>
            <p:ph type="pic" sz="quarter" idx="12" hasCustomPrompt="1"/>
          </p:nvPr>
        </p:nvSpPr>
        <p:spPr>
          <a:xfrm>
            <a:off x="6222912" y="481779"/>
            <a:ext cx="4833462" cy="5960807"/>
          </a:xfrm>
          <a:custGeom>
            <a:avLst/>
            <a:gdLst>
              <a:gd name="connsiteX0" fmla="*/ 0 w 3657600"/>
              <a:gd name="connsiteY0" fmla="*/ 0 h 3010486"/>
              <a:gd name="connsiteX1" fmla="*/ 3657600 w 3657600"/>
              <a:gd name="connsiteY1" fmla="*/ 0 h 3010486"/>
              <a:gd name="connsiteX2" fmla="*/ 3657600 w 3657600"/>
              <a:gd name="connsiteY2" fmla="*/ 3010486 h 3010486"/>
              <a:gd name="connsiteX3" fmla="*/ 0 w 3657600"/>
              <a:gd name="connsiteY3" fmla="*/ 3010486 h 3010486"/>
            </a:gdLst>
            <a:ahLst/>
            <a:cxnLst>
              <a:cxn ang="0">
                <a:pos x="connsiteX0" y="connsiteY0"/>
              </a:cxn>
              <a:cxn ang="0">
                <a:pos x="connsiteX1" y="connsiteY1"/>
              </a:cxn>
              <a:cxn ang="0">
                <a:pos x="connsiteX2" y="connsiteY2"/>
              </a:cxn>
              <a:cxn ang="0">
                <a:pos x="connsiteX3" y="connsiteY3"/>
              </a:cxn>
            </a:cxnLst>
            <a:rect l="l" t="t" r="r" b="b"/>
            <a:pathLst>
              <a:path w="3657600" h="3010486">
                <a:moveTo>
                  <a:pt x="0" y="0"/>
                </a:moveTo>
                <a:lnTo>
                  <a:pt x="3657600" y="0"/>
                </a:lnTo>
                <a:lnTo>
                  <a:pt x="3657600" y="3010486"/>
                </a:lnTo>
                <a:lnTo>
                  <a:pt x="0" y="3010486"/>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86287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Master Slide 25">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B7C4D88F-AE04-4972-B003-F8E986B44359}"/>
              </a:ext>
            </a:extLst>
          </p:cNvPr>
          <p:cNvSpPr>
            <a:spLocks noGrp="1"/>
          </p:cNvSpPr>
          <p:nvPr>
            <p:ph type="pic" sz="quarter" idx="15" hasCustomPrompt="1"/>
          </p:nvPr>
        </p:nvSpPr>
        <p:spPr>
          <a:xfrm>
            <a:off x="0" y="-15499"/>
            <a:ext cx="12192000" cy="6888997"/>
          </a:xfrm>
          <a:custGeom>
            <a:avLst/>
            <a:gdLst>
              <a:gd name="connsiteX0" fmla="*/ 0 w 7924800"/>
              <a:gd name="connsiteY0" fmla="*/ 0 h 3428999"/>
              <a:gd name="connsiteX1" fmla="*/ 7924800 w 7924800"/>
              <a:gd name="connsiteY1" fmla="*/ 0 h 3428999"/>
              <a:gd name="connsiteX2" fmla="*/ 7924800 w 7924800"/>
              <a:gd name="connsiteY2" fmla="*/ 3428999 h 3428999"/>
              <a:gd name="connsiteX3" fmla="*/ 0 w 7924800"/>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7924800" h="3428999">
                <a:moveTo>
                  <a:pt x="0" y="0"/>
                </a:moveTo>
                <a:lnTo>
                  <a:pt x="7924800" y="0"/>
                </a:lnTo>
                <a:lnTo>
                  <a:pt x="7924800" y="3428999"/>
                </a:lnTo>
                <a:lnTo>
                  <a:pt x="0" y="3428999"/>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7" name="Picture Placeholder 9">
            <a:extLst>
              <a:ext uri="{FF2B5EF4-FFF2-40B4-BE49-F238E27FC236}">
                <a16:creationId xmlns:a16="http://schemas.microsoft.com/office/drawing/2014/main" id="{B7C4D88F-AE04-4972-B003-F8E986B44359}"/>
              </a:ext>
            </a:extLst>
          </p:cNvPr>
          <p:cNvSpPr>
            <a:spLocks noGrp="1"/>
          </p:cNvSpPr>
          <p:nvPr>
            <p:ph type="pic" sz="quarter" idx="11" hasCustomPrompt="1"/>
          </p:nvPr>
        </p:nvSpPr>
        <p:spPr>
          <a:xfrm>
            <a:off x="8121445" y="206477"/>
            <a:ext cx="3873909" cy="6667021"/>
          </a:xfrm>
          <a:custGeom>
            <a:avLst/>
            <a:gdLst>
              <a:gd name="connsiteX0" fmla="*/ 0 w 7924800"/>
              <a:gd name="connsiteY0" fmla="*/ 0 h 3428999"/>
              <a:gd name="connsiteX1" fmla="*/ 7924800 w 7924800"/>
              <a:gd name="connsiteY1" fmla="*/ 0 h 3428999"/>
              <a:gd name="connsiteX2" fmla="*/ 7924800 w 7924800"/>
              <a:gd name="connsiteY2" fmla="*/ 3428999 h 3428999"/>
              <a:gd name="connsiteX3" fmla="*/ 0 w 7924800"/>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7924800" h="3428999">
                <a:moveTo>
                  <a:pt x="0" y="0"/>
                </a:moveTo>
                <a:lnTo>
                  <a:pt x="7924800" y="0"/>
                </a:lnTo>
                <a:lnTo>
                  <a:pt x="7924800" y="3428999"/>
                </a:lnTo>
                <a:lnTo>
                  <a:pt x="0" y="3428999"/>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8" name="Picture Placeholder 9">
            <a:extLst>
              <a:ext uri="{FF2B5EF4-FFF2-40B4-BE49-F238E27FC236}">
                <a16:creationId xmlns:a16="http://schemas.microsoft.com/office/drawing/2014/main" id="{B7C4D88F-AE04-4972-B003-F8E986B44359}"/>
              </a:ext>
            </a:extLst>
          </p:cNvPr>
          <p:cNvSpPr>
            <a:spLocks noGrp="1"/>
          </p:cNvSpPr>
          <p:nvPr>
            <p:ph type="pic" sz="quarter" idx="16" hasCustomPrompt="1"/>
          </p:nvPr>
        </p:nvSpPr>
        <p:spPr>
          <a:xfrm>
            <a:off x="186813" y="206477"/>
            <a:ext cx="3873909" cy="6667021"/>
          </a:xfrm>
          <a:custGeom>
            <a:avLst/>
            <a:gdLst>
              <a:gd name="connsiteX0" fmla="*/ 0 w 7924800"/>
              <a:gd name="connsiteY0" fmla="*/ 0 h 3428999"/>
              <a:gd name="connsiteX1" fmla="*/ 7924800 w 7924800"/>
              <a:gd name="connsiteY1" fmla="*/ 0 h 3428999"/>
              <a:gd name="connsiteX2" fmla="*/ 7924800 w 7924800"/>
              <a:gd name="connsiteY2" fmla="*/ 3428999 h 3428999"/>
              <a:gd name="connsiteX3" fmla="*/ 0 w 7924800"/>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7924800" h="3428999">
                <a:moveTo>
                  <a:pt x="0" y="0"/>
                </a:moveTo>
                <a:lnTo>
                  <a:pt x="7924800" y="0"/>
                </a:lnTo>
                <a:lnTo>
                  <a:pt x="7924800" y="3428999"/>
                </a:lnTo>
                <a:lnTo>
                  <a:pt x="0" y="3428999"/>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7798858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Master Slide 26">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F6346487-309B-4E07-886F-F2925AD06E1B}"/>
              </a:ext>
            </a:extLst>
          </p:cNvPr>
          <p:cNvSpPr>
            <a:spLocks noGrp="1"/>
          </p:cNvSpPr>
          <p:nvPr>
            <p:ph type="pic" sz="quarter" idx="14" hasCustomPrompt="1"/>
          </p:nvPr>
        </p:nvSpPr>
        <p:spPr>
          <a:xfrm>
            <a:off x="5132439" y="216310"/>
            <a:ext cx="6833419" cy="3205316"/>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8" name="Picture Placeholder 10">
            <a:extLst>
              <a:ext uri="{FF2B5EF4-FFF2-40B4-BE49-F238E27FC236}">
                <a16:creationId xmlns:a16="http://schemas.microsoft.com/office/drawing/2014/main" id="{F6346487-309B-4E07-886F-F2925AD06E1B}"/>
              </a:ext>
            </a:extLst>
          </p:cNvPr>
          <p:cNvSpPr>
            <a:spLocks noGrp="1"/>
          </p:cNvSpPr>
          <p:nvPr>
            <p:ph type="pic" sz="quarter" idx="15" hasCustomPrompt="1"/>
          </p:nvPr>
        </p:nvSpPr>
        <p:spPr>
          <a:xfrm>
            <a:off x="5132439" y="3569110"/>
            <a:ext cx="6833419" cy="3062748"/>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9" name="Picture Placeholder 10">
            <a:extLst>
              <a:ext uri="{FF2B5EF4-FFF2-40B4-BE49-F238E27FC236}">
                <a16:creationId xmlns:a16="http://schemas.microsoft.com/office/drawing/2014/main" id="{F6346487-309B-4E07-886F-F2925AD06E1B}"/>
              </a:ext>
            </a:extLst>
          </p:cNvPr>
          <p:cNvSpPr>
            <a:spLocks noGrp="1"/>
          </p:cNvSpPr>
          <p:nvPr>
            <p:ph type="pic" sz="quarter" idx="16" hasCustomPrompt="1"/>
          </p:nvPr>
        </p:nvSpPr>
        <p:spPr>
          <a:xfrm>
            <a:off x="1656735" y="216310"/>
            <a:ext cx="3328219" cy="6415548"/>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71759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Master Slide 27">
    <p:spTree>
      <p:nvGrpSpPr>
        <p:cNvPr id="1" name=""/>
        <p:cNvGrpSpPr/>
        <p:nvPr/>
      </p:nvGrpSpPr>
      <p:grpSpPr>
        <a:xfrm>
          <a:off x="0" y="0"/>
          <a:ext cx="0" cy="0"/>
          <a:chOff x="0" y="0"/>
          <a:chExt cx="0" cy="0"/>
        </a:xfrm>
      </p:grpSpPr>
      <p:sp>
        <p:nvSpPr>
          <p:cNvPr id="5" name="Picture Placeholder 11">
            <a:extLst>
              <a:ext uri="{FF2B5EF4-FFF2-40B4-BE49-F238E27FC236}">
                <a16:creationId xmlns:a16="http://schemas.microsoft.com/office/drawing/2014/main" id="{D0DE07FC-FA7C-4F99-86C0-98B51B4EB5F1}"/>
              </a:ext>
            </a:extLst>
          </p:cNvPr>
          <p:cNvSpPr>
            <a:spLocks noGrp="1"/>
          </p:cNvSpPr>
          <p:nvPr>
            <p:ph type="pic" sz="quarter" idx="15" hasCustomPrompt="1"/>
          </p:nvPr>
        </p:nvSpPr>
        <p:spPr>
          <a:xfrm>
            <a:off x="6128915" y="157317"/>
            <a:ext cx="2808610" cy="3048000"/>
          </a:xfrm>
          <a:custGeom>
            <a:avLst/>
            <a:gdLst>
              <a:gd name="connsiteX0" fmla="*/ 0 w 4273826"/>
              <a:gd name="connsiteY0" fmla="*/ 0 h 3260034"/>
              <a:gd name="connsiteX1" fmla="*/ 4273826 w 4273826"/>
              <a:gd name="connsiteY1" fmla="*/ 0 h 3260034"/>
              <a:gd name="connsiteX2" fmla="*/ 4273826 w 4273826"/>
              <a:gd name="connsiteY2" fmla="*/ 3260034 h 3260034"/>
              <a:gd name="connsiteX3" fmla="*/ 0 w 4273826"/>
              <a:gd name="connsiteY3" fmla="*/ 3260034 h 3260034"/>
            </a:gdLst>
            <a:ahLst/>
            <a:cxnLst>
              <a:cxn ang="0">
                <a:pos x="connsiteX0" y="connsiteY0"/>
              </a:cxn>
              <a:cxn ang="0">
                <a:pos x="connsiteX1" y="connsiteY1"/>
              </a:cxn>
              <a:cxn ang="0">
                <a:pos x="connsiteX2" y="connsiteY2"/>
              </a:cxn>
              <a:cxn ang="0">
                <a:pos x="connsiteX3" y="connsiteY3"/>
              </a:cxn>
            </a:cxnLst>
            <a:rect l="l" t="t" r="r" b="b"/>
            <a:pathLst>
              <a:path w="4273826" h="3260034">
                <a:moveTo>
                  <a:pt x="0" y="0"/>
                </a:moveTo>
                <a:lnTo>
                  <a:pt x="4273826" y="0"/>
                </a:lnTo>
                <a:lnTo>
                  <a:pt x="4273826" y="3260034"/>
                </a:lnTo>
                <a:lnTo>
                  <a:pt x="0" y="326003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6" name="Picture Placeholder 11">
            <a:extLst>
              <a:ext uri="{FF2B5EF4-FFF2-40B4-BE49-F238E27FC236}">
                <a16:creationId xmlns:a16="http://schemas.microsoft.com/office/drawing/2014/main" id="{D0DE07FC-FA7C-4F99-86C0-98B51B4EB5F1}"/>
              </a:ext>
            </a:extLst>
          </p:cNvPr>
          <p:cNvSpPr>
            <a:spLocks noGrp="1"/>
          </p:cNvSpPr>
          <p:nvPr>
            <p:ph type="pic" sz="quarter" idx="16" hasCustomPrompt="1"/>
          </p:nvPr>
        </p:nvSpPr>
        <p:spPr>
          <a:xfrm>
            <a:off x="6128915" y="3298723"/>
            <a:ext cx="2808610" cy="3441290"/>
          </a:xfrm>
          <a:custGeom>
            <a:avLst/>
            <a:gdLst>
              <a:gd name="connsiteX0" fmla="*/ 0 w 4273826"/>
              <a:gd name="connsiteY0" fmla="*/ 0 h 3260034"/>
              <a:gd name="connsiteX1" fmla="*/ 4273826 w 4273826"/>
              <a:gd name="connsiteY1" fmla="*/ 0 h 3260034"/>
              <a:gd name="connsiteX2" fmla="*/ 4273826 w 4273826"/>
              <a:gd name="connsiteY2" fmla="*/ 3260034 h 3260034"/>
              <a:gd name="connsiteX3" fmla="*/ 0 w 4273826"/>
              <a:gd name="connsiteY3" fmla="*/ 3260034 h 3260034"/>
            </a:gdLst>
            <a:ahLst/>
            <a:cxnLst>
              <a:cxn ang="0">
                <a:pos x="connsiteX0" y="connsiteY0"/>
              </a:cxn>
              <a:cxn ang="0">
                <a:pos x="connsiteX1" y="connsiteY1"/>
              </a:cxn>
              <a:cxn ang="0">
                <a:pos x="connsiteX2" y="connsiteY2"/>
              </a:cxn>
              <a:cxn ang="0">
                <a:pos x="connsiteX3" y="connsiteY3"/>
              </a:cxn>
            </a:cxnLst>
            <a:rect l="l" t="t" r="r" b="b"/>
            <a:pathLst>
              <a:path w="4273826" h="3260034">
                <a:moveTo>
                  <a:pt x="0" y="0"/>
                </a:moveTo>
                <a:lnTo>
                  <a:pt x="4273826" y="0"/>
                </a:lnTo>
                <a:lnTo>
                  <a:pt x="4273826" y="3260034"/>
                </a:lnTo>
                <a:lnTo>
                  <a:pt x="0" y="326003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7" name="Picture Placeholder 11">
            <a:extLst>
              <a:ext uri="{FF2B5EF4-FFF2-40B4-BE49-F238E27FC236}">
                <a16:creationId xmlns:a16="http://schemas.microsoft.com/office/drawing/2014/main" id="{D0DE07FC-FA7C-4F99-86C0-98B51B4EB5F1}"/>
              </a:ext>
            </a:extLst>
          </p:cNvPr>
          <p:cNvSpPr>
            <a:spLocks noGrp="1"/>
          </p:cNvSpPr>
          <p:nvPr>
            <p:ph type="pic" sz="quarter" idx="17" hasCustomPrompt="1"/>
          </p:nvPr>
        </p:nvSpPr>
        <p:spPr>
          <a:xfrm>
            <a:off x="3223483" y="157317"/>
            <a:ext cx="2808610" cy="3048000"/>
          </a:xfrm>
          <a:custGeom>
            <a:avLst/>
            <a:gdLst>
              <a:gd name="connsiteX0" fmla="*/ 0 w 4273826"/>
              <a:gd name="connsiteY0" fmla="*/ 0 h 3260034"/>
              <a:gd name="connsiteX1" fmla="*/ 4273826 w 4273826"/>
              <a:gd name="connsiteY1" fmla="*/ 0 h 3260034"/>
              <a:gd name="connsiteX2" fmla="*/ 4273826 w 4273826"/>
              <a:gd name="connsiteY2" fmla="*/ 3260034 h 3260034"/>
              <a:gd name="connsiteX3" fmla="*/ 0 w 4273826"/>
              <a:gd name="connsiteY3" fmla="*/ 3260034 h 3260034"/>
            </a:gdLst>
            <a:ahLst/>
            <a:cxnLst>
              <a:cxn ang="0">
                <a:pos x="connsiteX0" y="connsiteY0"/>
              </a:cxn>
              <a:cxn ang="0">
                <a:pos x="connsiteX1" y="connsiteY1"/>
              </a:cxn>
              <a:cxn ang="0">
                <a:pos x="connsiteX2" y="connsiteY2"/>
              </a:cxn>
              <a:cxn ang="0">
                <a:pos x="connsiteX3" y="connsiteY3"/>
              </a:cxn>
            </a:cxnLst>
            <a:rect l="l" t="t" r="r" b="b"/>
            <a:pathLst>
              <a:path w="4273826" h="3260034">
                <a:moveTo>
                  <a:pt x="0" y="0"/>
                </a:moveTo>
                <a:lnTo>
                  <a:pt x="4273826" y="0"/>
                </a:lnTo>
                <a:lnTo>
                  <a:pt x="4273826" y="3260034"/>
                </a:lnTo>
                <a:lnTo>
                  <a:pt x="0" y="326003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8" name="Picture Placeholder 11">
            <a:extLst>
              <a:ext uri="{FF2B5EF4-FFF2-40B4-BE49-F238E27FC236}">
                <a16:creationId xmlns:a16="http://schemas.microsoft.com/office/drawing/2014/main" id="{D0DE07FC-FA7C-4F99-86C0-98B51B4EB5F1}"/>
              </a:ext>
            </a:extLst>
          </p:cNvPr>
          <p:cNvSpPr>
            <a:spLocks noGrp="1"/>
          </p:cNvSpPr>
          <p:nvPr>
            <p:ph type="pic" sz="quarter" idx="18" hasCustomPrompt="1"/>
          </p:nvPr>
        </p:nvSpPr>
        <p:spPr>
          <a:xfrm>
            <a:off x="3223483" y="3298723"/>
            <a:ext cx="2808610" cy="3441290"/>
          </a:xfrm>
          <a:custGeom>
            <a:avLst/>
            <a:gdLst>
              <a:gd name="connsiteX0" fmla="*/ 0 w 4273826"/>
              <a:gd name="connsiteY0" fmla="*/ 0 h 3260034"/>
              <a:gd name="connsiteX1" fmla="*/ 4273826 w 4273826"/>
              <a:gd name="connsiteY1" fmla="*/ 0 h 3260034"/>
              <a:gd name="connsiteX2" fmla="*/ 4273826 w 4273826"/>
              <a:gd name="connsiteY2" fmla="*/ 3260034 h 3260034"/>
              <a:gd name="connsiteX3" fmla="*/ 0 w 4273826"/>
              <a:gd name="connsiteY3" fmla="*/ 3260034 h 3260034"/>
            </a:gdLst>
            <a:ahLst/>
            <a:cxnLst>
              <a:cxn ang="0">
                <a:pos x="connsiteX0" y="connsiteY0"/>
              </a:cxn>
              <a:cxn ang="0">
                <a:pos x="connsiteX1" y="connsiteY1"/>
              </a:cxn>
              <a:cxn ang="0">
                <a:pos x="connsiteX2" y="connsiteY2"/>
              </a:cxn>
              <a:cxn ang="0">
                <a:pos x="connsiteX3" y="connsiteY3"/>
              </a:cxn>
            </a:cxnLst>
            <a:rect l="l" t="t" r="r" b="b"/>
            <a:pathLst>
              <a:path w="4273826" h="3260034">
                <a:moveTo>
                  <a:pt x="0" y="0"/>
                </a:moveTo>
                <a:lnTo>
                  <a:pt x="4273826" y="0"/>
                </a:lnTo>
                <a:lnTo>
                  <a:pt x="4273826" y="3260034"/>
                </a:lnTo>
                <a:lnTo>
                  <a:pt x="0" y="326003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9" name="Picture Placeholder 11">
            <a:extLst>
              <a:ext uri="{FF2B5EF4-FFF2-40B4-BE49-F238E27FC236}">
                <a16:creationId xmlns:a16="http://schemas.microsoft.com/office/drawing/2014/main" id="{D0DE07FC-FA7C-4F99-86C0-98B51B4EB5F1}"/>
              </a:ext>
            </a:extLst>
          </p:cNvPr>
          <p:cNvSpPr>
            <a:spLocks noGrp="1"/>
          </p:cNvSpPr>
          <p:nvPr>
            <p:ph type="pic" sz="quarter" idx="19" hasCustomPrompt="1"/>
          </p:nvPr>
        </p:nvSpPr>
        <p:spPr>
          <a:xfrm>
            <a:off x="9034347" y="157317"/>
            <a:ext cx="3039666" cy="6582696"/>
          </a:xfrm>
          <a:custGeom>
            <a:avLst/>
            <a:gdLst>
              <a:gd name="connsiteX0" fmla="*/ 0 w 4273826"/>
              <a:gd name="connsiteY0" fmla="*/ 0 h 3260034"/>
              <a:gd name="connsiteX1" fmla="*/ 4273826 w 4273826"/>
              <a:gd name="connsiteY1" fmla="*/ 0 h 3260034"/>
              <a:gd name="connsiteX2" fmla="*/ 4273826 w 4273826"/>
              <a:gd name="connsiteY2" fmla="*/ 3260034 h 3260034"/>
              <a:gd name="connsiteX3" fmla="*/ 0 w 4273826"/>
              <a:gd name="connsiteY3" fmla="*/ 3260034 h 3260034"/>
            </a:gdLst>
            <a:ahLst/>
            <a:cxnLst>
              <a:cxn ang="0">
                <a:pos x="connsiteX0" y="connsiteY0"/>
              </a:cxn>
              <a:cxn ang="0">
                <a:pos x="connsiteX1" y="connsiteY1"/>
              </a:cxn>
              <a:cxn ang="0">
                <a:pos x="connsiteX2" y="connsiteY2"/>
              </a:cxn>
              <a:cxn ang="0">
                <a:pos x="connsiteX3" y="connsiteY3"/>
              </a:cxn>
            </a:cxnLst>
            <a:rect l="l" t="t" r="r" b="b"/>
            <a:pathLst>
              <a:path w="4273826" h="3260034">
                <a:moveTo>
                  <a:pt x="0" y="0"/>
                </a:moveTo>
                <a:lnTo>
                  <a:pt x="4273826" y="0"/>
                </a:lnTo>
                <a:lnTo>
                  <a:pt x="4273826" y="3260034"/>
                </a:lnTo>
                <a:lnTo>
                  <a:pt x="0" y="326003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11" name="Picture Placeholder 11">
            <a:extLst>
              <a:ext uri="{FF2B5EF4-FFF2-40B4-BE49-F238E27FC236}">
                <a16:creationId xmlns:a16="http://schemas.microsoft.com/office/drawing/2014/main" id="{D0DE07FC-FA7C-4F99-86C0-98B51B4EB5F1}"/>
              </a:ext>
            </a:extLst>
          </p:cNvPr>
          <p:cNvSpPr>
            <a:spLocks noGrp="1"/>
          </p:cNvSpPr>
          <p:nvPr>
            <p:ph type="pic" sz="quarter" idx="20" hasCustomPrompt="1"/>
          </p:nvPr>
        </p:nvSpPr>
        <p:spPr>
          <a:xfrm>
            <a:off x="137652" y="157317"/>
            <a:ext cx="2989009" cy="6582696"/>
          </a:xfrm>
          <a:custGeom>
            <a:avLst/>
            <a:gdLst>
              <a:gd name="connsiteX0" fmla="*/ 0 w 4273826"/>
              <a:gd name="connsiteY0" fmla="*/ 0 h 3260034"/>
              <a:gd name="connsiteX1" fmla="*/ 4273826 w 4273826"/>
              <a:gd name="connsiteY1" fmla="*/ 0 h 3260034"/>
              <a:gd name="connsiteX2" fmla="*/ 4273826 w 4273826"/>
              <a:gd name="connsiteY2" fmla="*/ 3260034 h 3260034"/>
              <a:gd name="connsiteX3" fmla="*/ 0 w 4273826"/>
              <a:gd name="connsiteY3" fmla="*/ 3260034 h 3260034"/>
            </a:gdLst>
            <a:ahLst/>
            <a:cxnLst>
              <a:cxn ang="0">
                <a:pos x="connsiteX0" y="connsiteY0"/>
              </a:cxn>
              <a:cxn ang="0">
                <a:pos x="connsiteX1" y="connsiteY1"/>
              </a:cxn>
              <a:cxn ang="0">
                <a:pos x="connsiteX2" y="connsiteY2"/>
              </a:cxn>
              <a:cxn ang="0">
                <a:pos x="connsiteX3" y="connsiteY3"/>
              </a:cxn>
            </a:cxnLst>
            <a:rect l="l" t="t" r="r" b="b"/>
            <a:pathLst>
              <a:path w="4273826" h="3260034">
                <a:moveTo>
                  <a:pt x="0" y="0"/>
                </a:moveTo>
                <a:lnTo>
                  <a:pt x="4273826" y="0"/>
                </a:lnTo>
                <a:lnTo>
                  <a:pt x="4273826" y="3260034"/>
                </a:lnTo>
                <a:lnTo>
                  <a:pt x="0" y="326003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3939224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Master Slide 28">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F6346487-309B-4E07-886F-F2925AD06E1B}"/>
              </a:ext>
            </a:extLst>
          </p:cNvPr>
          <p:cNvSpPr>
            <a:spLocks noGrp="1"/>
          </p:cNvSpPr>
          <p:nvPr>
            <p:ph type="pic" sz="quarter" idx="14" hasCustomPrompt="1"/>
          </p:nvPr>
        </p:nvSpPr>
        <p:spPr>
          <a:xfrm>
            <a:off x="304799" y="316806"/>
            <a:ext cx="11547993" cy="3132834"/>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5" name="Picture Placeholder 10">
            <a:extLst>
              <a:ext uri="{FF2B5EF4-FFF2-40B4-BE49-F238E27FC236}">
                <a16:creationId xmlns:a16="http://schemas.microsoft.com/office/drawing/2014/main" id="{F6346487-309B-4E07-886F-F2925AD06E1B}"/>
              </a:ext>
            </a:extLst>
          </p:cNvPr>
          <p:cNvSpPr>
            <a:spLocks noGrp="1"/>
          </p:cNvSpPr>
          <p:nvPr>
            <p:ph type="pic" sz="quarter" idx="15" hasCustomPrompt="1"/>
          </p:nvPr>
        </p:nvSpPr>
        <p:spPr>
          <a:xfrm>
            <a:off x="6292645" y="3706761"/>
            <a:ext cx="5560148" cy="2779581"/>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6" name="Picture Placeholder 10">
            <a:extLst>
              <a:ext uri="{FF2B5EF4-FFF2-40B4-BE49-F238E27FC236}">
                <a16:creationId xmlns:a16="http://schemas.microsoft.com/office/drawing/2014/main" id="{F6346487-309B-4E07-886F-F2925AD06E1B}"/>
              </a:ext>
            </a:extLst>
          </p:cNvPr>
          <p:cNvSpPr>
            <a:spLocks noGrp="1"/>
          </p:cNvSpPr>
          <p:nvPr>
            <p:ph type="pic" sz="quarter" idx="17" hasCustomPrompt="1"/>
          </p:nvPr>
        </p:nvSpPr>
        <p:spPr>
          <a:xfrm>
            <a:off x="304799" y="3706761"/>
            <a:ext cx="5682759" cy="2779581"/>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60649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Master Slide 29">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F6346487-309B-4E07-886F-F2925AD06E1B}"/>
              </a:ext>
            </a:extLst>
          </p:cNvPr>
          <p:cNvSpPr>
            <a:spLocks noGrp="1"/>
          </p:cNvSpPr>
          <p:nvPr>
            <p:ph type="pic" sz="quarter" idx="16" hasCustomPrompt="1"/>
          </p:nvPr>
        </p:nvSpPr>
        <p:spPr>
          <a:xfrm>
            <a:off x="6764594" y="1799303"/>
            <a:ext cx="3932903" cy="2389239"/>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250683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ster Slide 03">
    <p:spTree>
      <p:nvGrpSpPr>
        <p:cNvPr id="1" name=""/>
        <p:cNvGrpSpPr/>
        <p:nvPr/>
      </p:nvGrpSpPr>
      <p:grpSpPr>
        <a:xfrm>
          <a:off x="0" y="0"/>
          <a:ext cx="0" cy="0"/>
          <a:chOff x="0" y="0"/>
          <a:chExt cx="0" cy="0"/>
        </a:xfrm>
      </p:grpSpPr>
      <p:sp>
        <p:nvSpPr>
          <p:cNvPr id="5" name="Picture Placeholder 11">
            <a:extLst>
              <a:ext uri="{FF2B5EF4-FFF2-40B4-BE49-F238E27FC236}">
                <a16:creationId xmlns:a16="http://schemas.microsoft.com/office/drawing/2014/main" id="{E6897F7D-B599-4248-B0BB-2965F2D3B58E}"/>
              </a:ext>
            </a:extLst>
          </p:cNvPr>
          <p:cNvSpPr>
            <a:spLocks noGrp="1"/>
          </p:cNvSpPr>
          <p:nvPr>
            <p:ph type="pic" sz="quarter" idx="12" hasCustomPrompt="1"/>
          </p:nvPr>
        </p:nvSpPr>
        <p:spPr>
          <a:xfrm>
            <a:off x="6047362" y="0"/>
            <a:ext cx="6144638" cy="6858000"/>
          </a:xfrm>
          <a:custGeom>
            <a:avLst/>
            <a:gdLst>
              <a:gd name="connsiteX0" fmla="*/ 0 w 6144638"/>
              <a:gd name="connsiteY0" fmla="*/ 0 h 6858000"/>
              <a:gd name="connsiteX1" fmla="*/ 6144638 w 6144638"/>
              <a:gd name="connsiteY1" fmla="*/ 0 h 6858000"/>
              <a:gd name="connsiteX2" fmla="*/ 6144638 w 6144638"/>
              <a:gd name="connsiteY2" fmla="*/ 6858000 h 6858000"/>
              <a:gd name="connsiteX3" fmla="*/ 0 w 61446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44638" h="6858000">
                <a:moveTo>
                  <a:pt x="0" y="0"/>
                </a:moveTo>
                <a:lnTo>
                  <a:pt x="6144638" y="0"/>
                </a:lnTo>
                <a:lnTo>
                  <a:pt x="6144638"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8856943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Master Slide 30">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F6346487-309B-4E07-886F-F2925AD06E1B}"/>
              </a:ext>
            </a:extLst>
          </p:cNvPr>
          <p:cNvSpPr>
            <a:spLocks noGrp="1"/>
          </p:cNvSpPr>
          <p:nvPr>
            <p:ph type="pic" sz="quarter" idx="16" hasCustomPrompt="1"/>
          </p:nvPr>
        </p:nvSpPr>
        <p:spPr>
          <a:xfrm>
            <a:off x="1120877" y="1543666"/>
            <a:ext cx="4247536" cy="2605548"/>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703339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Master Slide 32">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F6346487-309B-4E07-886F-F2925AD06E1B}"/>
              </a:ext>
            </a:extLst>
          </p:cNvPr>
          <p:cNvSpPr>
            <a:spLocks noGrp="1"/>
          </p:cNvSpPr>
          <p:nvPr>
            <p:ph type="pic" sz="quarter" idx="14" hasCustomPrompt="1"/>
          </p:nvPr>
        </p:nvSpPr>
        <p:spPr>
          <a:xfrm>
            <a:off x="936867" y="863282"/>
            <a:ext cx="1512299" cy="2595716"/>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11" name="Picture Placeholder 10">
            <a:extLst>
              <a:ext uri="{FF2B5EF4-FFF2-40B4-BE49-F238E27FC236}">
                <a16:creationId xmlns:a16="http://schemas.microsoft.com/office/drawing/2014/main" id="{F6346487-309B-4E07-886F-F2925AD06E1B}"/>
              </a:ext>
            </a:extLst>
          </p:cNvPr>
          <p:cNvSpPr>
            <a:spLocks noGrp="1"/>
          </p:cNvSpPr>
          <p:nvPr>
            <p:ph type="pic" sz="quarter" idx="17" hasCustomPrompt="1"/>
          </p:nvPr>
        </p:nvSpPr>
        <p:spPr>
          <a:xfrm>
            <a:off x="3349495" y="3330562"/>
            <a:ext cx="1512299" cy="2593759"/>
          </a:xfrm>
          <a:custGeom>
            <a:avLst/>
            <a:gdLst>
              <a:gd name="connsiteX0" fmla="*/ 0 w 5275385"/>
              <a:gd name="connsiteY0" fmla="*/ 0 h 3319975"/>
              <a:gd name="connsiteX1" fmla="*/ 5275385 w 5275385"/>
              <a:gd name="connsiteY1" fmla="*/ 0 h 3319975"/>
              <a:gd name="connsiteX2" fmla="*/ 5275385 w 5275385"/>
              <a:gd name="connsiteY2" fmla="*/ 3319975 h 3319975"/>
              <a:gd name="connsiteX3" fmla="*/ 0 w 5275385"/>
              <a:gd name="connsiteY3" fmla="*/ 3319975 h 3319975"/>
            </a:gdLst>
            <a:ahLst/>
            <a:cxnLst>
              <a:cxn ang="0">
                <a:pos x="connsiteX0" y="connsiteY0"/>
              </a:cxn>
              <a:cxn ang="0">
                <a:pos x="connsiteX1" y="connsiteY1"/>
              </a:cxn>
              <a:cxn ang="0">
                <a:pos x="connsiteX2" y="connsiteY2"/>
              </a:cxn>
              <a:cxn ang="0">
                <a:pos x="connsiteX3" y="connsiteY3"/>
              </a:cxn>
            </a:cxnLst>
            <a:rect l="l" t="t" r="r" b="b"/>
            <a:pathLst>
              <a:path w="5275385" h="3319975">
                <a:moveTo>
                  <a:pt x="0" y="0"/>
                </a:moveTo>
                <a:lnTo>
                  <a:pt x="5275385" y="0"/>
                </a:lnTo>
                <a:lnTo>
                  <a:pt x="5275385" y="3319975"/>
                </a:lnTo>
                <a:lnTo>
                  <a:pt x="0" y="3319975"/>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5393889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Master Slide 41">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4495A935-6176-4045-90CE-B2478072F60A}"/>
              </a:ext>
            </a:extLst>
          </p:cNvPr>
          <p:cNvSpPr>
            <a:spLocks noGrp="1"/>
          </p:cNvSpPr>
          <p:nvPr>
            <p:ph type="pic" sz="quarter" idx="15" hasCustomPrompt="1"/>
          </p:nvPr>
        </p:nvSpPr>
        <p:spPr>
          <a:xfrm>
            <a:off x="7039488" y="1545029"/>
            <a:ext cx="4527448" cy="2733368"/>
          </a:xfrm>
          <a:custGeom>
            <a:avLst/>
            <a:gdLst>
              <a:gd name="connsiteX0" fmla="*/ 0 w 4923183"/>
              <a:gd name="connsiteY0" fmla="*/ 0 h 4293704"/>
              <a:gd name="connsiteX1" fmla="*/ 4923183 w 4923183"/>
              <a:gd name="connsiteY1" fmla="*/ 0 h 4293704"/>
              <a:gd name="connsiteX2" fmla="*/ 4923183 w 4923183"/>
              <a:gd name="connsiteY2" fmla="*/ 4293704 h 4293704"/>
              <a:gd name="connsiteX3" fmla="*/ 0 w 4923183"/>
              <a:gd name="connsiteY3" fmla="*/ 4293704 h 4293704"/>
            </a:gdLst>
            <a:ahLst/>
            <a:cxnLst>
              <a:cxn ang="0">
                <a:pos x="connsiteX0" y="connsiteY0"/>
              </a:cxn>
              <a:cxn ang="0">
                <a:pos x="connsiteX1" y="connsiteY1"/>
              </a:cxn>
              <a:cxn ang="0">
                <a:pos x="connsiteX2" y="connsiteY2"/>
              </a:cxn>
              <a:cxn ang="0">
                <a:pos x="connsiteX3" y="connsiteY3"/>
              </a:cxn>
            </a:cxnLst>
            <a:rect l="l" t="t" r="r" b="b"/>
            <a:pathLst>
              <a:path w="4923183" h="4293704">
                <a:moveTo>
                  <a:pt x="0" y="0"/>
                </a:moveTo>
                <a:lnTo>
                  <a:pt x="4923183" y="0"/>
                </a:lnTo>
                <a:lnTo>
                  <a:pt x="4923183" y="4293704"/>
                </a:lnTo>
                <a:lnTo>
                  <a:pt x="0" y="429370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7" name="Picture Placeholder 7">
            <a:extLst>
              <a:ext uri="{FF2B5EF4-FFF2-40B4-BE49-F238E27FC236}">
                <a16:creationId xmlns:a16="http://schemas.microsoft.com/office/drawing/2014/main" id="{4495A935-6176-4045-90CE-B2478072F60A}"/>
              </a:ext>
            </a:extLst>
          </p:cNvPr>
          <p:cNvSpPr>
            <a:spLocks noGrp="1"/>
          </p:cNvSpPr>
          <p:nvPr>
            <p:ph type="pic" sz="quarter" idx="16" hasCustomPrompt="1"/>
          </p:nvPr>
        </p:nvSpPr>
        <p:spPr>
          <a:xfrm>
            <a:off x="4966717" y="2911713"/>
            <a:ext cx="1522502" cy="2546555"/>
          </a:xfrm>
          <a:custGeom>
            <a:avLst/>
            <a:gdLst>
              <a:gd name="connsiteX0" fmla="*/ 0 w 4923183"/>
              <a:gd name="connsiteY0" fmla="*/ 0 h 4293704"/>
              <a:gd name="connsiteX1" fmla="*/ 4923183 w 4923183"/>
              <a:gd name="connsiteY1" fmla="*/ 0 h 4293704"/>
              <a:gd name="connsiteX2" fmla="*/ 4923183 w 4923183"/>
              <a:gd name="connsiteY2" fmla="*/ 4293704 h 4293704"/>
              <a:gd name="connsiteX3" fmla="*/ 0 w 4923183"/>
              <a:gd name="connsiteY3" fmla="*/ 4293704 h 4293704"/>
            </a:gdLst>
            <a:ahLst/>
            <a:cxnLst>
              <a:cxn ang="0">
                <a:pos x="connsiteX0" y="connsiteY0"/>
              </a:cxn>
              <a:cxn ang="0">
                <a:pos x="connsiteX1" y="connsiteY1"/>
              </a:cxn>
              <a:cxn ang="0">
                <a:pos x="connsiteX2" y="connsiteY2"/>
              </a:cxn>
              <a:cxn ang="0">
                <a:pos x="connsiteX3" y="connsiteY3"/>
              </a:cxn>
            </a:cxnLst>
            <a:rect l="l" t="t" r="r" b="b"/>
            <a:pathLst>
              <a:path w="4923183" h="4293704">
                <a:moveTo>
                  <a:pt x="0" y="0"/>
                </a:moveTo>
                <a:lnTo>
                  <a:pt x="4923183" y="0"/>
                </a:lnTo>
                <a:lnTo>
                  <a:pt x="4923183" y="4293704"/>
                </a:lnTo>
                <a:lnTo>
                  <a:pt x="0" y="429370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8" name="Picture Placeholder 7">
            <a:extLst>
              <a:ext uri="{FF2B5EF4-FFF2-40B4-BE49-F238E27FC236}">
                <a16:creationId xmlns:a16="http://schemas.microsoft.com/office/drawing/2014/main" id="{4495A935-6176-4045-90CE-B2478072F60A}"/>
              </a:ext>
            </a:extLst>
          </p:cNvPr>
          <p:cNvSpPr>
            <a:spLocks noGrp="1"/>
          </p:cNvSpPr>
          <p:nvPr>
            <p:ph type="pic" sz="quarter" idx="14" hasCustomPrompt="1"/>
          </p:nvPr>
        </p:nvSpPr>
        <p:spPr>
          <a:xfrm>
            <a:off x="2666040" y="2902803"/>
            <a:ext cx="1522502" cy="2555465"/>
          </a:xfrm>
          <a:custGeom>
            <a:avLst/>
            <a:gdLst>
              <a:gd name="connsiteX0" fmla="*/ 0 w 4923183"/>
              <a:gd name="connsiteY0" fmla="*/ 0 h 4293704"/>
              <a:gd name="connsiteX1" fmla="*/ 4923183 w 4923183"/>
              <a:gd name="connsiteY1" fmla="*/ 0 h 4293704"/>
              <a:gd name="connsiteX2" fmla="*/ 4923183 w 4923183"/>
              <a:gd name="connsiteY2" fmla="*/ 4293704 h 4293704"/>
              <a:gd name="connsiteX3" fmla="*/ 0 w 4923183"/>
              <a:gd name="connsiteY3" fmla="*/ 4293704 h 4293704"/>
            </a:gdLst>
            <a:ahLst/>
            <a:cxnLst>
              <a:cxn ang="0">
                <a:pos x="connsiteX0" y="connsiteY0"/>
              </a:cxn>
              <a:cxn ang="0">
                <a:pos x="connsiteX1" y="connsiteY1"/>
              </a:cxn>
              <a:cxn ang="0">
                <a:pos x="connsiteX2" y="connsiteY2"/>
              </a:cxn>
              <a:cxn ang="0">
                <a:pos x="connsiteX3" y="connsiteY3"/>
              </a:cxn>
            </a:cxnLst>
            <a:rect l="l" t="t" r="r" b="b"/>
            <a:pathLst>
              <a:path w="4923183" h="4293704">
                <a:moveTo>
                  <a:pt x="0" y="0"/>
                </a:moveTo>
                <a:lnTo>
                  <a:pt x="4923183" y="0"/>
                </a:lnTo>
                <a:lnTo>
                  <a:pt x="4923183" y="4293704"/>
                </a:lnTo>
                <a:lnTo>
                  <a:pt x="0" y="4293704"/>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30184705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lank Master Slide 42">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8C70784C-8CD7-41B2-9012-44FD8CD6EB96}"/>
              </a:ext>
            </a:extLst>
          </p:cNvPr>
          <p:cNvSpPr>
            <a:spLocks noGrp="1"/>
          </p:cNvSpPr>
          <p:nvPr>
            <p:ph type="pic" sz="quarter" idx="11" hasCustomPrompt="1"/>
          </p:nvPr>
        </p:nvSpPr>
        <p:spPr>
          <a:xfrm>
            <a:off x="9483209" y="294968"/>
            <a:ext cx="2423655" cy="6282813"/>
          </a:xfrm>
          <a:custGeom>
            <a:avLst/>
            <a:gdLst>
              <a:gd name="connsiteX0" fmla="*/ 0 w 3657600"/>
              <a:gd name="connsiteY0" fmla="*/ 0 h 3010486"/>
              <a:gd name="connsiteX1" fmla="*/ 3657600 w 3657600"/>
              <a:gd name="connsiteY1" fmla="*/ 0 h 3010486"/>
              <a:gd name="connsiteX2" fmla="*/ 3657600 w 3657600"/>
              <a:gd name="connsiteY2" fmla="*/ 3010486 h 3010486"/>
              <a:gd name="connsiteX3" fmla="*/ 0 w 3657600"/>
              <a:gd name="connsiteY3" fmla="*/ 3010486 h 3010486"/>
            </a:gdLst>
            <a:ahLst/>
            <a:cxnLst>
              <a:cxn ang="0">
                <a:pos x="connsiteX0" y="connsiteY0"/>
              </a:cxn>
              <a:cxn ang="0">
                <a:pos x="connsiteX1" y="connsiteY1"/>
              </a:cxn>
              <a:cxn ang="0">
                <a:pos x="connsiteX2" y="connsiteY2"/>
              </a:cxn>
              <a:cxn ang="0">
                <a:pos x="connsiteX3" y="connsiteY3"/>
              </a:cxn>
            </a:cxnLst>
            <a:rect l="l" t="t" r="r" b="b"/>
            <a:pathLst>
              <a:path w="3657600" h="3010486">
                <a:moveTo>
                  <a:pt x="0" y="0"/>
                </a:moveTo>
                <a:lnTo>
                  <a:pt x="3657600" y="0"/>
                </a:lnTo>
                <a:lnTo>
                  <a:pt x="3657600" y="3010486"/>
                </a:lnTo>
                <a:lnTo>
                  <a:pt x="0" y="3010486"/>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3" name="Picture Placeholder 12">
            <a:extLst>
              <a:ext uri="{FF2B5EF4-FFF2-40B4-BE49-F238E27FC236}">
                <a16:creationId xmlns:a16="http://schemas.microsoft.com/office/drawing/2014/main" id="{8C70784C-8CD7-41B2-9012-44FD8CD6EB96}"/>
              </a:ext>
            </a:extLst>
          </p:cNvPr>
          <p:cNvSpPr>
            <a:spLocks noGrp="1"/>
          </p:cNvSpPr>
          <p:nvPr>
            <p:ph type="pic" sz="quarter" idx="12" hasCustomPrompt="1"/>
          </p:nvPr>
        </p:nvSpPr>
        <p:spPr>
          <a:xfrm>
            <a:off x="6951404" y="294968"/>
            <a:ext cx="2423655" cy="6282813"/>
          </a:xfrm>
          <a:custGeom>
            <a:avLst/>
            <a:gdLst>
              <a:gd name="connsiteX0" fmla="*/ 0 w 3657600"/>
              <a:gd name="connsiteY0" fmla="*/ 0 h 3010486"/>
              <a:gd name="connsiteX1" fmla="*/ 3657600 w 3657600"/>
              <a:gd name="connsiteY1" fmla="*/ 0 h 3010486"/>
              <a:gd name="connsiteX2" fmla="*/ 3657600 w 3657600"/>
              <a:gd name="connsiteY2" fmla="*/ 3010486 h 3010486"/>
              <a:gd name="connsiteX3" fmla="*/ 0 w 3657600"/>
              <a:gd name="connsiteY3" fmla="*/ 3010486 h 3010486"/>
            </a:gdLst>
            <a:ahLst/>
            <a:cxnLst>
              <a:cxn ang="0">
                <a:pos x="connsiteX0" y="connsiteY0"/>
              </a:cxn>
              <a:cxn ang="0">
                <a:pos x="connsiteX1" y="connsiteY1"/>
              </a:cxn>
              <a:cxn ang="0">
                <a:pos x="connsiteX2" y="connsiteY2"/>
              </a:cxn>
              <a:cxn ang="0">
                <a:pos x="connsiteX3" y="connsiteY3"/>
              </a:cxn>
            </a:cxnLst>
            <a:rect l="l" t="t" r="r" b="b"/>
            <a:pathLst>
              <a:path w="3657600" h="3010486">
                <a:moveTo>
                  <a:pt x="0" y="0"/>
                </a:moveTo>
                <a:lnTo>
                  <a:pt x="3657600" y="0"/>
                </a:lnTo>
                <a:lnTo>
                  <a:pt x="3657600" y="3010486"/>
                </a:lnTo>
                <a:lnTo>
                  <a:pt x="0" y="3010486"/>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4" name="Picture Placeholder 12">
            <a:extLst>
              <a:ext uri="{FF2B5EF4-FFF2-40B4-BE49-F238E27FC236}">
                <a16:creationId xmlns:a16="http://schemas.microsoft.com/office/drawing/2014/main" id="{8C70784C-8CD7-41B2-9012-44FD8CD6EB96}"/>
              </a:ext>
            </a:extLst>
          </p:cNvPr>
          <p:cNvSpPr>
            <a:spLocks noGrp="1"/>
          </p:cNvSpPr>
          <p:nvPr>
            <p:ph type="pic" sz="quarter" idx="13" hasCustomPrompt="1"/>
          </p:nvPr>
        </p:nvSpPr>
        <p:spPr>
          <a:xfrm>
            <a:off x="4419599" y="294968"/>
            <a:ext cx="2423655" cy="6282813"/>
          </a:xfrm>
          <a:custGeom>
            <a:avLst/>
            <a:gdLst>
              <a:gd name="connsiteX0" fmla="*/ 0 w 3657600"/>
              <a:gd name="connsiteY0" fmla="*/ 0 h 3010486"/>
              <a:gd name="connsiteX1" fmla="*/ 3657600 w 3657600"/>
              <a:gd name="connsiteY1" fmla="*/ 0 h 3010486"/>
              <a:gd name="connsiteX2" fmla="*/ 3657600 w 3657600"/>
              <a:gd name="connsiteY2" fmla="*/ 3010486 h 3010486"/>
              <a:gd name="connsiteX3" fmla="*/ 0 w 3657600"/>
              <a:gd name="connsiteY3" fmla="*/ 3010486 h 3010486"/>
            </a:gdLst>
            <a:ahLst/>
            <a:cxnLst>
              <a:cxn ang="0">
                <a:pos x="connsiteX0" y="connsiteY0"/>
              </a:cxn>
              <a:cxn ang="0">
                <a:pos x="connsiteX1" y="connsiteY1"/>
              </a:cxn>
              <a:cxn ang="0">
                <a:pos x="connsiteX2" y="connsiteY2"/>
              </a:cxn>
              <a:cxn ang="0">
                <a:pos x="connsiteX3" y="connsiteY3"/>
              </a:cxn>
            </a:cxnLst>
            <a:rect l="l" t="t" r="r" b="b"/>
            <a:pathLst>
              <a:path w="3657600" h="3010486">
                <a:moveTo>
                  <a:pt x="0" y="0"/>
                </a:moveTo>
                <a:lnTo>
                  <a:pt x="3657600" y="0"/>
                </a:lnTo>
                <a:lnTo>
                  <a:pt x="3657600" y="3010486"/>
                </a:lnTo>
                <a:lnTo>
                  <a:pt x="0" y="3010486"/>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
        <p:nvSpPr>
          <p:cNvPr id="5" name="Picture Placeholder 12">
            <a:extLst>
              <a:ext uri="{FF2B5EF4-FFF2-40B4-BE49-F238E27FC236}">
                <a16:creationId xmlns:a16="http://schemas.microsoft.com/office/drawing/2014/main" id="{8C70784C-8CD7-41B2-9012-44FD8CD6EB96}"/>
              </a:ext>
            </a:extLst>
          </p:cNvPr>
          <p:cNvSpPr>
            <a:spLocks noGrp="1"/>
          </p:cNvSpPr>
          <p:nvPr>
            <p:ph type="pic" sz="quarter" idx="14" hasCustomPrompt="1"/>
          </p:nvPr>
        </p:nvSpPr>
        <p:spPr>
          <a:xfrm>
            <a:off x="1887794" y="294968"/>
            <a:ext cx="2423655" cy="6282813"/>
          </a:xfrm>
          <a:custGeom>
            <a:avLst/>
            <a:gdLst>
              <a:gd name="connsiteX0" fmla="*/ 0 w 3657600"/>
              <a:gd name="connsiteY0" fmla="*/ 0 h 3010486"/>
              <a:gd name="connsiteX1" fmla="*/ 3657600 w 3657600"/>
              <a:gd name="connsiteY1" fmla="*/ 0 h 3010486"/>
              <a:gd name="connsiteX2" fmla="*/ 3657600 w 3657600"/>
              <a:gd name="connsiteY2" fmla="*/ 3010486 h 3010486"/>
              <a:gd name="connsiteX3" fmla="*/ 0 w 3657600"/>
              <a:gd name="connsiteY3" fmla="*/ 3010486 h 3010486"/>
            </a:gdLst>
            <a:ahLst/>
            <a:cxnLst>
              <a:cxn ang="0">
                <a:pos x="connsiteX0" y="connsiteY0"/>
              </a:cxn>
              <a:cxn ang="0">
                <a:pos x="connsiteX1" y="connsiteY1"/>
              </a:cxn>
              <a:cxn ang="0">
                <a:pos x="connsiteX2" y="connsiteY2"/>
              </a:cxn>
              <a:cxn ang="0">
                <a:pos x="connsiteX3" y="connsiteY3"/>
              </a:cxn>
            </a:cxnLst>
            <a:rect l="l" t="t" r="r" b="b"/>
            <a:pathLst>
              <a:path w="3657600" h="3010486">
                <a:moveTo>
                  <a:pt x="0" y="0"/>
                </a:moveTo>
                <a:lnTo>
                  <a:pt x="3657600" y="0"/>
                </a:lnTo>
                <a:lnTo>
                  <a:pt x="3657600" y="3010486"/>
                </a:lnTo>
                <a:lnTo>
                  <a:pt x="0" y="3010486"/>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2818555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4E87C9-F8C1-4991-8E0C-3F609A9D21E8}"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CC4C0-3FF1-4BF0-BAC9-03909C90A04E}" type="slidenum">
              <a:rPr lang="en-US" smtClean="0"/>
              <a:t>‹#›</a:t>
            </a:fld>
            <a:endParaRPr lang="en-US"/>
          </a:p>
        </p:txBody>
      </p:sp>
    </p:spTree>
    <p:extLst>
      <p:ext uri="{BB962C8B-B14F-4D97-AF65-F5344CB8AC3E}">
        <p14:creationId xmlns:p14="http://schemas.microsoft.com/office/powerpoint/2010/main" val="34419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aster Slide 04">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85F4B507-A068-4E8F-94CF-8A4A514166D6}"/>
              </a:ext>
            </a:extLst>
          </p:cNvPr>
          <p:cNvSpPr>
            <a:spLocks noGrp="1"/>
          </p:cNvSpPr>
          <p:nvPr>
            <p:ph type="pic" sz="quarter" idx="10" hasCustomPrompt="1"/>
          </p:nvPr>
        </p:nvSpPr>
        <p:spPr>
          <a:xfrm>
            <a:off x="304801" y="256674"/>
            <a:ext cx="11678652" cy="6352673"/>
          </a:xfrm>
          <a:custGeom>
            <a:avLst/>
            <a:gdLst>
              <a:gd name="connsiteX0" fmla="*/ 0 w 8384345"/>
              <a:gd name="connsiteY0" fmla="*/ 0 h 6858000"/>
              <a:gd name="connsiteX1" fmla="*/ 8384345 w 8384345"/>
              <a:gd name="connsiteY1" fmla="*/ 0 h 6858000"/>
              <a:gd name="connsiteX2" fmla="*/ 8384345 w 8384345"/>
              <a:gd name="connsiteY2" fmla="*/ 6858000 h 6858000"/>
              <a:gd name="connsiteX3" fmla="*/ 0 w 838434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84345" h="6858000">
                <a:moveTo>
                  <a:pt x="0" y="0"/>
                </a:moveTo>
                <a:lnTo>
                  <a:pt x="8384345" y="0"/>
                </a:lnTo>
                <a:lnTo>
                  <a:pt x="8384345"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334711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ster Slide 05">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85F4B507-A068-4E8F-94CF-8A4A514166D6}"/>
              </a:ext>
            </a:extLst>
          </p:cNvPr>
          <p:cNvSpPr>
            <a:spLocks noGrp="1"/>
          </p:cNvSpPr>
          <p:nvPr>
            <p:ph type="pic" sz="quarter" idx="11" hasCustomPrompt="1"/>
          </p:nvPr>
        </p:nvSpPr>
        <p:spPr>
          <a:xfrm>
            <a:off x="877133" y="0"/>
            <a:ext cx="4833856" cy="6858000"/>
          </a:xfrm>
          <a:custGeom>
            <a:avLst/>
            <a:gdLst>
              <a:gd name="connsiteX0" fmla="*/ 0 w 8384345"/>
              <a:gd name="connsiteY0" fmla="*/ 0 h 6858000"/>
              <a:gd name="connsiteX1" fmla="*/ 8384345 w 8384345"/>
              <a:gd name="connsiteY1" fmla="*/ 0 h 6858000"/>
              <a:gd name="connsiteX2" fmla="*/ 8384345 w 8384345"/>
              <a:gd name="connsiteY2" fmla="*/ 6858000 h 6858000"/>
              <a:gd name="connsiteX3" fmla="*/ 0 w 838434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84345" h="6858000">
                <a:moveTo>
                  <a:pt x="0" y="0"/>
                </a:moveTo>
                <a:lnTo>
                  <a:pt x="8384345" y="0"/>
                </a:lnTo>
                <a:lnTo>
                  <a:pt x="8384345" y="6858000"/>
                </a:lnTo>
                <a:lnTo>
                  <a:pt x="0" y="68580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124190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aster Slide 06">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CEB2AD95-6F39-4D4B-9000-C9124AA86DDF}"/>
              </a:ext>
            </a:extLst>
          </p:cNvPr>
          <p:cNvSpPr>
            <a:spLocks noGrp="1"/>
          </p:cNvSpPr>
          <p:nvPr>
            <p:ph type="pic" sz="quarter" idx="11" hasCustomPrompt="1"/>
          </p:nvPr>
        </p:nvSpPr>
        <p:spPr>
          <a:xfrm>
            <a:off x="635000" y="4566"/>
            <a:ext cx="5080000" cy="6007100"/>
          </a:xfrm>
          <a:custGeom>
            <a:avLst/>
            <a:gdLst>
              <a:gd name="connsiteX0" fmla="*/ 0 w 5080000"/>
              <a:gd name="connsiteY0" fmla="*/ 0 h 6007100"/>
              <a:gd name="connsiteX1" fmla="*/ 5080000 w 5080000"/>
              <a:gd name="connsiteY1" fmla="*/ 0 h 6007100"/>
              <a:gd name="connsiteX2" fmla="*/ 5080000 w 5080000"/>
              <a:gd name="connsiteY2" fmla="*/ 6007100 h 6007100"/>
              <a:gd name="connsiteX3" fmla="*/ 0 w 5080000"/>
              <a:gd name="connsiteY3" fmla="*/ 6007100 h 6007100"/>
            </a:gdLst>
            <a:ahLst/>
            <a:cxnLst>
              <a:cxn ang="0">
                <a:pos x="connsiteX0" y="connsiteY0"/>
              </a:cxn>
              <a:cxn ang="0">
                <a:pos x="connsiteX1" y="connsiteY1"/>
              </a:cxn>
              <a:cxn ang="0">
                <a:pos x="connsiteX2" y="connsiteY2"/>
              </a:cxn>
              <a:cxn ang="0">
                <a:pos x="connsiteX3" y="connsiteY3"/>
              </a:cxn>
            </a:cxnLst>
            <a:rect l="l" t="t" r="r" b="b"/>
            <a:pathLst>
              <a:path w="5080000" h="6007100">
                <a:moveTo>
                  <a:pt x="0" y="0"/>
                </a:moveTo>
                <a:lnTo>
                  <a:pt x="5080000" y="0"/>
                </a:lnTo>
                <a:lnTo>
                  <a:pt x="5080000" y="6007100"/>
                </a:lnTo>
                <a:lnTo>
                  <a:pt x="0" y="6007100"/>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292059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Slide 07">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2BF057D-6704-4BE7-8481-1F1E123C4E12}"/>
              </a:ext>
            </a:extLst>
          </p:cNvPr>
          <p:cNvSpPr>
            <a:spLocks noGrp="1"/>
          </p:cNvSpPr>
          <p:nvPr>
            <p:ph type="pic" sz="quarter" idx="10" hasCustomPrompt="1"/>
          </p:nvPr>
        </p:nvSpPr>
        <p:spPr>
          <a:xfrm>
            <a:off x="218919" y="3192377"/>
            <a:ext cx="11639445" cy="3456567"/>
          </a:xfrm>
          <a:custGeom>
            <a:avLst/>
            <a:gdLst>
              <a:gd name="connsiteX0" fmla="*/ 0 w 6519621"/>
              <a:gd name="connsiteY0" fmla="*/ 0 h 5649132"/>
              <a:gd name="connsiteX1" fmla="*/ 6519621 w 6519621"/>
              <a:gd name="connsiteY1" fmla="*/ 0 h 5649132"/>
              <a:gd name="connsiteX2" fmla="*/ 6519621 w 6519621"/>
              <a:gd name="connsiteY2" fmla="*/ 5649132 h 5649132"/>
              <a:gd name="connsiteX3" fmla="*/ 0 w 6519621"/>
              <a:gd name="connsiteY3" fmla="*/ 5649132 h 5649132"/>
            </a:gdLst>
            <a:ahLst/>
            <a:cxnLst>
              <a:cxn ang="0">
                <a:pos x="connsiteX0" y="connsiteY0"/>
              </a:cxn>
              <a:cxn ang="0">
                <a:pos x="connsiteX1" y="connsiteY1"/>
              </a:cxn>
              <a:cxn ang="0">
                <a:pos x="connsiteX2" y="connsiteY2"/>
              </a:cxn>
              <a:cxn ang="0">
                <a:pos x="connsiteX3" y="connsiteY3"/>
              </a:cxn>
            </a:cxnLst>
            <a:rect l="l" t="t" r="r" b="b"/>
            <a:pathLst>
              <a:path w="6519621" h="5649132">
                <a:moveTo>
                  <a:pt x="0" y="0"/>
                </a:moveTo>
                <a:lnTo>
                  <a:pt x="6519621" y="0"/>
                </a:lnTo>
                <a:lnTo>
                  <a:pt x="6519621" y="5649132"/>
                </a:lnTo>
                <a:lnTo>
                  <a:pt x="0" y="5649132"/>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349919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aster Slide 08">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2BF057D-6704-4BE7-8481-1F1E123C4E12}"/>
              </a:ext>
            </a:extLst>
          </p:cNvPr>
          <p:cNvSpPr>
            <a:spLocks noGrp="1"/>
          </p:cNvSpPr>
          <p:nvPr>
            <p:ph type="pic" sz="quarter" idx="10" hasCustomPrompt="1"/>
          </p:nvPr>
        </p:nvSpPr>
        <p:spPr>
          <a:xfrm>
            <a:off x="331997" y="0"/>
            <a:ext cx="6484696" cy="3543390"/>
          </a:xfrm>
          <a:custGeom>
            <a:avLst/>
            <a:gdLst>
              <a:gd name="connsiteX0" fmla="*/ 0 w 6519621"/>
              <a:gd name="connsiteY0" fmla="*/ 0 h 5649132"/>
              <a:gd name="connsiteX1" fmla="*/ 6519621 w 6519621"/>
              <a:gd name="connsiteY1" fmla="*/ 0 h 5649132"/>
              <a:gd name="connsiteX2" fmla="*/ 6519621 w 6519621"/>
              <a:gd name="connsiteY2" fmla="*/ 5649132 h 5649132"/>
              <a:gd name="connsiteX3" fmla="*/ 0 w 6519621"/>
              <a:gd name="connsiteY3" fmla="*/ 5649132 h 5649132"/>
            </a:gdLst>
            <a:ahLst/>
            <a:cxnLst>
              <a:cxn ang="0">
                <a:pos x="connsiteX0" y="connsiteY0"/>
              </a:cxn>
              <a:cxn ang="0">
                <a:pos x="connsiteX1" y="connsiteY1"/>
              </a:cxn>
              <a:cxn ang="0">
                <a:pos x="connsiteX2" y="connsiteY2"/>
              </a:cxn>
              <a:cxn ang="0">
                <a:pos x="connsiteX3" y="connsiteY3"/>
              </a:cxn>
            </a:cxnLst>
            <a:rect l="l" t="t" r="r" b="b"/>
            <a:pathLst>
              <a:path w="6519621" h="5649132">
                <a:moveTo>
                  <a:pt x="0" y="0"/>
                </a:moveTo>
                <a:lnTo>
                  <a:pt x="6519621" y="0"/>
                </a:lnTo>
                <a:lnTo>
                  <a:pt x="6519621" y="5649132"/>
                </a:lnTo>
                <a:lnTo>
                  <a:pt x="0" y="5649132"/>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205096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aster Slide 09">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2F73CDD-F827-44E4-8E91-DEB56AA1B690}"/>
              </a:ext>
            </a:extLst>
          </p:cNvPr>
          <p:cNvSpPr>
            <a:spLocks noGrp="1"/>
          </p:cNvSpPr>
          <p:nvPr>
            <p:ph type="pic" sz="quarter" idx="10" hasCustomPrompt="1"/>
          </p:nvPr>
        </p:nvSpPr>
        <p:spPr>
          <a:xfrm>
            <a:off x="5983704" y="593558"/>
            <a:ext cx="5694947" cy="5694947"/>
          </a:xfrm>
          <a:custGeom>
            <a:avLst/>
            <a:gdLst>
              <a:gd name="connsiteX0" fmla="*/ 0 w 6519621"/>
              <a:gd name="connsiteY0" fmla="*/ 0 h 5649132"/>
              <a:gd name="connsiteX1" fmla="*/ 6519621 w 6519621"/>
              <a:gd name="connsiteY1" fmla="*/ 0 h 5649132"/>
              <a:gd name="connsiteX2" fmla="*/ 6519621 w 6519621"/>
              <a:gd name="connsiteY2" fmla="*/ 5649132 h 5649132"/>
              <a:gd name="connsiteX3" fmla="*/ 0 w 6519621"/>
              <a:gd name="connsiteY3" fmla="*/ 5649132 h 5649132"/>
            </a:gdLst>
            <a:ahLst/>
            <a:cxnLst>
              <a:cxn ang="0">
                <a:pos x="connsiteX0" y="connsiteY0"/>
              </a:cxn>
              <a:cxn ang="0">
                <a:pos x="connsiteX1" y="connsiteY1"/>
              </a:cxn>
              <a:cxn ang="0">
                <a:pos x="connsiteX2" y="connsiteY2"/>
              </a:cxn>
              <a:cxn ang="0">
                <a:pos x="connsiteX3" y="connsiteY3"/>
              </a:cxn>
            </a:cxnLst>
            <a:rect l="l" t="t" r="r" b="b"/>
            <a:pathLst>
              <a:path w="6519621" h="5649132">
                <a:moveTo>
                  <a:pt x="0" y="0"/>
                </a:moveTo>
                <a:lnTo>
                  <a:pt x="6519621" y="0"/>
                </a:lnTo>
                <a:lnTo>
                  <a:pt x="6519621" y="5649132"/>
                </a:lnTo>
                <a:lnTo>
                  <a:pt x="0" y="5649132"/>
                </a:lnTo>
                <a:close/>
              </a:path>
            </a:pathLst>
          </a:custGeom>
          <a:pattFill prst="pct20">
            <a:fgClr>
              <a:schemeClr val="accent1"/>
            </a:fgClr>
            <a:bgClr>
              <a:schemeClr val="bg1"/>
            </a:bgClr>
          </a:pattFill>
        </p:spPr>
        <p:txBody>
          <a:bodyPr wrap="square" anchor="ctr" anchorCtr="1">
            <a:noAutofit/>
          </a:bodyPr>
          <a:lstStyle>
            <a:lvl1pPr marL="0" indent="0" algn="ctr">
              <a:buNone/>
              <a:defRPr>
                <a:latin typeface="#9Slide03 Cabin" panose="00000500000000000000" pitchFamily="2" charset="0"/>
              </a:defRPr>
            </a:lvl1pPr>
          </a:lstStyle>
          <a:p>
            <a:r>
              <a:rPr lang="en-US"/>
              <a:t>Insert Image Here - 9Slide</a:t>
            </a:r>
            <a:endParaRPr lang="en-US" dirty="0"/>
          </a:p>
        </p:txBody>
      </p:sp>
    </p:spTree>
    <p:extLst>
      <p:ext uri="{BB962C8B-B14F-4D97-AF65-F5344CB8AC3E}">
        <p14:creationId xmlns:p14="http://schemas.microsoft.com/office/powerpoint/2010/main" val="39469283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Picture 1"/>
          <p:cNvPicPr>
            <a:picLocks noGrp="1" noSelect="1" noRot="1" noMove="1" noResize="1" noEditPoints="1" noChangeShapeType="1"/>
          </p:cNvPicPr>
          <p:nvPr userDrawn="1">
            <p:custDataLst>
              <p:tags r:id="rId36"/>
            </p:custDataLst>
          </p:nvPr>
        </p:nvPicPr>
        <p:blipFill>
          <a:blip r:embed="rId37" cstate="hqprint">
            <a:extLst>
              <a:ext uri="{28A0092B-C50C-407E-A947-70E740481C1C}">
                <a14:useLocalDpi xmlns:a14="http://schemas.microsoft.com/office/drawing/2010/main" val="0"/>
              </a:ext>
            </a:extLst>
          </a:blip>
          <a:stretch>
            <a:fillRect/>
          </a:stretch>
        </p:blipFill>
        <p:spPr>
          <a:xfrm>
            <a:off x="12293600" y="5991472"/>
            <a:ext cx="1636776" cy="866528"/>
          </a:xfrm>
          <a:prstGeom prst="rect">
            <a:avLst/>
          </a:prstGeom>
        </p:spPr>
      </p:pic>
    </p:spTree>
    <p:extLst>
      <p:ext uri="{BB962C8B-B14F-4D97-AF65-F5344CB8AC3E}">
        <p14:creationId xmlns:p14="http://schemas.microsoft.com/office/powerpoint/2010/main" val="185436076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6" r:id="rId6"/>
    <p:sldLayoutId id="2147483657" r:id="rId7"/>
    <p:sldLayoutId id="2147483658" r:id="rId8"/>
    <p:sldLayoutId id="2147483649" r:id="rId9"/>
    <p:sldLayoutId id="2147483659" r:id="rId10"/>
    <p:sldLayoutId id="2147483660" r:id="rId11"/>
    <p:sldLayoutId id="2147483661" r:id="rId12"/>
    <p:sldLayoutId id="2147483662" r:id="rId13"/>
    <p:sldLayoutId id="2147483668" r:id="rId14"/>
    <p:sldLayoutId id="2147483669" r:id="rId15"/>
    <p:sldLayoutId id="2147483670" r:id="rId16"/>
    <p:sldLayoutId id="2147483671" r:id="rId17"/>
    <p:sldLayoutId id="2147483672" r:id="rId18"/>
    <p:sldLayoutId id="2147483667" r:id="rId19"/>
    <p:sldLayoutId id="2147483663" r:id="rId20"/>
    <p:sldLayoutId id="2147483664" r:id="rId21"/>
    <p:sldLayoutId id="2147483665" r:id="rId22"/>
    <p:sldLayoutId id="2147483666" r:id="rId23"/>
    <p:sldLayoutId id="2147483673" r:id="rId24"/>
    <p:sldLayoutId id="2147483674" r:id="rId25"/>
    <p:sldLayoutId id="2147483675" r:id="rId26"/>
    <p:sldLayoutId id="2147483676" r:id="rId27"/>
    <p:sldLayoutId id="2147483677" r:id="rId28"/>
    <p:sldLayoutId id="2147483678" r:id="rId29"/>
    <p:sldLayoutId id="2147483679" r:id="rId30"/>
    <p:sldLayoutId id="2147483681" r:id="rId31"/>
    <p:sldLayoutId id="2147483690" r:id="rId32"/>
    <p:sldLayoutId id="2147483655" r:id="rId33"/>
    <p:sldLayoutId id="2147483691"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diagramColors" Target="../diagrams/colors1.xml"/><Relationship Id="rId11" Type="http://schemas.openxmlformats.org/officeDocument/2006/relationships/image" Target="../media/image16.png"/><Relationship Id="rId5" Type="http://schemas.openxmlformats.org/officeDocument/2006/relationships/diagramQuickStyle" Target="../diagrams/quickStyle1.xml"/><Relationship Id="rId10" Type="http://schemas.openxmlformats.org/officeDocument/2006/relationships/image" Target="../media/image15.png"/><Relationship Id="rId4" Type="http://schemas.openxmlformats.org/officeDocument/2006/relationships/diagramLayout" Target="../diagrams/layout1.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7750224" y="4049970"/>
            <a:ext cx="3219061" cy="369332"/>
          </a:xfrm>
          <a:prstGeom prst="rect">
            <a:avLst/>
          </a:prstGeom>
          <a:noFill/>
        </p:spPr>
        <p:txBody>
          <a:bodyPr wrap="square" rtlCol="0">
            <a:spAutoFit/>
          </a:bodyPr>
          <a:lstStyle/>
          <a:p>
            <a:r>
              <a:rPr lang="en-US" dirty="0" smtClean="0">
                <a:solidFill>
                  <a:schemeClr val="bg1"/>
                </a:solidFill>
              </a:rPr>
              <a:t>POWER POINT</a:t>
            </a:r>
            <a:endParaRPr lang="en-US" dirty="0">
              <a:solidFill>
                <a:schemeClr val="bg1"/>
              </a:solidFill>
            </a:endParaRPr>
          </a:p>
        </p:txBody>
      </p:sp>
      <p:sp>
        <p:nvSpPr>
          <p:cNvPr id="16" name="Rectangle 15"/>
          <p:cNvSpPr/>
          <p:nvPr/>
        </p:nvSpPr>
        <p:spPr>
          <a:xfrm>
            <a:off x="0" y="3830399"/>
            <a:ext cx="7498667" cy="95736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46736" y="4115424"/>
            <a:ext cx="4333827" cy="127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38454" y="2077299"/>
            <a:ext cx="5990253" cy="12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6341373" flipV="1">
            <a:off x="2483676" y="3033754"/>
            <a:ext cx="2215294" cy="301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75162" y="2700160"/>
            <a:ext cx="3676260" cy="1323439"/>
          </a:xfrm>
          <a:prstGeom prst="rect">
            <a:avLst/>
          </a:prstGeom>
          <a:noFill/>
        </p:spPr>
        <p:txBody>
          <a:bodyPr wrap="square" rtlCol="0">
            <a:spAutoFit/>
          </a:bodyPr>
          <a:lstStyle/>
          <a:p>
            <a:r>
              <a:rPr lang="en-US" sz="8000" smtClean="0">
                <a:solidFill>
                  <a:schemeClr val="bg1"/>
                </a:solidFill>
                <a:latin typeface="Colonna MT" panose="04020805060202030203" pitchFamily="82" charset="0"/>
              </a:rPr>
              <a:t>NHÓM</a:t>
            </a:r>
            <a:r>
              <a:rPr lang="en-US" sz="6000" smtClean="0">
                <a:solidFill>
                  <a:schemeClr val="bg1"/>
                </a:solidFill>
                <a:latin typeface="Colonna MT" panose="04020805060202030203" pitchFamily="82" charset="0"/>
              </a:rPr>
              <a:t> 6</a:t>
            </a:r>
            <a:endParaRPr lang="en-US" sz="6000">
              <a:solidFill>
                <a:schemeClr val="bg1"/>
              </a:solidFill>
              <a:latin typeface="Colonna MT" panose="04020805060202030203" pitchFamily="82" charset="0"/>
            </a:endParaRPr>
          </a:p>
        </p:txBody>
      </p:sp>
      <p:sp>
        <p:nvSpPr>
          <p:cNvPr id="18" name="Arc 17"/>
          <p:cNvSpPr/>
          <p:nvPr/>
        </p:nvSpPr>
        <p:spPr>
          <a:xfrm>
            <a:off x="474008" y="312516"/>
            <a:ext cx="2952097" cy="2685327"/>
          </a:xfrm>
          <a:prstGeom prst="arc">
            <a:avLst>
              <a:gd name="adj1" fmla="val 16200000"/>
              <a:gd name="adj2" fmla="val 1599721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9" name="TextBox 18"/>
          <p:cNvSpPr txBox="1"/>
          <p:nvPr/>
        </p:nvSpPr>
        <p:spPr>
          <a:xfrm>
            <a:off x="1388684" y="1193514"/>
            <a:ext cx="1122743" cy="923330"/>
          </a:xfrm>
          <a:prstGeom prst="rect">
            <a:avLst/>
          </a:prstGeom>
          <a:noFill/>
        </p:spPr>
        <p:txBody>
          <a:bodyPr wrap="square" rtlCol="0">
            <a:spAutoFit/>
          </a:bodyPr>
          <a:lstStyle/>
          <a:p>
            <a:r>
              <a:rPr lang="en-US" sz="5400" dirty="0" smtClean="0">
                <a:solidFill>
                  <a:srgbClr val="1D6240"/>
                </a:solidFill>
              </a:rPr>
              <a:t>Hi</a:t>
            </a:r>
            <a:endParaRPr lang="en-US" sz="5400" dirty="0">
              <a:solidFill>
                <a:srgbClr val="1D6240"/>
              </a:solidFill>
            </a:endParaRPr>
          </a:p>
        </p:txBody>
      </p:sp>
      <p:sp>
        <p:nvSpPr>
          <p:cNvPr id="25" name="TextBox 24"/>
          <p:cNvSpPr txBox="1"/>
          <p:nvPr/>
        </p:nvSpPr>
        <p:spPr>
          <a:xfrm>
            <a:off x="7902624" y="4202370"/>
            <a:ext cx="3219061" cy="369332"/>
          </a:xfrm>
          <a:prstGeom prst="rect">
            <a:avLst/>
          </a:prstGeom>
          <a:noFill/>
        </p:spPr>
        <p:txBody>
          <a:bodyPr wrap="square" rtlCol="0">
            <a:spAutoFit/>
          </a:bodyPr>
          <a:lstStyle/>
          <a:p>
            <a:r>
              <a:rPr lang="en-US" dirty="0" smtClean="0">
                <a:solidFill>
                  <a:schemeClr val="bg1"/>
                </a:solidFill>
              </a:rPr>
              <a:t>POWER POINT</a:t>
            </a:r>
            <a:endParaRPr lang="en-US" dirty="0">
              <a:solidFill>
                <a:schemeClr val="bg1"/>
              </a:solidFill>
            </a:endParaRPr>
          </a:p>
        </p:txBody>
      </p:sp>
      <p:sp>
        <p:nvSpPr>
          <p:cNvPr id="26" name="Rectangle 25"/>
          <p:cNvSpPr/>
          <p:nvPr/>
        </p:nvSpPr>
        <p:spPr>
          <a:xfrm>
            <a:off x="152400" y="3982799"/>
            <a:ext cx="7498667" cy="95736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299136" y="4267824"/>
            <a:ext cx="4333827" cy="127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890854" y="2229699"/>
            <a:ext cx="5990253" cy="12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341373" flipV="1">
            <a:off x="2636076" y="3186154"/>
            <a:ext cx="2215294" cy="301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127562" y="2852560"/>
            <a:ext cx="3676260" cy="1323439"/>
          </a:xfrm>
          <a:prstGeom prst="rect">
            <a:avLst/>
          </a:prstGeom>
          <a:noFill/>
        </p:spPr>
        <p:txBody>
          <a:bodyPr wrap="square" rtlCol="0">
            <a:spAutoFit/>
          </a:bodyPr>
          <a:lstStyle/>
          <a:p>
            <a:r>
              <a:rPr lang="en-US" sz="8000" smtClean="0">
                <a:solidFill>
                  <a:schemeClr val="bg1"/>
                </a:solidFill>
                <a:latin typeface="Colonna MT" panose="04020805060202030203" pitchFamily="82" charset="0"/>
              </a:rPr>
              <a:t>NHÓM</a:t>
            </a:r>
            <a:r>
              <a:rPr lang="en-US" sz="6000" smtClean="0">
                <a:solidFill>
                  <a:schemeClr val="bg1"/>
                </a:solidFill>
                <a:latin typeface="Colonna MT" panose="04020805060202030203" pitchFamily="82" charset="0"/>
              </a:rPr>
              <a:t> 6</a:t>
            </a:r>
            <a:endParaRPr lang="en-US" sz="6000">
              <a:solidFill>
                <a:schemeClr val="bg1"/>
              </a:solidFill>
              <a:latin typeface="Colonna MT" panose="04020805060202030203" pitchFamily="82" charset="0"/>
            </a:endParaRPr>
          </a:p>
        </p:txBody>
      </p:sp>
      <p:sp>
        <p:nvSpPr>
          <p:cNvPr id="31" name="Arc 30"/>
          <p:cNvSpPr/>
          <p:nvPr/>
        </p:nvSpPr>
        <p:spPr>
          <a:xfrm>
            <a:off x="626408" y="464916"/>
            <a:ext cx="2952097" cy="2685327"/>
          </a:xfrm>
          <a:prstGeom prst="arc">
            <a:avLst>
              <a:gd name="adj1" fmla="val 16200000"/>
              <a:gd name="adj2" fmla="val 1599721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2" name="TextBox 31"/>
          <p:cNvSpPr txBox="1"/>
          <p:nvPr/>
        </p:nvSpPr>
        <p:spPr>
          <a:xfrm>
            <a:off x="1541084" y="1345914"/>
            <a:ext cx="1122743" cy="923330"/>
          </a:xfrm>
          <a:prstGeom prst="rect">
            <a:avLst/>
          </a:prstGeom>
          <a:noFill/>
        </p:spPr>
        <p:txBody>
          <a:bodyPr wrap="square" rtlCol="0">
            <a:spAutoFit/>
          </a:bodyPr>
          <a:lstStyle/>
          <a:p>
            <a:r>
              <a:rPr lang="en-US" sz="5400" dirty="0" smtClean="0">
                <a:solidFill>
                  <a:srgbClr val="1D6240"/>
                </a:solidFill>
              </a:rPr>
              <a:t>Hi</a:t>
            </a:r>
            <a:endParaRPr lang="en-US" sz="5400" dirty="0">
              <a:solidFill>
                <a:srgbClr val="1D6240"/>
              </a:solidFill>
            </a:endParaRPr>
          </a:p>
        </p:txBody>
      </p:sp>
      <p:sp>
        <p:nvSpPr>
          <p:cNvPr id="33" name="TextBox 32"/>
          <p:cNvSpPr txBox="1"/>
          <p:nvPr/>
        </p:nvSpPr>
        <p:spPr>
          <a:xfrm>
            <a:off x="8055024" y="4354770"/>
            <a:ext cx="3219061" cy="369332"/>
          </a:xfrm>
          <a:prstGeom prst="rect">
            <a:avLst/>
          </a:prstGeom>
          <a:noFill/>
        </p:spPr>
        <p:txBody>
          <a:bodyPr wrap="square" rtlCol="0">
            <a:spAutoFit/>
          </a:bodyPr>
          <a:lstStyle/>
          <a:p>
            <a:r>
              <a:rPr lang="en-US" dirty="0" smtClean="0">
                <a:solidFill>
                  <a:schemeClr val="bg1"/>
                </a:solidFill>
              </a:rPr>
              <a:t>POWER POINT</a:t>
            </a:r>
            <a:endParaRPr lang="en-US" dirty="0">
              <a:solidFill>
                <a:schemeClr val="bg1"/>
              </a:solidFill>
            </a:endParaRPr>
          </a:p>
        </p:txBody>
      </p:sp>
      <p:sp>
        <p:nvSpPr>
          <p:cNvPr id="34" name="Rectangle 33"/>
          <p:cNvSpPr/>
          <p:nvPr/>
        </p:nvSpPr>
        <p:spPr>
          <a:xfrm>
            <a:off x="304800" y="4135199"/>
            <a:ext cx="7498667" cy="95736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451536" y="4420224"/>
            <a:ext cx="4333827" cy="127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043254" y="2382099"/>
            <a:ext cx="5990253" cy="12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6341373" flipV="1">
            <a:off x="2788476" y="3338554"/>
            <a:ext cx="2215294" cy="301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279962" y="3004960"/>
            <a:ext cx="3676260" cy="1323439"/>
          </a:xfrm>
          <a:prstGeom prst="rect">
            <a:avLst/>
          </a:prstGeom>
          <a:noFill/>
        </p:spPr>
        <p:txBody>
          <a:bodyPr wrap="square" rtlCol="0">
            <a:spAutoFit/>
          </a:bodyPr>
          <a:lstStyle/>
          <a:p>
            <a:r>
              <a:rPr lang="en-US" sz="8000" smtClean="0">
                <a:solidFill>
                  <a:schemeClr val="bg1"/>
                </a:solidFill>
                <a:latin typeface="Colonna MT" panose="04020805060202030203" pitchFamily="82" charset="0"/>
              </a:rPr>
              <a:t>NHÓM</a:t>
            </a:r>
            <a:r>
              <a:rPr lang="en-US" sz="6000" smtClean="0">
                <a:solidFill>
                  <a:schemeClr val="bg1"/>
                </a:solidFill>
                <a:latin typeface="Colonna MT" panose="04020805060202030203" pitchFamily="82" charset="0"/>
              </a:rPr>
              <a:t> 6</a:t>
            </a:r>
            <a:endParaRPr lang="en-US" sz="6000">
              <a:solidFill>
                <a:schemeClr val="bg1"/>
              </a:solidFill>
              <a:latin typeface="Colonna MT" panose="04020805060202030203" pitchFamily="82" charset="0"/>
            </a:endParaRPr>
          </a:p>
        </p:txBody>
      </p:sp>
      <p:sp>
        <p:nvSpPr>
          <p:cNvPr id="39" name="Arc 38"/>
          <p:cNvSpPr/>
          <p:nvPr/>
        </p:nvSpPr>
        <p:spPr>
          <a:xfrm>
            <a:off x="778808" y="617316"/>
            <a:ext cx="2952097" cy="2685327"/>
          </a:xfrm>
          <a:prstGeom prst="arc">
            <a:avLst>
              <a:gd name="adj1" fmla="val 16200000"/>
              <a:gd name="adj2" fmla="val 1599721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40" name="TextBox 39"/>
          <p:cNvSpPr txBox="1"/>
          <p:nvPr/>
        </p:nvSpPr>
        <p:spPr>
          <a:xfrm>
            <a:off x="1693484" y="1498314"/>
            <a:ext cx="1122743" cy="923330"/>
          </a:xfrm>
          <a:prstGeom prst="rect">
            <a:avLst/>
          </a:prstGeom>
          <a:noFill/>
        </p:spPr>
        <p:txBody>
          <a:bodyPr wrap="square" rtlCol="0">
            <a:spAutoFit/>
          </a:bodyPr>
          <a:lstStyle/>
          <a:p>
            <a:r>
              <a:rPr lang="en-US" sz="5400" dirty="0" smtClean="0">
                <a:solidFill>
                  <a:srgbClr val="1D6240"/>
                </a:solidFill>
              </a:rPr>
              <a:t>Hi</a:t>
            </a:r>
            <a:endParaRPr lang="en-US" sz="5400" dirty="0">
              <a:solidFill>
                <a:srgbClr val="1D6240"/>
              </a:solidFill>
            </a:endParaRPr>
          </a:p>
        </p:txBody>
      </p:sp>
    </p:spTree>
    <p:extLst>
      <p:ext uri="{BB962C8B-B14F-4D97-AF65-F5344CB8AC3E}">
        <p14:creationId xmlns:p14="http://schemas.microsoft.com/office/powerpoint/2010/main" val="104398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heel(1)">
                                      <p:cBhvr>
                                        <p:cTn id="11" dur="500"/>
                                        <p:tgtEl>
                                          <p:spTgt spid="19"/>
                                        </p:tgtEl>
                                      </p:cBhvr>
                                    </p:animEffect>
                                  </p:childTnLst>
                                </p:cTn>
                              </p:par>
                            </p:childTnLst>
                          </p:cTn>
                        </p:par>
                        <p:par>
                          <p:cTn id="12" fill="hold">
                            <p:stCondLst>
                              <p:cond delay="1000"/>
                            </p:stCondLst>
                            <p:childTnLst>
                              <p:par>
                                <p:cTn id="13" presetID="22" presetClass="exit" presetSubtype="4" fill="hold" grpId="1" nodeType="afterEffect">
                                  <p:stCondLst>
                                    <p:cond delay="0"/>
                                  </p:stCondLst>
                                  <p:childTnLst>
                                    <p:animEffect transition="out" filter="wipe(down)">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par>
                          <p:cTn id="16" fill="hold">
                            <p:stCondLst>
                              <p:cond delay="1500"/>
                            </p:stCondLst>
                            <p:childTnLst>
                              <p:par>
                                <p:cTn id="17" presetID="21" presetClass="exit" presetSubtype="1" fill="hold" grpId="1" nodeType="afterEffect">
                                  <p:stCondLst>
                                    <p:cond delay="0"/>
                                  </p:stCondLst>
                                  <p:childTnLst>
                                    <p:animEffect transition="out" filter="wheel(1)">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2" presetClass="entr" presetSubtype="8"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0-#ppt_w/2"/>
                                          </p:val>
                                        </p:tav>
                                        <p:tav tm="100000">
                                          <p:val>
                                            <p:strVal val="#ppt_x"/>
                                          </p:val>
                                        </p:tav>
                                      </p:tavLst>
                                    </p:anim>
                                    <p:anim calcmode="lin" valueType="num">
                                      <p:cBhvr additive="base">
                                        <p:cTn id="41" dur="500" fill="hold"/>
                                        <p:tgtEl>
                                          <p:spTgt spid="12"/>
                                        </p:tgtEl>
                                        <p:attrNameLst>
                                          <p:attrName>ppt_y</p:attrName>
                                        </p:attrNameLst>
                                      </p:cBhvr>
                                      <p:tavLst>
                                        <p:tav tm="0">
                                          <p:val>
                                            <p:strVal val="#ppt_y"/>
                                          </p:val>
                                        </p:tav>
                                        <p:tav tm="100000">
                                          <p:val>
                                            <p:strVal val="#ppt_y"/>
                                          </p:val>
                                        </p:tav>
                                      </p:tavLst>
                                    </p:anim>
                                  </p:childTnLst>
                                </p:cTn>
                              </p:par>
                            </p:childTnLst>
                          </p:cTn>
                        </p:par>
                        <p:par>
                          <p:cTn id="42" fill="hold">
                            <p:stCondLst>
                              <p:cond delay="4500"/>
                            </p:stCondLst>
                            <p:childTnLst>
                              <p:par>
                                <p:cTn id="43" presetID="22" presetClass="exit" presetSubtype="2" fill="hold" grpId="1" nodeType="afterEffect">
                                  <p:stCondLst>
                                    <p:cond delay="0"/>
                                  </p:stCondLst>
                                  <p:childTnLst>
                                    <p:animEffect transition="out" filter="wipe(right)">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childTnLst>
                          </p:cTn>
                        </p:par>
                        <p:par>
                          <p:cTn id="46" fill="hold">
                            <p:stCondLst>
                              <p:cond delay="5000"/>
                            </p:stCondLst>
                            <p:childTnLst>
                              <p:par>
                                <p:cTn id="47" presetID="22" presetClass="exit" presetSubtype="4" fill="hold" grpId="1" nodeType="afterEffect">
                                  <p:stCondLst>
                                    <p:cond delay="0"/>
                                  </p:stCondLst>
                                  <p:childTnLst>
                                    <p:animEffect transition="out" filter="wipe(down)">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par>
                          <p:cTn id="50" fill="hold">
                            <p:stCondLst>
                              <p:cond delay="5500"/>
                            </p:stCondLst>
                            <p:childTnLst>
                              <p:par>
                                <p:cTn id="51" presetID="22" presetClass="exit" presetSubtype="8" fill="hold" grpId="1" nodeType="afterEffect">
                                  <p:stCondLst>
                                    <p:cond delay="0"/>
                                  </p:stCondLst>
                                  <p:childTnLst>
                                    <p:animEffect transition="out" filter="wipe(left)">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childTnLst>
                          </p:cTn>
                        </p:par>
                        <p:par>
                          <p:cTn id="54" fill="hold">
                            <p:stCondLst>
                              <p:cond delay="6000"/>
                            </p:stCondLst>
                            <p:childTnLst>
                              <p:par>
                                <p:cTn id="55" presetID="2" presetClass="exit" presetSubtype="2" fill="hold" grpId="1" nodeType="afterEffect">
                                  <p:stCondLst>
                                    <p:cond delay="0"/>
                                  </p:stCondLst>
                                  <p:childTnLst>
                                    <p:anim calcmode="lin" valueType="num">
                                      <p:cBhvr additive="base">
                                        <p:cTn id="56" dur="500"/>
                                        <p:tgtEl>
                                          <p:spTgt spid="11"/>
                                        </p:tgtEl>
                                        <p:attrNameLst>
                                          <p:attrName>ppt_x</p:attrName>
                                        </p:attrNameLst>
                                      </p:cBhvr>
                                      <p:tavLst>
                                        <p:tav tm="0">
                                          <p:val>
                                            <p:strVal val="ppt_x"/>
                                          </p:val>
                                        </p:tav>
                                        <p:tav tm="100000">
                                          <p:val>
                                            <p:strVal val="1+ppt_w/2"/>
                                          </p:val>
                                        </p:tav>
                                      </p:tavLst>
                                    </p:anim>
                                    <p:anim calcmode="lin" valueType="num">
                                      <p:cBhvr additive="base">
                                        <p:cTn id="57" dur="500"/>
                                        <p:tgtEl>
                                          <p:spTgt spid="11"/>
                                        </p:tgtEl>
                                        <p:attrNameLst>
                                          <p:attrName>ppt_y</p:attrName>
                                        </p:attrNameLst>
                                      </p:cBhvr>
                                      <p:tavLst>
                                        <p:tav tm="0">
                                          <p:val>
                                            <p:strVal val="ppt_y"/>
                                          </p:val>
                                        </p:tav>
                                        <p:tav tm="100000">
                                          <p:val>
                                            <p:strVal val="ppt_y"/>
                                          </p:val>
                                        </p:tav>
                                      </p:tavLst>
                                    </p:anim>
                                    <p:set>
                                      <p:cBhvr>
                                        <p:cTn id="58" dur="1" fill="hold">
                                          <p:stCondLst>
                                            <p:cond delay="499"/>
                                          </p:stCondLst>
                                        </p:cTn>
                                        <p:tgtEl>
                                          <p:spTgt spid="11"/>
                                        </p:tgtEl>
                                        <p:attrNameLst>
                                          <p:attrName>style.visibility</p:attrName>
                                        </p:attrNameLst>
                                      </p:cBhvr>
                                      <p:to>
                                        <p:strVal val="hidden"/>
                                      </p:to>
                                    </p:set>
                                  </p:childTnLst>
                                </p:cTn>
                              </p:par>
                            </p:childTnLst>
                          </p:cTn>
                        </p:par>
                        <p:par>
                          <p:cTn id="59" fill="hold">
                            <p:stCondLst>
                              <p:cond delay="6500"/>
                            </p:stCondLst>
                            <p:childTnLst>
                              <p:par>
                                <p:cTn id="60" presetID="2" presetClass="exit" presetSubtype="4" fill="hold" grpId="1" nodeType="afterEffect">
                                  <p:stCondLst>
                                    <p:cond delay="0"/>
                                  </p:stCondLst>
                                  <p:childTnLst>
                                    <p:anim calcmode="lin" valueType="num">
                                      <p:cBhvr additive="base">
                                        <p:cTn id="61" dur="500"/>
                                        <p:tgtEl>
                                          <p:spTgt spid="12"/>
                                        </p:tgtEl>
                                        <p:attrNameLst>
                                          <p:attrName>ppt_x</p:attrName>
                                        </p:attrNameLst>
                                      </p:cBhvr>
                                      <p:tavLst>
                                        <p:tav tm="0">
                                          <p:val>
                                            <p:strVal val="ppt_x"/>
                                          </p:val>
                                        </p:tav>
                                        <p:tav tm="100000">
                                          <p:val>
                                            <p:strVal val="ppt_x"/>
                                          </p:val>
                                        </p:tav>
                                      </p:tavLst>
                                    </p:anim>
                                    <p:anim calcmode="lin" valueType="num">
                                      <p:cBhvr additive="base">
                                        <p:cTn id="62" dur="500"/>
                                        <p:tgtEl>
                                          <p:spTgt spid="12"/>
                                        </p:tgtEl>
                                        <p:attrNameLst>
                                          <p:attrName>ppt_y</p:attrName>
                                        </p:attrNameLst>
                                      </p:cBhvr>
                                      <p:tavLst>
                                        <p:tav tm="0">
                                          <p:val>
                                            <p:strVal val="ppt_y"/>
                                          </p:val>
                                        </p:tav>
                                        <p:tav tm="100000">
                                          <p:val>
                                            <p:strVal val="1+ppt_h/2"/>
                                          </p:val>
                                        </p:tav>
                                      </p:tavLst>
                                    </p:anim>
                                    <p:set>
                                      <p:cBhvr>
                                        <p:cTn id="63" dur="1" fill="hold">
                                          <p:stCondLst>
                                            <p:cond delay="499"/>
                                          </p:stCondLst>
                                        </p:cTn>
                                        <p:tgtEl>
                                          <p:spTgt spid="12"/>
                                        </p:tgtEl>
                                        <p:attrNameLst>
                                          <p:attrName>style.visibility</p:attrName>
                                        </p:attrNameLst>
                                      </p:cBhvr>
                                      <p:to>
                                        <p:strVal val="hidden"/>
                                      </p:to>
                                    </p:set>
                                  </p:childTnLst>
                                </p:cTn>
                              </p:par>
                              <p:par>
                                <p:cTn id="64" presetID="2" presetClass="exit" presetSubtype="8" fill="hold" grpId="2" nodeType="withEffect">
                                  <p:stCondLst>
                                    <p:cond delay="0"/>
                                  </p:stCondLst>
                                  <p:childTnLst>
                                    <p:anim calcmode="lin" valueType="num">
                                      <p:cBhvr additive="base">
                                        <p:cTn id="65" dur="500"/>
                                        <p:tgtEl>
                                          <p:spTgt spid="12"/>
                                        </p:tgtEl>
                                        <p:attrNameLst>
                                          <p:attrName>ppt_x</p:attrName>
                                        </p:attrNameLst>
                                      </p:cBhvr>
                                      <p:tavLst>
                                        <p:tav tm="0">
                                          <p:val>
                                            <p:strVal val="ppt_x"/>
                                          </p:val>
                                        </p:tav>
                                        <p:tav tm="100000">
                                          <p:val>
                                            <p:strVal val="0-ppt_w/2"/>
                                          </p:val>
                                        </p:tav>
                                      </p:tavLst>
                                    </p:anim>
                                    <p:anim calcmode="lin" valueType="num">
                                      <p:cBhvr additive="base">
                                        <p:cTn id="66" dur="500"/>
                                        <p:tgtEl>
                                          <p:spTgt spid="12"/>
                                        </p:tgtEl>
                                        <p:attrNameLst>
                                          <p:attrName>ppt_y</p:attrName>
                                        </p:attrNameLst>
                                      </p:cBhvr>
                                      <p:tavLst>
                                        <p:tav tm="0">
                                          <p:val>
                                            <p:strVal val="ppt_y"/>
                                          </p:val>
                                        </p:tav>
                                        <p:tav tm="100000">
                                          <p:val>
                                            <p:strVal val="ppt_y"/>
                                          </p:val>
                                        </p:tav>
                                      </p:tavLst>
                                    </p:anim>
                                    <p:set>
                                      <p:cBhvr>
                                        <p:cTn id="67" dur="1" fill="hold">
                                          <p:stCondLst>
                                            <p:cond delay="499"/>
                                          </p:stCondLst>
                                        </p:cTn>
                                        <p:tgtEl>
                                          <p:spTgt spid="12"/>
                                        </p:tgtEl>
                                        <p:attrNameLst>
                                          <p:attrName>style.visibility</p:attrName>
                                        </p:attrNameLst>
                                      </p:cBhvr>
                                      <p:to>
                                        <p:strVal val="hidden"/>
                                      </p:to>
                                    </p:set>
                                  </p:childTnLst>
                                </p:cTn>
                              </p:par>
                              <p:par>
                                <p:cTn id="68" presetID="21" presetClass="entr" presetSubtype="1"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heel(1)">
                                      <p:cBhvr>
                                        <p:cTn id="70" dur="500"/>
                                        <p:tgtEl>
                                          <p:spTgt spid="31"/>
                                        </p:tgtEl>
                                      </p:cBhvr>
                                    </p:animEffect>
                                  </p:childTnLst>
                                </p:cTn>
                              </p:par>
                            </p:childTnLst>
                          </p:cTn>
                        </p:par>
                        <p:par>
                          <p:cTn id="71" fill="hold">
                            <p:stCondLst>
                              <p:cond delay="7000"/>
                            </p:stCondLst>
                            <p:childTnLst>
                              <p:par>
                                <p:cTn id="72" presetID="21" presetClass="entr" presetSubtype="1"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heel(1)">
                                      <p:cBhvr>
                                        <p:cTn id="74" dur="500"/>
                                        <p:tgtEl>
                                          <p:spTgt spid="32"/>
                                        </p:tgtEl>
                                      </p:cBhvr>
                                    </p:animEffect>
                                  </p:childTnLst>
                                </p:cTn>
                              </p:par>
                            </p:childTnLst>
                          </p:cTn>
                        </p:par>
                        <p:par>
                          <p:cTn id="75" fill="hold">
                            <p:stCondLst>
                              <p:cond delay="7500"/>
                            </p:stCondLst>
                            <p:childTnLst>
                              <p:par>
                                <p:cTn id="76" presetID="22" presetClass="exit" presetSubtype="4" fill="hold" grpId="1" nodeType="afterEffect">
                                  <p:stCondLst>
                                    <p:cond delay="0"/>
                                  </p:stCondLst>
                                  <p:childTnLst>
                                    <p:animEffect transition="out" filter="wipe(down)">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childTnLst>
                          </p:cTn>
                        </p:par>
                        <p:par>
                          <p:cTn id="79" fill="hold">
                            <p:stCondLst>
                              <p:cond delay="8000"/>
                            </p:stCondLst>
                            <p:childTnLst>
                              <p:par>
                                <p:cTn id="80" presetID="21" presetClass="exit" presetSubtype="1" fill="hold" grpId="1" nodeType="afterEffect">
                                  <p:stCondLst>
                                    <p:cond delay="0"/>
                                  </p:stCondLst>
                                  <p:childTnLst>
                                    <p:animEffect transition="out" filter="wheel(1)">
                                      <p:cBhvr>
                                        <p:cTn id="81" dur="500"/>
                                        <p:tgtEl>
                                          <p:spTgt spid="32"/>
                                        </p:tgtEl>
                                      </p:cBhvr>
                                    </p:animEffect>
                                    <p:set>
                                      <p:cBhvr>
                                        <p:cTn id="82" dur="1" fill="hold">
                                          <p:stCondLst>
                                            <p:cond delay="499"/>
                                          </p:stCondLst>
                                        </p:cTn>
                                        <p:tgtEl>
                                          <p:spTgt spid="32"/>
                                        </p:tgtEl>
                                        <p:attrNameLst>
                                          <p:attrName>style.visibility</p:attrName>
                                        </p:attrNameLst>
                                      </p:cBhvr>
                                      <p:to>
                                        <p:strVal val="hidden"/>
                                      </p:to>
                                    </p:set>
                                  </p:childTnLst>
                                </p:cTn>
                              </p:par>
                            </p:childTnLst>
                          </p:cTn>
                        </p:par>
                        <p:par>
                          <p:cTn id="83" fill="hold">
                            <p:stCondLst>
                              <p:cond delay="8500"/>
                            </p:stCondLst>
                            <p:childTnLst>
                              <p:par>
                                <p:cTn id="84" presetID="22" presetClass="entr" presetSubtype="2"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right)">
                                      <p:cBhvr>
                                        <p:cTn id="86" dur="500"/>
                                        <p:tgtEl>
                                          <p:spTgt spid="28"/>
                                        </p:tgtEl>
                                      </p:cBhvr>
                                    </p:animEffect>
                                  </p:childTnLst>
                                </p:cTn>
                              </p:par>
                            </p:childTnLst>
                          </p:cTn>
                        </p:par>
                        <p:par>
                          <p:cTn id="87" fill="hold">
                            <p:stCondLst>
                              <p:cond delay="9000"/>
                            </p:stCondLst>
                            <p:childTnLst>
                              <p:par>
                                <p:cTn id="88" presetID="22" presetClass="entr" presetSubtype="1"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up)">
                                      <p:cBhvr>
                                        <p:cTn id="90" dur="500"/>
                                        <p:tgtEl>
                                          <p:spTgt spid="29"/>
                                        </p:tgtEl>
                                      </p:cBhvr>
                                    </p:animEffect>
                                  </p:childTnLst>
                                </p:cTn>
                              </p:par>
                            </p:childTnLst>
                          </p:cTn>
                        </p:par>
                        <p:par>
                          <p:cTn id="91" fill="hold">
                            <p:stCondLst>
                              <p:cond delay="9500"/>
                            </p:stCondLst>
                            <p:childTnLst>
                              <p:par>
                                <p:cTn id="92" presetID="22" presetClass="entr" presetSubtype="8" fill="hold" grpId="0" nodeType="after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left)">
                                      <p:cBhvr>
                                        <p:cTn id="94" dur="500"/>
                                        <p:tgtEl>
                                          <p:spTgt spid="27"/>
                                        </p:tgtEl>
                                      </p:cBhvr>
                                    </p:animEffect>
                                  </p:childTnLst>
                                </p:cTn>
                              </p:par>
                            </p:childTnLst>
                          </p:cTn>
                        </p:par>
                        <p:par>
                          <p:cTn id="95" fill="hold">
                            <p:stCondLst>
                              <p:cond delay="10000"/>
                            </p:stCondLst>
                            <p:childTnLst>
                              <p:par>
                                <p:cTn id="96" presetID="2" presetClass="entr" presetSubtype="2" fill="hold" grpId="0" nodeType="afterEffect">
                                  <p:stCondLst>
                                    <p:cond delay="0"/>
                                  </p:stCondLst>
                                  <p:childTnLst>
                                    <p:set>
                                      <p:cBhvr>
                                        <p:cTn id="97" dur="1" fill="hold">
                                          <p:stCondLst>
                                            <p:cond delay="0"/>
                                          </p:stCondLst>
                                        </p:cTn>
                                        <p:tgtEl>
                                          <p:spTgt spid="30"/>
                                        </p:tgtEl>
                                        <p:attrNameLst>
                                          <p:attrName>style.visibility</p:attrName>
                                        </p:attrNameLst>
                                      </p:cBhvr>
                                      <p:to>
                                        <p:strVal val="visible"/>
                                      </p:to>
                                    </p:set>
                                    <p:anim calcmode="lin" valueType="num">
                                      <p:cBhvr additive="base">
                                        <p:cTn id="98" dur="500" fill="hold"/>
                                        <p:tgtEl>
                                          <p:spTgt spid="30"/>
                                        </p:tgtEl>
                                        <p:attrNameLst>
                                          <p:attrName>ppt_x</p:attrName>
                                        </p:attrNameLst>
                                      </p:cBhvr>
                                      <p:tavLst>
                                        <p:tav tm="0">
                                          <p:val>
                                            <p:strVal val="1+#ppt_w/2"/>
                                          </p:val>
                                        </p:tav>
                                        <p:tav tm="100000">
                                          <p:val>
                                            <p:strVal val="#ppt_x"/>
                                          </p:val>
                                        </p:tav>
                                      </p:tavLst>
                                    </p:anim>
                                    <p:anim calcmode="lin" valueType="num">
                                      <p:cBhvr additive="base">
                                        <p:cTn id="99" dur="500" fill="hold"/>
                                        <p:tgtEl>
                                          <p:spTgt spid="30"/>
                                        </p:tgtEl>
                                        <p:attrNameLst>
                                          <p:attrName>ppt_y</p:attrName>
                                        </p:attrNameLst>
                                      </p:cBhvr>
                                      <p:tavLst>
                                        <p:tav tm="0">
                                          <p:val>
                                            <p:strVal val="#ppt_y"/>
                                          </p:val>
                                        </p:tav>
                                        <p:tav tm="100000">
                                          <p:val>
                                            <p:strVal val="#ppt_y"/>
                                          </p:val>
                                        </p:tav>
                                      </p:tavLst>
                                    </p:anim>
                                  </p:childTnLst>
                                </p:cTn>
                              </p:par>
                            </p:childTnLst>
                          </p:cTn>
                        </p:par>
                        <p:par>
                          <p:cTn id="100" fill="hold">
                            <p:stCondLst>
                              <p:cond delay="10500"/>
                            </p:stCondLst>
                            <p:childTnLst>
                              <p:par>
                                <p:cTn id="101" presetID="2" presetClass="entr" presetSubtype="8"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500" fill="hold"/>
                                        <p:tgtEl>
                                          <p:spTgt spid="25"/>
                                        </p:tgtEl>
                                        <p:attrNameLst>
                                          <p:attrName>ppt_x</p:attrName>
                                        </p:attrNameLst>
                                      </p:cBhvr>
                                      <p:tavLst>
                                        <p:tav tm="0">
                                          <p:val>
                                            <p:strVal val="0-#ppt_w/2"/>
                                          </p:val>
                                        </p:tav>
                                        <p:tav tm="100000">
                                          <p:val>
                                            <p:strVal val="#ppt_x"/>
                                          </p:val>
                                        </p:tav>
                                      </p:tavLst>
                                    </p:anim>
                                    <p:anim calcmode="lin" valueType="num">
                                      <p:cBhvr additive="base">
                                        <p:cTn id="104" dur="500" fill="hold"/>
                                        <p:tgtEl>
                                          <p:spTgt spid="25"/>
                                        </p:tgtEl>
                                        <p:attrNameLst>
                                          <p:attrName>ppt_y</p:attrName>
                                        </p:attrNameLst>
                                      </p:cBhvr>
                                      <p:tavLst>
                                        <p:tav tm="0">
                                          <p:val>
                                            <p:strVal val="#ppt_y"/>
                                          </p:val>
                                        </p:tav>
                                        <p:tav tm="100000">
                                          <p:val>
                                            <p:strVal val="#ppt_y"/>
                                          </p:val>
                                        </p:tav>
                                      </p:tavLst>
                                    </p:anim>
                                  </p:childTnLst>
                                </p:cTn>
                              </p:par>
                            </p:childTnLst>
                          </p:cTn>
                        </p:par>
                        <p:par>
                          <p:cTn id="105" fill="hold">
                            <p:stCondLst>
                              <p:cond delay="11000"/>
                            </p:stCondLst>
                            <p:childTnLst>
                              <p:par>
                                <p:cTn id="106" presetID="22" presetClass="exit" presetSubtype="2" fill="hold" grpId="1" nodeType="afterEffect">
                                  <p:stCondLst>
                                    <p:cond delay="0"/>
                                  </p:stCondLst>
                                  <p:childTnLst>
                                    <p:animEffect transition="out" filter="wipe(right)">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par>
                          <p:cTn id="109" fill="hold">
                            <p:stCondLst>
                              <p:cond delay="11500"/>
                            </p:stCondLst>
                            <p:childTnLst>
                              <p:par>
                                <p:cTn id="110" presetID="22" presetClass="exit" presetSubtype="4" fill="hold" grpId="1" nodeType="afterEffect">
                                  <p:stCondLst>
                                    <p:cond delay="0"/>
                                  </p:stCondLst>
                                  <p:childTnLst>
                                    <p:animEffect transition="out" filter="wipe(down)">
                                      <p:cBhvr>
                                        <p:cTn id="111" dur="500"/>
                                        <p:tgtEl>
                                          <p:spTgt spid="29"/>
                                        </p:tgtEl>
                                      </p:cBhvr>
                                    </p:animEffect>
                                    <p:set>
                                      <p:cBhvr>
                                        <p:cTn id="112" dur="1" fill="hold">
                                          <p:stCondLst>
                                            <p:cond delay="499"/>
                                          </p:stCondLst>
                                        </p:cTn>
                                        <p:tgtEl>
                                          <p:spTgt spid="29"/>
                                        </p:tgtEl>
                                        <p:attrNameLst>
                                          <p:attrName>style.visibility</p:attrName>
                                        </p:attrNameLst>
                                      </p:cBhvr>
                                      <p:to>
                                        <p:strVal val="hidden"/>
                                      </p:to>
                                    </p:set>
                                  </p:childTnLst>
                                </p:cTn>
                              </p:par>
                            </p:childTnLst>
                          </p:cTn>
                        </p:par>
                        <p:par>
                          <p:cTn id="113" fill="hold">
                            <p:stCondLst>
                              <p:cond delay="12000"/>
                            </p:stCondLst>
                            <p:childTnLst>
                              <p:par>
                                <p:cTn id="114" presetID="22" presetClass="exit" presetSubtype="8" fill="hold" grpId="1" nodeType="afterEffect">
                                  <p:stCondLst>
                                    <p:cond delay="0"/>
                                  </p:stCondLst>
                                  <p:childTnLst>
                                    <p:animEffect transition="out" filter="wipe(left)">
                                      <p:cBhvr>
                                        <p:cTn id="115" dur="500"/>
                                        <p:tgtEl>
                                          <p:spTgt spid="28"/>
                                        </p:tgtEl>
                                      </p:cBhvr>
                                    </p:animEffect>
                                    <p:set>
                                      <p:cBhvr>
                                        <p:cTn id="116" dur="1" fill="hold">
                                          <p:stCondLst>
                                            <p:cond delay="499"/>
                                          </p:stCondLst>
                                        </p:cTn>
                                        <p:tgtEl>
                                          <p:spTgt spid="28"/>
                                        </p:tgtEl>
                                        <p:attrNameLst>
                                          <p:attrName>style.visibility</p:attrName>
                                        </p:attrNameLst>
                                      </p:cBhvr>
                                      <p:to>
                                        <p:strVal val="hidden"/>
                                      </p:to>
                                    </p:set>
                                  </p:childTnLst>
                                </p:cTn>
                              </p:par>
                            </p:childTnLst>
                          </p:cTn>
                        </p:par>
                        <p:par>
                          <p:cTn id="117" fill="hold">
                            <p:stCondLst>
                              <p:cond delay="12500"/>
                            </p:stCondLst>
                            <p:childTnLst>
                              <p:par>
                                <p:cTn id="118" presetID="2" presetClass="exit" presetSubtype="2" fill="hold" grpId="1" nodeType="afterEffect">
                                  <p:stCondLst>
                                    <p:cond delay="0"/>
                                  </p:stCondLst>
                                  <p:childTnLst>
                                    <p:anim calcmode="lin" valueType="num">
                                      <p:cBhvr additive="base">
                                        <p:cTn id="119" dur="500"/>
                                        <p:tgtEl>
                                          <p:spTgt spid="30"/>
                                        </p:tgtEl>
                                        <p:attrNameLst>
                                          <p:attrName>ppt_x</p:attrName>
                                        </p:attrNameLst>
                                      </p:cBhvr>
                                      <p:tavLst>
                                        <p:tav tm="0">
                                          <p:val>
                                            <p:strVal val="ppt_x"/>
                                          </p:val>
                                        </p:tav>
                                        <p:tav tm="100000">
                                          <p:val>
                                            <p:strVal val="1+ppt_w/2"/>
                                          </p:val>
                                        </p:tav>
                                      </p:tavLst>
                                    </p:anim>
                                    <p:anim calcmode="lin" valueType="num">
                                      <p:cBhvr additive="base">
                                        <p:cTn id="120" dur="500"/>
                                        <p:tgtEl>
                                          <p:spTgt spid="30"/>
                                        </p:tgtEl>
                                        <p:attrNameLst>
                                          <p:attrName>ppt_y</p:attrName>
                                        </p:attrNameLst>
                                      </p:cBhvr>
                                      <p:tavLst>
                                        <p:tav tm="0">
                                          <p:val>
                                            <p:strVal val="ppt_y"/>
                                          </p:val>
                                        </p:tav>
                                        <p:tav tm="100000">
                                          <p:val>
                                            <p:strVal val="ppt_y"/>
                                          </p:val>
                                        </p:tav>
                                      </p:tavLst>
                                    </p:anim>
                                    <p:set>
                                      <p:cBhvr>
                                        <p:cTn id="121" dur="1" fill="hold">
                                          <p:stCondLst>
                                            <p:cond delay="499"/>
                                          </p:stCondLst>
                                        </p:cTn>
                                        <p:tgtEl>
                                          <p:spTgt spid="30"/>
                                        </p:tgtEl>
                                        <p:attrNameLst>
                                          <p:attrName>style.visibility</p:attrName>
                                        </p:attrNameLst>
                                      </p:cBhvr>
                                      <p:to>
                                        <p:strVal val="hidden"/>
                                      </p:to>
                                    </p:set>
                                  </p:childTnLst>
                                </p:cTn>
                              </p:par>
                            </p:childTnLst>
                          </p:cTn>
                        </p:par>
                        <p:par>
                          <p:cTn id="122" fill="hold">
                            <p:stCondLst>
                              <p:cond delay="13000"/>
                            </p:stCondLst>
                            <p:childTnLst>
                              <p:par>
                                <p:cTn id="123" presetID="2" presetClass="exit" presetSubtype="4" fill="hold" grpId="1" nodeType="afterEffect">
                                  <p:stCondLst>
                                    <p:cond delay="0"/>
                                  </p:stCondLst>
                                  <p:childTnLst>
                                    <p:anim calcmode="lin" valueType="num">
                                      <p:cBhvr additive="base">
                                        <p:cTn id="124" dur="500"/>
                                        <p:tgtEl>
                                          <p:spTgt spid="25"/>
                                        </p:tgtEl>
                                        <p:attrNameLst>
                                          <p:attrName>ppt_x</p:attrName>
                                        </p:attrNameLst>
                                      </p:cBhvr>
                                      <p:tavLst>
                                        <p:tav tm="0">
                                          <p:val>
                                            <p:strVal val="ppt_x"/>
                                          </p:val>
                                        </p:tav>
                                        <p:tav tm="100000">
                                          <p:val>
                                            <p:strVal val="ppt_x"/>
                                          </p:val>
                                        </p:tav>
                                      </p:tavLst>
                                    </p:anim>
                                    <p:anim calcmode="lin" valueType="num">
                                      <p:cBhvr additive="base">
                                        <p:cTn id="125" dur="500"/>
                                        <p:tgtEl>
                                          <p:spTgt spid="25"/>
                                        </p:tgtEl>
                                        <p:attrNameLst>
                                          <p:attrName>ppt_y</p:attrName>
                                        </p:attrNameLst>
                                      </p:cBhvr>
                                      <p:tavLst>
                                        <p:tav tm="0">
                                          <p:val>
                                            <p:strVal val="ppt_y"/>
                                          </p:val>
                                        </p:tav>
                                        <p:tav tm="100000">
                                          <p:val>
                                            <p:strVal val="1+ppt_h/2"/>
                                          </p:val>
                                        </p:tav>
                                      </p:tavLst>
                                    </p:anim>
                                    <p:set>
                                      <p:cBhvr>
                                        <p:cTn id="126" dur="1" fill="hold">
                                          <p:stCondLst>
                                            <p:cond delay="499"/>
                                          </p:stCondLst>
                                        </p:cTn>
                                        <p:tgtEl>
                                          <p:spTgt spid="25"/>
                                        </p:tgtEl>
                                        <p:attrNameLst>
                                          <p:attrName>style.visibility</p:attrName>
                                        </p:attrNameLst>
                                      </p:cBhvr>
                                      <p:to>
                                        <p:strVal val="hidden"/>
                                      </p:to>
                                    </p:set>
                                  </p:childTnLst>
                                </p:cTn>
                              </p:par>
                              <p:par>
                                <p:cTn id="127" presetID="2" presetClass="exit" presetSubtype="8" fill="hold" grpId="2" nodeType="withEffect">
                                  <p:stCondLst>
                                    <p:cond delay="0"/>
                                  </p:stCondLst>
                                  <p:childTnLst>
                                    <p:anim calcmode="lin" valueType="num">
                                      <p:cBhvr additive="base">
                                        <p:cTn id="128" dur="500"/>
                                        <p:tgtEl>
                                          <p:spTgt spid="25"/>
                                        </p:tgtEl>
                                        <p:attrNameLst>
                                          <p:attrName>ppt_x</p:attrName>
                                        </p:attrNameLst>
                                      </p:cBhvr>
                                      <p:tavLst>
                                        <p:tav tm="0">
                                          <p:val>
                                            <p:strVal val="ppt_x"/>
                                          </p:val>
                                        </p:tav>
                                        <p:tav tm="100000">
                                          <p:val>
                                            <p:strVal val="0-ppt_w/2"/>
                                          </p:val>
                                        </p:tav>
                                      </p:tavLst>
                                    </p:anim>
                                    <p:anim calcmode="lin" valueType="num">
                                      <p:cBhvr additive="base">
                                        <p:cTn id="129" dur="500"/>
                                        <p:tgtEl>
                                          <p:spTgt spid="25"/>
                                        </p:tgtEl>
                                        <p:attrNameLst>
                                          <p:attrName>ppt_y</p:attrName>
                                        </p:attrNameLst>
                                      </p:cBhvr>
                                      <p:tavLst>
                                        <p:tav tm="0">
                                          <p:val>
                                            <p:strVal val="ppt_y"/>
                                          </p:val>
                                        </p:tav>
                                        <p:tav tm="100000">
                                          <p:val>
                                            <p:strVal val="ppt_y"/>
                                          </p:val>
                                        </p:tav>
                                      </p:tavLst>
                                    </p:anim>
                                    <p:set>
                                      <p:cBhvr>
                                        <p:cTn id="130" dur="1" fill="hold">
                                          <p:stCondLst>
                                            <p:cond delay="499"/>
                                          </p:stCondLst>
                                        </p:cTn>
                                        <p:tgtEl>
                                          <p:spTgt spid="25"/>
                                        </p:tgtEl>
                                        <p:attrNameLst>
                                          <p:attrName>style.visibility</p:attrName>
                                        </p:attrNameLst>
                                      </p:cBhvr>
                                      <p:to>
                                        <p:strVal val="hidden"/>
                                      </p:to>
                                    </p:set>
                                  </p:childTnLst>
                                </p:cTn>
                              </p:par>
                              <p:par>
                                <p:cTn id="131" presetID="21" presetClass="entr" presetSubtype="1"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heel(1)">
                                      <p:cBhvr>
                                        <p:cTn id="133" dur="500"/>
                                        <p:tgtEl>
                                          <p:spTgt spid="39"/>
                                        </p:tgtEl>
                                      </p:cBhvr>
                                    </p:animEffect>
                                  </p:childTnLst>
                                </p:cTn>
                              </p:par>
                            </p:childTnLst>
                          </p:cTn>
                        </p:par>
                        <p:par>
                          <p:cTn id="134" fill="hold">
                            <p:stCondLst>
                              <p:cond delay="13500"/>
                            </p:stCondLst>
                            <p:childTnLst>
                              <p:par>
                                <p:cTn id="135" presetID="21" presetClass="entr" presetSubtype="1" fill="hold" grpId="0" nodeType="afterEffect">
                                  <p:stCondLst>
                                    <p:cond delay="0"/>
                                  </p:stCondLst>
                                  <p:childTnLst>
                                    <p:set>
                                      <p:cBhvr>
                                        <p:cTn id="136" dur="1" fill="hold">
                                          <p:stCondLst>
                                            <p:cond delay="0"/>
                                          </p:stCondLst>
                                        </p:cTn>
                                        <p:tgtEl>
                                          <p:spTgt spid="40"/>
                                        </p:tgtEl>
                                        <p:attrNameLst>
                                          <p:attrName>style.visibility</p:attrName>
                                        </p:attrNameLst>
                                      </p:cBhvr>
                                      <p:to>
                                        <p:strVal val="visible"/>
                                      </p:to>
                                    </p:set>
                                    <p:animEffect transition="in" filter="wheel(1)">
                                      <p:cBhvr>
                                        <p:cTn id="137" dur="500"/>
                                        <p:tgtEl>
                                          <p:spTgt spid="40"/>
                                        </p:tgtEl>
                                      </p:cBhvr>
                                    </p:animEffect>
                                  </p:childTnLst>
                                </p:cTn>
                              </p:par>
                            </p:childTnLst>
                          </p:cTn>
                        </p:par>
                        <p:par>
                          <p:cTn id="138" fill="hold">
                            <p:stCondLst>
                              <p:cond delay="14000"/>
                            </p:stCondLst>
                            <p:childTnLst>
                              <p:par>
                                <p:cTn id="139" presetID="22" presetClass="exit" presetSubtype="4" fill="hold" grpId="1" nodeType="afterEffect">
                                  <p:stCondLst>
                                    <p:cond delay="0"/>
                                  </p:stCondLst>
                                  <p:childTnLst>
                                    <p:animEffect transition="out" filter="wipe(down)">
                                      <p:cBhvr>
                                        <p:cTn id="140" dur="500"/>
                                        <p:tgtEl>
                                          <p:spTgt spid="39"/>
                                        </p:tgtEl>
                                      </p:cBhvr>
                                    </p:animEffect>
                                    <p:set>
                                      <p:cBhvr>
                                        <p:cTn id="141" dur="1" fill="hold">
                                          <p:stCondLst>
                                            <p:cond delay="499"/>
                                          </p:stCondLst>
                                        </p:cTn>
                                        <p:tgtEl>
                                          <p:spTgt spid="39"/>
                                        </p:tgtEl>
                                        <p:attrNameLst>
                                          <p:attrName>style.visibility</p:attrName>
                                        </p:attrNameLst>
                                      </p:cBhvr>
                                      <p:to>
                                        <p:strVal val="hidden"/>
                                      </p:to>
                                    </p:set>
                                  </p:childTnLst>
                                </p:cTn>
                              </p:par>
                            </p:childTnLst>
                          </p:cTn>
                        </p:par>
                        <p:par>
                          <p:cTn id="142" fill="hold">
                            <p:stCondLst>
                              <p:cond delay="14500"/>
                            </p:stCondLst>
                            <p:childTnLst>
                              <p:par>
                                <p:cTn id="143" presetID="21" presetClass="exit" presetSubtype="1" fill="hold" grpId="1" nodeType="afterEffect">
                                  <p:stCondLst>
                                    <p:cond delay="0"/>
                                  </p:stCondLst>
                                  <p:childTnLst>
                                    <p:animEffect transition="out" filter="wheel(1)">
                                      <p:cBhvr>
                                        <p:cTn id="144" dur="500"/>
                                        <p:tgtEl>
                                          <p:spTgt spid="40"/>
                                        </p:tgtEl>
                                      </p:cBhvr>
                                    </p:animEffect>
                                    <p:set>
                                      <p:cBhvr>
                                        <p:cTn id="145" dur="1" fill="hold">
                                          <p:stCondLst>
                                            <p:cond delay="499"/>
                                          </p:stCondLst>
                                        </p:cTn>
                                        <p:tgtEl>
                                          <p:spTgt spid="40"/>
                                        </p:tgtEl>
                                        <p:attrNameLst>
                                          <p:attrName>style.visibility</p:attrName>
                                        </p:attrNameLst>
                                      </p:cBhvr>
                                      <p:to>
                                        <p:strVal val="hidden"/>
                                      </p:to>
                                    </p:set>
                                  </p:childTnLst>
                                </p:cTn>
                              </p:par>
                            </p:childTnLst>
                          </p:cTn>
                        </p:par>
                        <p:par>
                          <p:cTn id="146" fill="hold">
                            <p:stCondLst>
                              <p:cond delay="15000"/>
                            </p:stCondLst>
                            <p:childTnLst>
                              <p:par>
                                <p:cTn id="147" presetID="22" presetClass="entr" presetSubtype="2" fill="hold" grpId="0" nodeType="afterEffect">
                                  <p:stCondLst>
                                    <p:cond delay="0"/>
                                  </p:stCondLst>
                                  <p:childTnLst>
                                    <p:set>
                                      <p:cBhvr>
                                        <p:cTn id="148" dur="1" fill="hold">
                                          <p:stCondLst>
                                            <p:cond delay="0"/>
                                          </p:stCondLst>
                                        </p:cTn>
                                        <p:tgtEl>
                                          <p:spTgt spid="36"/>
                                        </p:tgtEl>
                                        <p:attrNameLst>
                                          <p:attrName>style.visibility</p:attrName>
                                        </p:attrNameLst>
                                      </p:cBhvr>
                                      <p:to>
                                        <p:strVal val="visible"/>
                                      </p:to>
                                    </p:set>
                                    <p:animEffect transition="in" filter="wipe(right)">
                                      <p:cBhvr>
                                        <p:cTn id="149" dur="500"/>
                                        <p:tgtEl>
                                          <p:spTgt spid="36"/>
                                        </p:tgtEl>
                                      </p:cBhvr>
                                    </p:animEffect>
                                  </p:childTnLst>
                                </p:cTn>
                              </p:par>
                            </p:childTnLst>
                          </p:cTn>
                        </p:par>
                        <p:par>
                          <p:cTn id="150" fill="hold">
                            <p:stCondLst>
                              <p:cond delay="15500"/>
                            </p:stCondLst>
                            <p:childTnLst>
                              <p:par>
                                <p:cTn id="151" presetID="22" presetClass="entr" presetSubtype="1" fill="hold" grpId="0" nodeType="after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wipe(up)">
                                      <p:cBhvr>
                                        <p:cTn id="153" dur="500"/>
                                        <p:tgtEl>
                                          <p:spTgt spid="37"/>
                                        </p:tgtEl>
                                      </p:cBhvr>
                                    </p:animEffect>
                                  </p:childTnLst>
                                </p:cTn>
                              </p:par>
                            </p:childTnLst>
                          </p:cTn>
                        </p:par>
                        <p:par>
                          <p:cTn id="154" fill="hold">
                            <p:stCondLst>
                              <p:cond delay="16000"/>
                            </p:stCondLst>
                            <p:childTnLst>
                              <p:par>
                                <p:cTn id="155" presetID="22" presetClass="entr" presetSubtype="8" fill="hold" grpId="0" nodeType="afterEffect">
                                  <p:stCondLst>
                                    <p:cond delay="0"/>
                                  </p:stCondLst>
                                  <p:childTnLst>
                                    <p:set>
                                      <p:cBhvr>
                                        <p:cTn id="156" dur="1" fill="hold">
                                          <p:stCondLst>
                                            <p:cond delay="0"/>
                                          </p:stCondLst>
                                        </p:cTn>
                                        <p:tgtEl>
                                          <p:spTgt spid="35"/>
                                        </p:tgtEl>
                                        <p:attrNameLst>
                                          <p:attrName>style.visibility</p:attrName>
                                        </p:attrNameLst>
                                      </p:cBhvr>
                                      <p:to>
                                        <p:strVal val="visible"/>
                                      </p:to>
                                    </p:set>
                                    <p:animEffect transition="in" filter="wipe(left)">
                                      <p:cBhvr>
                                        <p:cTn id="157" dur="500"/>
                                        <p:tgtEl>
                                          <p:spTgt spid="35"/>
                                        </p:tgtEl>
                                      </p:cBhvr>
                                    </p:animEffect>
                                  </p:childTnLst>
                                </p:cTn>
                              </p:par>
                            </p:childTnLst>
                          </p:cTn>
                        </p:par>
                        <p:par>
                          <p:cTn id="158" fill="hold">
                            <p:stCondLst>
                              <p:cond delay="16500"/>
                            </p:stCondLst>
                            <p:childTnLst>
                              <p:par>
                                <p:cTn id="159" presetID="2" presetClass="entr" presetSubtype="2" fill="hold" grpId="0" nodeType="afterEffect">
                                  <p:stCondLst>
                                    <p:cond delay="0"/>
                                  </p:stCondLst>
                                  <p:childTnLst>
                                    <p:set>
                                      <p:cBhvr>
                                        <p:cTn id="160" dur="1" fill="hold">
                                          <p:stCondLst>
                                            <p:cond delay="0"/>
                                          </p:stCondLst>
                                        </p:cTn>
                                        <p:tgtEl>
                                          <p:spTgt spid="38"/>
                                        </p:tgtEl>
                                        <p:attrNameLst>
                                          <p:attrName>style.visibility</p:attrName>
                                        </p:attrNameLst>
                                      </p:cBhvr>
                                      <p:to>
                                        <p:strVal val="visible"/>
                                      </p:to>
                                    </p:set>
                                    <p:anim calcmode="lin" valueType="num">
                                      <p:cBhvr additive="base">
                                        <p:cTn id="161" dur="500" fill="hold"/>
                                        <p:tgtEl>
                                          <p:spTgt spid="38"/>
                                        </p:tgtEl>
                                        <p:attrNameLst>
                                          <p:attrName>ppt_x</p:attrName>
                                        </p:attrNameLst>
                                      </p:cBhvr>
                                      <p:tavLst>
                                        <p:tav tm="0">
                                          <p:val>
                                            <p:strVal val="1+#ppt_w/2"/>
                                          </p:val>
                                        </p:tav>
                                        <p:tav tm="100000">
                                          <p:val>
                                            <p:strVal val="#ppt_x"/>
                                          </p:val>
                                        </p:tav>
                                      </p:tavLst>
                                    </p:anim>
                                    <p:anim calcmode="lin" valueType="num">
                                      <p:cBhvr additive="base">
                                        <p:cTn id="162" dur="500" fill="hold"/>
                                        <p:tgtEl>
                                          <p:spTgt spid="38"/>
                                        </p:tgtEl>
                                        <p:attrNameLst>
                                          <p:attrName>ppt_y</p:attrName>
                                        </p:attrNameLst>
                                      </p:cBhvr>
                                      <p:tavLst>
                                        <p:tav tm="0">
                                          <p:val>
                                            <p:strVal val="#ppt_y"/>
                                          </p:val>
                                        </p:tav>
                                        <p:tav tm="100000">
                                          <p:val>
                                            <p:strVal val="#ppt_y"/>
                                          </p:val>
                                        </p:tav>
                                      </p:tavLst>
                                    </p:anim>
                                  </p:childTnLst>
                                </p:cTn>
                              </p:par>
                            </p:childTnLst>
                          </p:cTn>
                        </p:par>
                        <p:par>
                          <p:cTn id="163" fill="hold">
                            <p:stCondLst>
                              <p:cond delay="17000"/>
                            </p:stCondLst>
                            <p:childTnLst>
                              <p:par>
                                <p:cTn id="164" presetID="2" presetClass="entr" presetSubtype="8"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0-#ppt_w/2"/>
                                          </p:val>
                                        </p:tav>
                                        <p:tav tm="100000">
                                          <p:val>
                                            <p:strVal val="#ppt_x"/>
                                          </p:val>
                                        </p:tav>
                                      </p:tavLst>
                                    </p:anim>
                                    <p:anim calcmode="lin" valueType="num">
                                      <p:cBhvr additive="base">
                                        <p:cTn id="167" dur="500" fill="hold"/>
                                        <p:tgtEl>
                                          <p:spTgt spid="33"/>
                                        </p:tgtEl>
                                        <p:attrNameLst>
                                          <p:attrName>ppt_y</p:attrName>
                                        </p:attrNameLst>
                                      </p:cBhvr>
                                      <p:tavLst>
                                        <p:tav tm="0">
                                          <p:val>
                                            <p:strVal val="#ppt_y"/>
                                          </p:val>
                                        </p:tav>
                                        <p:tav tm="100000">
                                          <p:val>
                                            <p:strVal val="#ppt_y"/>
                                          </p:val>
                                        </p:tav>
                                      </p:tavLst>
                                    </p:anim>
                                  </p:childTnLst>
                                </p:cTn>
                              </p:par>
                            </p:childTnLst>
                          </p:cTn>
                        </p:par>
                        <p:par>
                          <p:cTn id="168" fill="hold">
                            <p:stCondLst>
                              <p:cond delay="17500"/>
                            </p:stCondLst>
                            <p:childTnLst>
                              <p:par>
                                <p:cTn id="169" presetID="22" presetClass="exit" presetSubtype="2" fill="hold" grpId="1" nodeType="afterEffect">
                                  <p:stCondLst>
                                    <p:cond delay="0"/>
                                  </p:stCondLst>
                                  <p:childTnLst>
                                    <p:animEffect transition="out" filter="wipe(right)">
                                      <p:cBhvr>
                                        <p:cTn id="170" dur="500"/>
                                        <p:tgtEl>
                                          <p:spTgt spid="35"/>
                                        </p:tgtEl>
                                      </p:cBhvr>
                                    </p:animEffect>
                                    <p:set>
                                      <p:cBhvr>
                                        <p:cTn id="171" dur="1" fill="hold">
                                          <p:stCondLst>
                                            <p:cond delay="499"/>
                                          </p:stCondLst>
                                        </p:cTn>
                                        <p:tgtEl>
                                          <p:spTgt spid="35"/>
                                        </p:tgtEl>
                                        <p:attrNameLst>
                                          <p:attrName>style.visibility</p:attrName>
                                        </p:attrNameLst>
                                      </p:cBhvr>
                                      <p:to>
                                        <p:strVal val="hidden"/>
                                      </p:to>
                                    </p:set>
                                  </p:childTnLst>
                                </p:cTn>
                              </p:par>
                            </p:childTnLst>
                          </p:cTn>
                        </p:par>
                        <p:par>
                          <p:cTn id="172" fill="hold">
                            <p:stCondLst>
                              <p:cond delay="18000"/>
                            </p:stCondLst>
                            <p:childTnLst>
                              <p:par>
                                <p:cTn id="173" presetID="22" presetClass="exit" presetSubtype="4" fill="hold" grpId="1" nodeType="afterEffect">
                                  <p:stCondLst>
                                    <p:cond delay="0"/>
                                  </p:stCondLst>
                                  <p:childTnLst>
                                    <p:animEffect transition="out" filter="wipe(down)">
                                      <p:cBhvr>
                                        <p:cTn id="174" dur="500"/>
                                        <p:tgtEl>
                                          <p:spTgt spid="37"/>
                                        </p:tgtEl>
                                      </p:cBhvr>
                                    </p:animEffect>
                                    <p:set>
                                      <p:cBhvr>
                                        <p:cTn id="175" dur="1" fill="hold">
                                          <p:stCondLst>
                                            <p:cond delay="499"/>
                                          </p:stCondLst>
                                        </p:cTn>
                                        <p:tgtEl>
                                          <p:spTgt spid="37"/>
                                        </p:tgtEl>
                                        <p:attrNameLst>
                                          <p:attrName>style.visibility</p:attrName>
                                        </p:attrNameLst>
                                      </p:cBhvr>
                                      <p:to>
                                        <p:strVal val="hidden"/>
                                      </p:to>
                                    </p:set>
                                  </p:childTnLst>
                                </p:cTn>
                              </p:par>
                            </p:childTnLst>
                          </p:cTn>
                        </p:par>
                        <p:par>
                          <p:cTn id="176" fill="hold">
                            <p:stCondLst>
                              <p:cond delay="18500"/>
                            </p:stCondLst>
                            <p:childTnLst>
                              <p:par>
                                <p:cTn id="177" presetID="22" presetClass="exit" presetSubtype="8" fill="hold" grpId="1" nodeType="afterEffect">
                                  <p:stCondLst>
                                    <p:cond delay="0"/>
                                  </p:stCondLst>
                                  <p:childTnLst>
                                    <p:animEffect transition="out" filter="wipe(left)">
                                      <p:cBhvr>
                                        <p:cTn id="178" dur="500"/>
                                        <p:tgtEl>
                                          <p:spTgt spid="36"/>
                                        </p:tgtEl>
                                      </p:cBhvr>
                                    </p:animEffect>
                                    <p:set>
                                      <p:cBhvr>
                                        <p:cTn id="179" dur="1" fill="hold">
                                          <p:stCondLst>
                                            <p:cond delay="499"/>
                                          </p:stCondLst>
                                        </p:cTn>
                                        <p:tgtEl>
                                          <p:spTgt spid="36"/>
                                        </p:tgtEl>
                                        <p:attrNameLst>
                                          <p:attrName>style.visibility</p:attrName>
                                        </p:attrNameLst>
                                      </p:cBhvr>
                                      <p:to>
                                        <p:strVal val="hidden"/>
                                      </p:to>
                                    </p:set>
                                  </p:childTnLst>
                                </p:cTn>
                              </p:par>
                            </p:childTnLst>
                          </p:cTn>
                        </p:par>
                        <p:par>
                          <p:cTn id="180" fill="hold">
                            <p:stCondLst>
                              <p:cond delay="19000"/>
                            </p:stCondLst>
                            <p:childTnLst>
                              <p:par>
                                <p:cTn id="181" presetID="2" presetClass="exit" presetSubtype="2" fill="hold" grpId="1" nodeType="afterEffect">
                                  <p:stCondLst>
                                    <p:cond delay="0"/>
                                  </p:stCondLst>
                                  <p:childTnLst>
                                    <p:anim calcmode="lin" valueType="num">
                                      <p:cBhvr additive="base">
                                        <p:cTn id="182" dur="500"/>
                                        <p:tgtEl>
                                          <p:spTgt spid="38"/>
                                        </p:tgtEl>
                                        <p:attrNameLst>
                                          <p:attrName>ppt_x</p:attrName>
                                        </p:attrNameLst>
                                      </p:cBhvr>
                                      <p:tavLst>
                                        <p:tav tm="0">
                                          <p:val>
                                            <p:strVal val="ppt_x"/>
                                          </p:val>
                                        </p:tav>
                                        <p:tav tm="100000">
                                          <p:val>
                                            <p:strVal val="1+ppt_w/2"/>
                                          </p:val>
                                        </p:tav>
                                      </p:tavLst>
                                    </p:anim>
                                    <p:anim calcmode="lin" valueType="num">
                                      <p:cBhvr additive="base">
                                        <p:cTn id="183" dur="500"/>
                                        <p:tgtEl>
                                          <p:spTgt spid="38"/>
                                        </p:tgtEl>
                                        <p:attrNameLst>
                                          <p:attrName>ppt_y</p:attrName>
                                        </p:attrNameLst>
                                      </p:cBhvr>
                                      <p:tavLst>
                                        <p:tav tm="0">
                                          <p:val>
                                            <p:strVal val="ppt_y"/>
                                          </p:val>
                                        </p:tav>
                                        <p:tav tm="100000">
                                          <p:val>
                                            <p:strVal val="ppt_y"/>
                                          </p:val>
                                        </p:tav>
                                      </p:tavLst>
                                    </p:anim>
                                    <p:set>
                                      <p:cBhvr>
                                        <p:cTn id="184" dur="1" fill="hold">
                                          <p:stCondLst>
                                            <p:cond delay="499"/>
                                          </p:stCondLst>
                                        </p:cTn>
                                        <p:tgtEl>
                                          <p:spTgt spid="38"/>
                                        </p:tgtEl>
                                        <p:attrNameLst>
                                          <p:attrName>style.visibility</p:attrName>
                                        </p:attrNameLst>
                                      </p:cBhvr>
                                      <p:to>
                                        <p:strVal val="hidden"/>
                                      </p:to>
                                    </p:set>
                                  </p:childTnLst>
                                </p:cTn>
                              </p:par>
                            </p:childTnLst>
                          </p:cTn>
                        </p:par>
                        <p:par>
                          <p:cTn id="185" fill="hold">
                            <p:stCondLst>
                              <p:cond delay="19500"/>
                            </p:stCondLst>
                            <p:childTnLst>
                              <p:par>
                                <p:cTn id="186" presetID="2" presetClass="exit" presetSubtype="4" fill="hold" grpId="1" nodeType="afterEffect">
                                  <p:stCondLst>
                                    <p:cond delay="0"/>
                                  </p:stCondLst>
                                  <p:childTnLst>
                                    <p:anim calcmode="lin" valueType="num">
                                      <p:cBhvr additive="base">
                                        <p:cTn id="187" dur="500"/>
                                        <p:tgtEl>
                                          <p:spTgt spid="33"/>
                                        </p:tgtEl>
                                        <p:attrNameLst>
                                          <p:attrName>ppt_x</p:attrName>
                                        </p:attrNameLst>
                                      </p:cBhvr>
                                      <p:tavLst>
                                        <p:tav tm="0">
                                          <p:val>
                                            <p:strVal val="ppt_x"/>
                                          </p:val>
                                        </p:tav>
                                        <p:tav tm="100000">
                                          <p:val>
                                            <p:strVal val="ppt_x"/>
                                          </p:val>
                                        </p:tav>
                                      </p:tavLst>
                                    </p:anim>
                                    <p:anim calcmode="lin" valueType="num">
                                      <p:cBhvr additive="base">
                                        <p:cTn id="188" dur="500"/>
                                        <p:tgtEl>
                                          <p:spTgt spid="33"/>
                                        </p:tgtEl>
                                        <p:attrNameLst>
                                          <p:attrName>ppt_y</p:attrName>
                                        </p:attrNameLst>
                                      </p:cBhvr>
                                      <p:tavLst>
                                        <p:tav tm="0">
                                          <p:val>
                                            <p:strVal val="ppt_y"/>
                                          </p:val>
                                        </p:tav>
                                        <p:tav tm="100000">
                                          <p:val>
                                            <p:strVal val="1+ppt_h/2"/>
                                          </p:val>
                                        </p:tav>
                                      </p:tavLst>
                                    </p:anim>
                                    <p:set>
                                      <p:cBhvr>
                                        <p:cTn id="189" dur="1" fill="hold">
                                          <p:stCondLst>
                                            <p:cond delay="499"/>
                                          </p:stCondLst>
                                        </p:cTn>
                                        <p:tgtEl>
                                          <p:spTgt spid="33"/>
                                        </p:tgtEl>
                                        <p:attrNameLst>
                                          <p:attrName>style.visibility</p:attrName>
                                        </p:attrNameLst>
                                      </p:cBhvr>
                                      <p:to>
                                        <p:strVal val="hidden"/>
                                      </p:to>
                                    </p:set>
                                  </p:childTnLst>
                                </p:cTn>
                              </p:par>
                              <p:par>
                                <p:cTn id="190" presetID="2" presetClass="exit" presetSubtype="8" fill="hold" grpId="2" nodeType="withEffect">
                                  <p:stCondLst>
                                    <p:cond delay="0"/>
                                  </p:stCondLst>
                                  <p:childTnLst>
                                    <p:anim calcmode="lin" valueType="num">
                                      <p:cBhvr additive="base">
                                        <p:cTn id="191" dur="500"/>
                                        <p:tgtEl>
                                          <p:spTgt spid="33"/>
                                        </p:tgtEl>
                                        <p:attrNameLst>
                                          <p:attrName>ppt_x</p:attrName>
                                        </p:attrNameLst>
                                      </p:cBhvr>
                                      <p:tavLst>
                                        <p:tav tm="0">
                                          <p:val>
                                            <p:strVal val="ppt_x"/>
                                          </p:val>
                                        </p:tav>
                                        <p:tav tm="100000">
                                          <p:val>
                                            <p:strVal val="0-ppt_w/2"/>
                                          </p:val>
                                        </p:tav>
                                      </p:tavLst>
                                    </p:anim>
                                    <p:anim calcmode="lin" valueType="num">
                                      <p:cBhvr additive="base">
                                        <p:cTn id="192" dur="500"/>
                                        <p:tgtEl>
                                          <p:spTgt spid="33"/>
                                        </p:tgtEl>
                                        <p:attrNameLst>
                                          <p:attrName>ppt_y</p:attrName>
                                        </p:attrNameLst>
                                      </p:cBhvr>
                                      <p:tavLst>
                                        <p:tav tm="0">
                                          <p:val>
                                            <p:strVal val="ppt_y"/>
                                          </p:val>
                                        </p:tav>
                                        <p:tav tm="100000">
                                          <p:val>
                                            <p:strVal val="ppt_y"/>
                                          </p:val>
                                        </p:tav>
                                      </p:tavLst>
                                    </p:anim>
                                    <p:set>
                                      <p:cBhvr>
                                        <p:cTn id="193"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13" grpId="0" animBg="1"/>
      <p:bldP spid="13" grpId="1" animBg="1"/>
      <p:bldP spid="9" grpId="0" animBg="1"/>
      <p:bldP spid="9" grpId="1" animBg="1"/>
      <p:bldP spid="14" grpId="0" animBg="1"/>
      <p:bldP spid="14" grpId="1" animBg="1"/>
      <p:bldP spid="11" grpId="0"/>
      <p:bldP spid="11" grpId="1"/>
      <p:bldP spid="18" grpId="0" animBg="1"/>
      <p:bldP spid="18" grpId="1" animBg="1"/>
      <p:bldP spid="19" grpId="0"/>
      <p:bldP spid="19" grpId="1"/>
      <p:bldP spid="25" grpId="0"/>
      <p:bldP spid="25" grpId="1"/>
      <p:bldP spid="25" grpId="2"/>
      <p:bldP spid="27" grpId="0" animBg="1"/>
      <p:bldP spid="27" grpId="1" animBg="1"/>
      <p:bldP spid="28" grpId="0" animBg="1"/>
      <p:bldP spid="28" grpId="1" animBg="1"/>
      <p:bldP spid="29" grpId="0" animBg="1"/>
      <p:bldP spid="29" grpId="1" animBg="1"/>
      <p:bldP spid="30" grpId="0"/>
      <p:bldP spid="30" grpId="1"/>
      <p:bldP spid="31" grpId="0" animBg="1"/>
      <p:bldP spid="31" grpId="1" animBg="1"/>
      <p:bldP spid="32" grpId="0"/>
      <p:bldP spid="32" grpId="1"/>
      <p:bldP spid="33" grpId="0"/>
      <p:bldP spid="33" grpId="1"/>
      <p:bldP spid="33" grpId="2"/>
      <p:bldP spid="35" grpId="0" animBg="1"/>
      <p:bldP spid="35" grpId="1" animBg="1"/>
      <p:bldP spid="36" grpId="0" animBg="1"/>
      <p:bldP spid="36" grpId="1" animBg="1"/>
      <p:bldP spid="37" grpId="0" animBg="1"/>
      <p:bldP spid="37" grpId="1" animBg="1"/>
      <p:bldP spid="38" grpId="0"/>
      <p:bldP spid="38" grpId="1"/>
      <p:bldP spid="39" grpId="0" animBg="1"/>
      <p:bldP spid="39" grpId="1" animBg="1"/>
      <p:bldP spid="40" grpId="0"/>
      <p:bldP spid="4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890" y="86264"/>
            <a:ext cx="5141343" cy="584775"/>
          </a:xfrm>
          <a:prstGeom prst="rect">
            <a:avLst/>
          </a:prstGeom>
          <a:solidFill>
            <a:schemeClr val="accent1">
              <a:lumMod val="75000"/>
            </a:schemeClr>
          </a:solidFill>
        </p:spPr>
        <p:txBody>
          <a:bodyPr wrap="square" rtlCol="0">
            <a:spAutoFit/>
          </a:bodyPr>
          <a:lstStyle/>
          <a:p>
            <a:r>
              <a:rPr lang="en-US" sz="3200" dirty="0" smtClean="0">
                <a:solidFill>
                  <a:schemeClr val="bg1"/>
                </a:solidFill>
              </a:rPr>
              <a:t>CÁC BƯỚC THỰC HIỆN:</a:t>
            </a:r>
            <a:endParaRPr lang="en-US" sz="3200" dirty="0">
              <a:solidFill>
                <a:schemeClr val="bg1"/>
              </a:solidFill>
            </a:endParaRPr>
          </a:p>
        </p:txBody>
      </p:sp>
      <p:sp>
        <p:nvSpPr>
          <p:cNvPr id="4" name="TextBox 3"/>
          <p:cNvSpPr txBox="1"/>
          <p:nvPr/>
        </p:nvSpPr>
        <p:spPr>
          <a:xfrm>
            <a:off x="1207698" y="783401"/>
            <a:ext cx="4356340" cy="369332"/>
          </a:xfrm>
          <a:prstGeom prst="rect">
            <a:avLst/>
          </a:prstGeom>
          <a:solidFill>
            <a:schemeClr val="accent6">
              <a:lumMod val="75000"/>
            </a:schemeClr>
          </a:solidFill>
        </p:spPr>
        <p:txBody>
          <a:bodyPr wrap="square" rtlCol="0">
            <a:spAutoFit/>
          </a:bodyPr>
          <a:lstStyle/>
          <a:p>
            <a:r>
              <a:rPr lang="en-US" smtClean="0">
                <a:solidFill>
                  <a:schemeClr val="bg1"/>
                </a:solidFill>
              </a:rPr>
              <a:t>Bước 1: TẠO </a:t>
            </a:r>
            <a:r>
              <a:rPr lang="en-US" dirty="0" smtClean="0">
                <a:solidFill>
                  <a:schemeClr val="bg1"/>
                </a:solidFill>
              </a:rPr>
              <a:t>PLUGIN COMMENT</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1555182" y="2341173"/>
            <a:ext cx="9355964" cy="3973363"/>
          </a:xfrm>
          <a:prstGeom prst="rect">
            <a:avLst/>
          </a:prstGeom>
        </p:spPr>
      </p:pic>
      <p:sp>
        <p:nvSpPr>
          <p:cNvPr id="6" name="TextBox 5"/>
          <p:cNvSpPr txBox="1"/>
          <p:nvPr/>
        </p:nvSpPr>
        <p:spPr>
          <a:xfrm>
            <a:off x="1268083" y="1319842"/>
            <a:ext cx="4295955" cy="646331"/>
          </a:xfrm>
          <a:prstGeom prst="rect">
            <a:avLst/>
          </a:prstGeom>
          <a:noFill/>
        </p:spPr>
        <p:txBody>
          <a:bodyPr wrap="square" rtlCol="0">
            <a:spAutoFit/>
          </a:bodyPr>
          <a:lstStyle/>
          <a:p>
            <a:r>
              <a:rPr lang="en-US" dirty="0" err="1">
                <a:solidFill>
                  <a:schemeClr val="bg1"/>
                </a:solidFill>
              </a:rPr>
              <a:t>Chọn</a:t>
            </a:r>
            <a:r>
              <a:rPr lang="en-US" dirty="0">
                <a:solidFill>
                  <a:schemeClr val="bg1"/>
                </a:solidFill>
              </a:rPr>
              <a:t> URL </a:t>
            </a:r>
            <a:r>
              <a:rPr lang="en-US" dirty="0" err="1">
                <a:solidFill>
                  <a:schemeClr val="bg1"/>
                </a:solidFill>
              </a:rPr>
              <a:t>của</a:t>
            </a:r>
            <a:r>
              <a:rPr lang="en-US" dirty="0">
                <a:solidFill>
                  <a:schemeClr val="bg1"/>
                </a:solidFill>
              </a:rPr>
              <a:t> </a:t>
            </a:r>
            <a:r>
              <a:rPr lang="en-US" dirty="0" err="1">
                <a:solidFill>
                  <a:schemeClr val="bg1"/>
                </a:solidFill>
              </a:rPr>
              <a:t>trang</a:t>
            </a:r>
            <a:r>
              <a:rPr lang="en-US" dirty="0">
                <a:solidFill>
                  <a:schemeClr val="bg1"/>
                </a:solidFill>
              </a:rPr>
              <a:t> web </a:t>
            </a:r>
            <a:r>
              <a:rPr lang="en-US" dirty="0" err="1">
                <a:solidFill>
                  <a:schemeClr val="bg1"/>
                </a:solidFill>
              </a:rPr>
              <a:t>mà</a:t>
            </a:r>
            <a:r>
              <a:rPr lang="en-US" dirty="0">
                <a:solidFill>
                  <a:schemeClr val="bg1"/>
                </a:solidFill>
              </a:rPr>
              <a:t> </a:t>
            </a:r>
            <a:r>
              <a:rPr lang="en-US" dirty="0" err="1">
                <a:solidFill>
                  <a:schemeClr val="bg1"/>
                </a:solidFill>
              </a:rPr>
              <a:t>bạn</a:t>
            </a:r>
            <a:r>
              <a:rPr lang="en-US" dirty="0">
                <a:solidFill>
                  <a:schemeClr val="bg1"/>
                </a:solidFill>
              </a:rPr>
              <a:t> </a:t>
            </a:r>
            <a:r>
              <a:rPr lang="en-US" dirty="0" err="1">
                <a:solidFill>
                  <a:schemeClr val="bg1"/>
                </a:solidFill>
              </a:rPr>
              <a:t>muốn</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với</a:t>
            </a:r>
            <a:r>
              <a:rPr lang="en-US" dirty="0">
                <a:solidFill>
                  <a:schemeClr val="bg1"/>
                </a:solidFill>
              </a:rPr>
              <a:t> plugin </a:t>
            </a:r>
            <a:r>
              <a:rPr lang="en-US" dirty="0" err="1">
                <a:solidFill>
                  <a:schemeClr val="bg1"/>
                </a:solidFill>
              </a:rPr>
              <a:t>bình</a:t>
            </a:r>
            <a:r>
              <a:rPr lang="en-US" dirty="0">
                <a:solidFill>
                  <a:schemeClr val="bg1"/>
                </a:solidFill>
              </a:rPr>
              <a:t> </a:t>
            </a:r>
            <a:r>
              <a:rPr lang="en-US" dirty="0" err="1" smtClean="0">
                <a:solidFill>
                  <a:schemeClr val="bg1"/>
                </a:solidFill>
              </a:rPr>
              <a:t>luận</a:t>
            </a:r>
            <a:r>
              <a:rPr lang="en-US" dirty="0" smtClean="0">
                <a:solidFill>
                  <a:schemeClr val="bg1"/>
                </a:solidFill>
              </a:rPr>
              <a:t>.</a:t>
            </a:r>
            <a:endParaRPr lang="en-US" dirty="0">
              <a:solidFill>
                <a:schemeClr val="bg1"/>
              </a:solidFill>
            </a:endParaRPr>
          </a:p>
        </p:txBody>
      </p:sp>
      <p:sp>
        <p:nvSpPr>
          <p:cNvPr id="7" name="TextBox 6"/>
          <p:cNvSpPr txBox="1"/>
          <p:nvPr/>
        </p:nvSpPr>
        <p:spPr>
          <a:xfrm>
            <a:off x="6892506" y="937289"/>
            <a:ext cx="4018640" cy="461665"/>
          </a:xfrm>
          <a:prstGeom prst="rect">
            <a:avLst/>
          </a:prstGeom>
          <a:noFill/>
          <a:ln w="28575">
            <a:solidFill>
              <a:schemeClr val="bg1"/>
            </a:solidFill>
          </a:ln>
        </p:spPr>
        <p:txBody>
          <a:bodyPr wrap="square" rtlCol="0">
            <a:spAutoFit/>
          </a:bodyPr>
          <a:lstStyle/>
          <a:p>
            <a:r>
              <a:rPr lang="en-US" sz="2400" dirty="0">
                <a:solidFill>
                  <a:schemeClr val="bg1"/>
                </a:solidFill>
              </a:rPr>
              <a:t>URL</a:t>
            </a:r>
            <a:r>
              <a:rPr lang="en-US" sz="2400" dirty="0" smtClean="0">
                <a:solidFill>
                  <a:schemeClr val="bg1"/>
                </a:solidFill>
              </a:rPr>
              <a:t>: https</a:t>
            </a:r>
            <a:r>
              <a:rPr lang="en-US" sz="2400" dirty="0">
                <a:solidFill>
                  <a:schemeClr val="bg1"/>
                </a:solidFill>
              </a:rPr>
              <a:t>://fbapi.glitch.me/</a:t>
            </a:r>
          </a:p>
        </p:txBody>
      </p:sp>
    </p:spTree>
    <p:extLst>
      <p:ext uri="{BB962C8B-B14F-4D97-AF65-F5344CB8AC3E}">
        <p14:creationId xmlns:p14="http://schemas.microsoft.com/office/powerpoint/2010/main" val="10277504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957530" y="1708030"/>
            <a:ext cx="9851367" cy="4632384"/>
          </a:xfrm>
          <a:prstGeom prst="rect">
            <a:avLst/>
          </a:prstGeom>
        </p:spPr>
      </p:pic>
      <p:sp>
        <p:nvSpPr>
          <p:cNvPr id="4" name="TextBox 3"/>
          <p:cNvSpPr txBox="1"/>
          <p:nvPr/>
        </p:nvSpPr>
        <p:spPr>
          <a:xfrm>
            <a:off x="791317" y="1004868"/>
            <a:ext cx="2899737" cy="369332"/>
          </a:xfrm>
          <a:prstGeom prst="rect">
            <a:avLst/>
          </a:prstGeom>
          <a:solidFill>
            <a:schemeClr val="accent6">
              <a:lumMod val="75000"/>
            </a:schemeClr>
          </a:solidFill>
        </p:spPr>
        <p:txBody>
          <a:bodyPr wrap="square" rtlCol="0">
            <a:spAutoFit/>
          </a:bodyPr>
          <a:lstStyle/>
          <a:p>
            <a:r>
              <a:rPr lang="en-US" smtClean="0">
                <a:solidFill>
                  <a:schemeClr val="bg1"/>
                </a:solidFill>
              </a:rPr>
              <a:t>Bước 2: </a:t>
            </a:r>
            <a:r>
              <a:rPr lang="en-US">
                <a:solidFill>
                  <a:schemeClr val="bg1"/>
                </a:solidFill>
              </a:rPr>
              <a:t>C</a:t>
            </a:r>
            <a:r>
              <a:rPr lang="en-US" smtClean="0">
                <a:solidFill>
                  <a:schemeClr val="bg1"/>
                </a:solidFill>
              </a:rPr>
              <a:t>ấu </a:t>
            </a:r>
            <a:r>
              <a:rPr lang="en-US" dirty="0" err="1">
                <a:solidFill>
                  <a:schemeClr val="bg1"/>
                </a:solidFill>
              </a:rPr>
              <a:t>hình</a:t>
            </a:r>
            <a:r>
              <a:rPr lang="en-US" dirty="0">
                <a:solidFill>
                  <a:schemeClr val="bg1"/>
                </a:solidFill>
              </a:rPr>
              <a:t> </a:t>
            </a:r>
            <a:r>
              <a:rPr lang="en-US" dirty="0" err="1">
                <a:solidFill>
                  <a:schemeClr val="bg1"/>
                </a:solidFill>
              </a:rPr>
              <a:t>mã</a:t>
            </a:r>
            <a:endParaRPr lang="en-US" dirty="0">
              <a:solidFill>
                <a:schemeClr val="bg1"/>
              </a:solidFill>
            </a:endParaRPr>
          </a:p>
        </p:txBody>
      </p:sp>
      <p:sp>
        <p:nvSpPr>
          <p:cNvPr id="6" name="TextBox 5"/>
          <p:cNvSpPr txBox="1"/>
          <p:nvPr/>
        </p:nvSpPr>
        <p:spPr>
          <a:xfrm>
            <a:off x="94890" y="86264"/>
            <a:ext cx="5141343" cy="584775"/>
          </a:xfrm>
          <a:prstGeom prst="rect">
            <a:avLst/>
          </a:prstGeom>
          <a:solidFill>
            <a:schemeClr val="accent1">
              <a:lumMod val="75000"/>
            </a:schemeClr>
          </a:solidFill>
        </p:spPr>
        <p:txBody>
          <a:bodyPr wrap="square" rtlCol="0">
            <a:spAutoFit/>
          </a:bodyPr>
          <a:lstStyle/>
          <a:p>
            <a:r>
              <a:rPr lang="en-US" sz="3200" dirty="0" smtClean="0">
                <a:solidFill>
                  <a:schemeClr val="bg1"/>
                </a:solidFill>
              </a:rPr>
              <a:t>CÁC BƯỚC THỰC HIỆN:</a:t>
            </a:r>
            <a:endParaRPr lang="en-US" sz="3200" dirty="0">
              <a:solidFill>
                <a:schemeClr val="bg1"/>
              </a:solidFill>
            </a:endParaRPr>
          </a:p>
        </p:txBody>
      </p:sp>
    </p:spTree>
    <p:extLst>
      <p:ext uri="{BB962C8B-B14F-4D97-AF65-F5344CB8AC3E}">
        <p14:creationId xmlns:p14="http://schemas.microsoft.com/office/powerpoint/2010/main" val="2038912559"/>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0124" y="978993"/>
            <a:ext cx="9911751" cy="646331"/>
          </a:xfrm>
          <a:prstGeom prst="rect">
            <a:avLst/>
          </a:prstGeom>
          <a:solidFill>
            <a:schemeClr val="accent6">
              <a:lumMod val="75000"/>
            </a:schemeClr>
          </a:solidFill>
        </p:spPr>
        <p:txBody>
          <a:bodyPr wrap="square" rtlCol="0">
            <a:spAutoFit/>
          </a:bodyPr>
          <a:lstStyle/>
          <a:p>
            <a:r>
              <a:rPr lang="en-US" smtClean="0">
                <a:solidFill>
                  <a:schemeClr val="bg1"/>
                </a:solidFill>
              </a:rPr>
              <a:t>Bước 3: Sao </a:t>
            </a:r>
            <a:r>
              <a:rPr lang="en-US" dirty="0" err="1">
                <a:solidFill>
                  <a:schemeClr val="bg1"/>
                </a:solidFill>
              </a:rPr>
              <a:t>chép</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dán</a:t>
            </a:r>
            <a:r>
              <a:rPr lang="en-US" dirty="0">
                <a:solidFill>
                  <a:schemeClr val="bg1"/>
                </a:solidFill>
              </a:rPr>
              <a:t> </a:t>
            </a:r>
            <a:r>
              <a:rPr lang="en-US" dirty="0" err="1">
                <a:solidFill>
                  <a:schemeClr val="bg1"/>
                </a:solidFill>
              </a:rPr>
              <a:t>đoạn</a:t>
            </a:r>
            <a:r>
              <a:rPr lang="en-US" dirty="0">
                <a:solidFill>
                  <a:schemeClr val="bg1"/>
                </a:solidFill>
              </a:rPr>
              <a:t> </a:t>
            </a:r>
            <a:r>
              <a:rPr lang="en-US" dirty="0" err="1">
                <a:solidFill>
                  <a:schemeClr val="bg1"/>
                </a:solidFill>
              </a:rPr>
              <a:t>mã</a:t>
            </a:r>
            <a:r>
              <a:rPr lang="en-US" dirty="0">
                <a:solidFill>
                  <a:schemeClr val="bg1"/>
                </a:solidFill>
              </a:rPr>
              <a:t> </a:t>
            </a:r>
            <a:r>
              <a:rPr lang="en-US" dirty="0" err="1">
                <a:solidFill>
                  <a:schemeClr val="bg1"/>
                </a:solidFill>
              </a:rPr>
              <a:t>vào</a:t>
            </a:r>
            <a:r>
              <a:rPr lang="en-US" dirty="0">
                <a:solidFill>
                  <a:schemeClr val="bg1"/>
                </a:solidFill>
              </a:rPr>
              <a:t> HTML </a:t>
            </a:r>
            <a:r>
              <a:rPr lang="en-US" dirty="0" err="1">
                <a:solidFill>
                  <a:schemeClr val="bg1"/>
                </a:solidFill>
              </a:rPr>
              <a:t>của</a:t>
            </a:r>
            <a:r>
              <a:rPr lang="en-US" dirty="0">
                <a:solidFill>
                  <a:schemeClr val="bg1"/>
                </a:solidFill>
              </a:rPr>
              <a:t> </a:t>
            </a:r>
            <a:r>
              <a:rPr lang="en-US" dirty="0" err="1">
                <a:solidFill>
                  <a:schemeClr val="bg1"/>
                </a:solidFill>
              </a:rPr>
              <a:t>trang</a:t>
            </a:r>
            <a:r>
              <a:rPr lang="en-US" dirty="0">
                <a:solidFill>
                  <a:schemeClr val="bg1"/>
                </a:solidFill>
              </a:rPr>
              <a:t> web </a:t>
            </a:r>
            <a:r>
              <a:rPr lang="en-US" dirty="0" err="1">
                <a:solidFill>
                  <a:schemeClr val="bg1"/>
                </a:solidFill>
              </a:rPr>
              <a:t>mà</a:t>
            </a:r>
            <a:r>
              <a:rPr lang="en-US" dirty="0">
                <a:solidFill>
                  <a:schemeClr val="bg1"/>
                </a:solidFill>
              </a:rPr>
              <a:t> </a:t>
            </a:r>
            <a:r>
              <a:rPr lang="en-US" dirty="0" err="1">
                <a:solidFill>
                  <a:schemeClr val="bg1"/>
                </a:solidFill>
              </a:rPr>
              <a:t>bạn</a:t>
            </a:r>
            <a:r>
              <a:rPr lang="en-US" dirty="0">
                <a:solidFill>
                  <a:schemeClr val="bg1"/>
                </a:solidFill>
              </a:rPr>
              <a:t> </a:t>
            </a:r>
            <a:r>
              <a:rPr lang="en-US" dirty="0" err="1">
                <a:solidFill>
                  <a:schemeClr val="bg1"/>
                </a:solidFill>
              </a:rPr>
              <a:t>muốn</a:t>
            </a:r>
            <a:r>
              <a:rPr lang="en-US" dirty="0">
                <a:solidFill>
                  <a:schemeClr val="bg1"/>
                </a:solidFill>
              </a:rPr>
              <a:t> </a:t>
            </a:r>
            <a:r>
              <a:rPr lang="en-US" dirty="0" err="1">
                <a:solidFill>
                  <a:schemeClr val="bg1"/>
                </a:solidFill>
              </a:rPr>
              <a:t>triển</a:t>
            </a:r>
            <a:r>
              <a:rPr lang="en-US" dirty="0">
                <a:solidFill>
                  <a:schemeClr val="bg1"/>
                </a:solidFill>
              </a:rPr>
              <a:t> </a:t>
            </a:r>
            <a:r>
              <a:rPr lang="en-US" dirty="0" err="1">
                <a:solidFill>
                  <a:schemeClr val="bg1"/>
                </a:solidFill>
              </a:rPr>
              <a:t>khai</a:t>
            </a:r>
            <a:r>
              <a:rPr lang="en-US" dirty="0">
                <a:solidFill>
                  <a:schemeClr val="bg1"/>
                </a:solidFill>
              </a:rPr>
              <a:t> </a:t>
            </a:r>
            <a:r>
              <a:rPr lang="en-US" err="1">
                <a:solidFill>
                  <a:schemeClr val="bg1"/>
                </a:solidFill>
              </a:rPr>
              <a:t>bình</a:t>
            </a:r>
            <a:r>
              <a:rPr lang="en-US">
                <a:solidFill>
                  <a:schemeClr val="bg1"/>
                </a:solidFill>
              </a:rPr>
              <a:t> </a:t>
            </a:r>
            <a:r>
              <a:rPr lang="en-US" smtClean="0">
                <a:solidFill>
                  <a:schemeClr val="bg1"/>
                </a:solidFill>
              </a:rPr>
              <a:t>luận</a:t>
            </a:r>
            <a:endParaRPr lang="en-US" dirty="0">
              <a:solidFill>
                <a:schemeClr val="bg1"/>
              </a:solidFill>
            </a:endParaRPr>
          </a:p>
          <a:p>
            <a:endParaRPr lang="en-US" dirty="0">
              <a:solidFill>
                <a:schemeClr val="bg1"/>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29161" y="2230244"/>
            <a:ext cx="8059312" cy="4429980"/>
          </a:xfrm>
          <a:prstGeom prst="rect">
            <a:avLst/>
          </a:prstGeom>
        </p:spPr>
      </p:pic>
      <p:sp>
        <p:nvSpPr>
          <p:cNvPr id="5" name="TextBox 4"/>
          <p:cNvSpPr txBox="1"/>
          <p:nvPr/>
        </p:nvSpPr>
        <p:spPr>
          <a:xfrm>
            <a:off x="94890" y="86264"/>
            <a:ext cx="5141343" cy="584775"/>
          </a:xfrm>
          <a:prstGeom prst="rect">
            <a:avLst/>
          </a:prstGeom>
          <a:solidFill>
            <a:schemeClr val="accent1">
              <a:lumMod val="75000"/>
            </a:schemeClr>
          </a:solidFill>
        </p:spPr>
        <p:txBody>
          <a:bodyPr wrap="square" rtlCol="0">
            <a:spAutoFit/>
          </a:bodyPr>
          <a:lstStyle/>
          <a:p>
            <a:r>
              <a:rPr lang="en-US" sz="3200" dirty="0" smtClean="0">
                <a:solidFill>
                  <a:schemeClr val="bg1"/>
                </a:solidFill>
              </a:rPr>
              <a:t>CÁC BƯỚC THỰC HIỆN:</a:t>
            </a:r>
            <a:endParaRPr lang="en-US" sz="3200" dirty="0">
              <a:solidFill>
                <a:schemeClr val="bg1"/>
              </a:solidFill>
            </a:endParaRPr>
          </a:p>
        </p:txBody>
      </p:sp>
    </p:spTree>
    <p:extLst>
      <p:ext uri="{BB962C8B-B14F-4D97-AF65-F5344CB8AC3E}">
        <p14:creationId xmlns:p14="http://schemas.microsoft.com/office/powerpoint/2010/main" val="3483454113"/>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9Slide.vn 1"/>
          <p:cNvGrpSpPr/>
          <p:nvPr/>
        </p:nvGrpSpPr>
        <p:grpSpPr>
          <a:xfrm>
            <a:off x="726188" y="433137"/>
            <a:ext cx="6701155" cy="6463308"/>
            <a:chOff x="1413008" y="433137"/>
            <a:chExt cx="6701155" cy="6463308"/>
          </a:xfrm>
        </p:grpSpPr>
        <p:sp>
          <p:nvSpPr>
            <p:cNvPr id="19" name="9Slide.vn 2"/>
            <p:cNvSpPr txBox="1"/>
            <p:nvPr/>
          </p:nvSpPr>
          <p:spPr>
            <a:xfrm>
              <a:off x="1413008" y="433137"/>
              <a:ext cx="1592468" cy="6463308"/>
            </a:xfrm>
            <a:prstGeom prst="rect">
              <a:avLst/>
            </a:prstGeom>
            <a:noFill/>
          </p:spPr>
          <p:txBody>
            <a:bodyPr wrap="square" rtlCol="0">
              <a:spAutoFit/>
            </a:bodyPr>
            <a:lstStyle/>
            <a:p>
              <a:pPr algn="r"/>
              <a:r>
                <a:rPr lang="en-US" sz="13800" dirty="0" smtClean="0">
                  <a:solidFill>
                    <a:schemeClr val="bg1"/>
                  </a:solidFill>
                  <a:latin typeface="#9Slide04 NewParis Headline" panose="02070500080000000003" pitchFamily="18" charset="0"/>
                  <a:ea typeface="Noto Serif" charset="0"/>
                  <a:cs typeface="Noto Serif" charset="0"/>
                </a:rPr>
                <a:t>FM</a:t>
              </a:r>
            </a:p>
            <a:p>
              <a:pPr algn="r"/>
              <a:r>
                <a:rPr lang="en-US" sz="13800" dirty="0" smtClean="0">
                  <a:solidFill>
                    <a:schemeClr val="bg1"/>
                  </a:solidFill>
                  <a:latin typeface="#9Slide04 NewParis Headline" panose="02070500080000000003" pitchFamily="18" charset="0"/>
                  <a:ea typeface="Noto Serif" charset="0"/>
                  <a:cs typeface="Noto Serif" charset="0"/>
                </a:rPr>
                <a:t>A</a:t>
              </a:r>
              <a:endParaRPr lang="en-US" sz="13800" dirty="0">
                <a:solidFill>
                  <a:schemeClr val="bg1"/>
                </a:solidFill>
                <a:latin typeface="#9Slide04 NewParis Headline" panose="02070500080000000003" pitchFamily="18" charset="0"/>
                <a:ea typeface="Noto Serif" charset="0"/>
                <a:cs typeface="Noto Serif" charset="0"/>
              </a:endParaRPr>
            </a:p>
          </p:txBody>
        </p:sp>
        <p:sp>
          <p:nvSpPr>
            <p:cNvPr id="28" name="9Slide.vn 3">
              <a:extLst>
                <a:ext uri="{FF2B5EF4-FFF2-40B4-BE49-F238E27FC236}">
                  <a16:creationId xmlns:a16="http://schemas.microsoft.com/office/drawing/2014/main" id="{CF23FE8A-6F78-A340-BE65-061D262E7128}"/>
                </a:ext>
              </a:extLst>
            </p:cNvPr>
            <p:cNvSpPr txBox="1"/>
            <p:nvPr/>
          </p:nvSpPr>
          <p:spPr>
            <a:xfrm>
              <a:off x="2696018" y="1434515"/>
              <a:ext cx="3940339" cy="923330"/>
            </a:xfrm>
            <a:prstGeom prst="rect">
              <a:avLst/>
            </a:prstGeom>
            <a:noFill/>
            <a:ln w="76200">
              <a:noFill/>
            </a:ln>
          </p:spPr>
          <p:txBody>
            <a:bodyPr wrap="square" rtlCol="0">
              <a:spAutoFit/>
            </a:bodyPr>
            <a:lstStyle/>
            <a:p>
              <a:r>
                <a:rPr lang="en-US" sz="5400" spc="600" dirty="0" err="1" smtClean="0">
                  <a:solidFill>
                    <a:schemeClr val="bg1"/>
                  </a:solidFill>
                  <a:latin typeface="#9Slide04 NewParis Headline" panose="02070500080000000003" pitchFamily="18" charset="0"/>
                  <a:ea typeface="Noto Serif" charset="0"/>
                  <a:cs typeface="Noto Serif" charset="0"/>
                </a:rPr>
                <a:t>acebook</a:t>
              </a:r>
              <a:endParaRPr lang="en-US" sz="5400" spc="600" dirty="0">
                <a:solidFill>
                  <a:schemeClr val="bg1"/>
                </a:solidFill>
                <a:latin typeface="#9Slide04 NewParis Headline" panose="02070500080000000003" pitchFamily="18" charset="0"/>
                <a:ea typeface="Noto Serif" charset="0"/>
                <a:cs typeface="Noto Serif" charset="0"/>
              </a:endParaRPr>
            </a:p>
          </p:txBody>
        </p:sp>
        <p:sp>
          <p:nvSpPr>
            <p:cNvPr id="30" name="9Slide.vn 4">
              <a:extLst>
                <a:ext uri="{FF2B5EF4-FFF2-40B4-BE49-F238E27FC236}">
                  <a16:creationId xmlns:a16="http://schemas.microsoft.com/office/drawing/2014/main" id="{CF23FE8A-6F78-A340-BE65-061D262E7128}"/>
                </a:ext>
              </a:extLst>
            </p:cNvPr>
            <p:cNvSpPr txBox="1"/>
            <p:nvPr/>
          </p:nvSpPr>
          <p:spPr>
            <a:xfrm>
              <a:off x="2814006" y="3505198"/>
              <a:ext cx="5300157" cy="923330"/>
            </a:xfrm>
            <a:prstGeom prst="rect">
              <a:avLst/>
            </a:prstGeom>
            <a:noFill/>
            <a:ln w="76200">
              <a:noFill/>
            </a:ln>
          </p:spPr>
          <p:txBody>
            <a:bodyPr wrap="square" rtlCol="0">
              <a:spAutoFit/>
            </a:bodyPr>
            <a:lstStyle/>
            <a:p>
              <a:r>
                <a:rPr lang="en-US" sz="5400" spc="600" dirty="0" err="1">
                  <a:solidFill>
                    <a:schemeClr val="bg1"/>
                  </a:solidFill>
                  <a:latin typeface="#9Slide04 NewParis Headline" panose="02070500080000000003" pitchFamily="18" charset="0"/>
                  <a:ea typeface="Noto Serif" charset="0"/>
                  <a:cs typeface="Noto Serif" charset="0"/>
                </a:rPr>
                <a:t>e</a:t>
              </a:r>
              <a:r>
                <a:rPr lang="en-US" sz="5400" spc="600" dirty="0" err="1" smtClean="0">
                  <a:solidFill>
                    <a:schemeClr val="bg1"/>
                  </a:solidFill>
                  <a:latin typeface="#9Slide04 NewParis Headline" panose="02070500080000000003" pitchFamily="18" charset="0"/>
                  <a:ea typeface="Noto Serif" charset="0"/>
                  <a:cs typeface="Noto Serif" charset="0"/>
                </a:rPr>
                <a:t>ssenger</a:t>
              </a:r>
              <a:r>
                <a:rPr lang="en-US" sz="5400" spc="600" dirty="0" smtClean="0">
                  <a:solidFill>
                    <a:schemeClr val="bg1"/>
                  </a:solidFill>
                  <a:latin typeface="#9Slide04 NewParis Headline" panose="02070500080000000003" pitchFamily="18" charset="0"/>
                  <a:ea typeface="Noto Serif" charset="0"/>
                  <a:cs typeface="Noto Serif" charset="0"/>
                </a:rPr>
                <a:t> </a:t>
              </a:r>
              <a:endParaRPr lang="en-US" sz="5400" spc="600" dirty="0">
                <a:solidFill>
                  <a:schemeClr val="bg1"/>
                </a:solidFill>
                <a:latin typeface="#9Slide04 NewParis Headline" panose="02070500080000000003" pitchFamily="18" charset="0"/>
                <a:ea typeface="Noto Serif" charset="0"/>
                <a:cs typeface="Noto Serif" charset="0"/>
              </a:endParaRPr>
            </a:p>
          </p:txBody>
        </p:sp>
      </p:grpSp>
      <p:sp>
        <p:nvSpPr>
          <p:cNvPr id="31" name="9Slide.vn 5">
            <a:extLst>
              <a:ext uri="{FF2B5EF4-FFF2-40B4-BE49-F238E27FC236}">
                <a16:creationId xmlns:a16="http://schemas.microsoft.com/office/drawing/2014/main" id="{9EF93966-454A-234F-AD8F-84AD1EE790E5}"/>
              </a:ext>
            </a:extLst>
          </p:cNvPr>
          <p:cNvSpPr txBox="1"/>
          <p:nvPr/>
        </p:nvSpPr>
        <p:spPr>
          <a:xfrm>
            <a:off x="2318656" y="3840365"/>
            <a:ext cx="5319940" cy="3277820"/>
          </a:xfrm>
          <a:prstGeom prst="rect">
            <a:avLst/>
          </a:prstGeom>
          <a:noFill/>
        </p:spPr>
        <p:txBody>
          <a:bodyPr wrap="square" rtlCol="0">
            <a:spAutoFit/>
          </a:bodyPr>
          <a:lstStyle/>
          <a:p>
            <a:pPr>
              <a:lnSpc>
                <a:spcPct val="150000"/>
              </a:lnSpc>
            </a:pPr>
            <a:r>
              <a:rPr lang="en-US" sz="13800" dirty="0" smtClean="0">
                <a:solidFill>
                  <a:schemeClr val="bg1"/>
                </a:solidFill>
                <a:latin typeface="#9Slide04 NewParis Headline" panose="02070500080000000003" pitchFamily="18" charset="0"/>
                <a:ea typeface="Noto Serif" charset="0"/>
                <a:cs typeface="Noto Serif" charset="0"/>
              </a:rPr>
              <a:t>PI</a:t>
            </a:r>
            <a:endParaRPr lang="en-US" sz="13800" dirty="0">
              <a:solidFill>
                <a:schemeClr val="bg1"/>
              </a:solidFill>
              <a:latin typeface="#9Slide04 NewParis Headline" panose="02070500080000000003" pitchFamily="18" charset="0"/>
              <a:ea typeface="Noto Serif" charset="0"/>
              <a:cs typeface="Noto Serif" charset="0"/>
            </a:endParaRPr>
          </a:p>
        </p:txBody>
      </p:sp>
      <p:pic>
        <p:nvPicPr>
          <p:cNvPr id="6146" name="Picture 2" descr="Động thái mới từ Facebook: API “Thông báo một lần” được thêm vào Messenger  cho doanh nghiệp | Minara Business Consul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541" y="327805"/>
            <a:ext cx="5943600" cy="619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847609"/>
      </p:ext>
    </p:extLst>
  </p:cSld>
  <p:clrMapOvr>
    <a:masterClrMapping/>
  </p:clrMapOvr>
  <p:transition spd="slow">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val 17"/>
          <p:cNvSpPr>
            <a:spLocks noChangeArrowheads="1"/>
          </p:cNvSpPr>
          <p:nvPr/>
        </p:nvSpPr>
        <p:spPr bwMode="auto">
          <a:xfrm>
            <a:off x="465396" y="4527063"/>
            <a:ext cx="714375" cy="719138"/>
          </a:xfrm>
          <a:prstGeom prst="ellipse">
            <a:avLst/>
          </a:pr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932688" y="374904"/>
            <a:ext cx="2560320" cy="461665"/>
          </a:xfrm>
          <a:prstGeom prst="rect">
            <a:avLst/>
          </a:prstGeom>
          <a:solidFill>
            <a:schemeClr val="accent5">
              <a:lumMod val="50000"/>
            </a:schemeClr>
          </a:solidFill>
        </p:spPr>
        <p:txBody>
          <a:bodyPr wrap="square" rtlCol="0">
            <a:spAutoFit/>
          </a:bodyPr>
          <a:lstStyle/>
          <a:p>
            <a:r>
              <a:rPr lang="en-US" sz="2400" smtClean="0">
                <a:solidFill>
                  <a:schemeClr val="bg1"/>
                </a:solidFill>
              </a:rPr>
              <a:t>1. KHÁI NIỆM</a:t>
            </a:r>
            <a:endParaRPr lang="en-US" sz="2400">
              <a:solidFill>
                <a:schemeClr val="bg1"/>
              </a:solidFill>
            </a:endParaRPr>
          </a:p>
        </p:txBody>
      </p:sp>
      <p:sp>
        <p:nvSpPr>
          <p:cNvPr id="3" name="TextBox 2"/>
          <p:cNvSpPr txBox="1"/>
          <p:nvPr/>
        </p:nvSpPr>
        <p:spPr>
          <a:xfrm>
            <a:off x="618744" y="1435609"/>
            <a:ext cx="10920984" cy="1200329"/>
          </a:xfrm>
          <a:prstGeom prst="rect">
            <a:avLst/>
          </a:prstGeom>
          <a:noFill/>
        </p:spPr>
        <p:txBody>
          <a:bodyPr wrap="square" rtlCol="0">
            <a:spAutoFit/>
          </a:bodyPr>
          <a:lstStyle/>
          <a:p>
            <a:r>
              <a:rPr lang="en-US">
                <a:solidFill>
                  <a:schemeClr val="bg1"/>
                </a:solidFill>
              </a:rPr>
              <a:t>Facebook Messenger API là một bộ tích hợp API của nền tảng Facebook Messenger Platform trong đó SEND API cho phép  gửi tin nhắn cho người dùng, bao gồm văn bản, tệp đính kèm, mẫu tin nhắn có cấu trúc, hành động của người gửi, v.v.</a:t>
            </a:r>
          </a:p>
          <a:p>
            <a:endParaRPr lang="en-US">
              <a:solidFill>
                <a:schemeClr val="bg1"/>
              </a:solidFill>
            </a:endParaRPr>
          </a:p>
        </p:txBody>
      </p:sp>
      <p:sp>
        <p:nvSpPr>
          <p:cNvPr id="10" name="TextBox 9"/>
          <p:cNvSpPr txBox="1"/>
          <p:nvPr/>
        </p:nvSpPr>
        <p:spPr>
          <a:xfrm>
            <a:off x="9631680" y="2773313"/>
            <a:ext cx="2264664" cy="461665"/>
          </a:xfrm>
          <a:prstGeom prst="rect">
            <a:avLst/>
          </a:prstGeom>
          <a:solidFill>
            <a:schemeClr val="accent5">
              <a:lumMod val="50000"/>
            </a:schemeClr>
          </a:solidFill>
        </p:spPr>
        <p:txBody>
          <a:bodyPr wrap="square" rtlCol="0">
            <a:spAutoFit/>
          </a:bodyPr>
          <a:lstStyle/>
          <a:p>
            <a:r>
              <a:rPr lang="en-US" sz="2400" smtClean="0">
                <a:solidFill>
                  <a:schemeClr val="bg1"/>
                </a:solidFill>
              </a:rPr>
              <a:t>2. ƯU ĐIỂM</a:t>
            </a:r>
            <a:endParaRPr lang="en-US" sz="2400">
              <a:solidFill>
                <a:schemeClr val="bg1"/>
              </a:solidFill>
            </a:endParaRPr>
          </a:p>
        </p:txBody>
      </p:sp>
      <p:sp>
        <p:nvSpPr>
          <p:cNvPr id="5" name="TextBox 4"/>
          <p:cNvSpPr txBox="1"/>
          <p:nvPr/>
        </p:nvSpPr>
        <p:spPr>
          <a:xfrm>
            <a:off x="1990352" y="3333179"/>
            <a:ext cx="2569464" cy="830997"/>
          </a:xfrm>
          <a:prstGeom prst="rect">
            <a:avLst/>
          </a:prstGeom>
          <a:noFill/>
        </p:spPr>
        <p:txBody>
          <a:bodyPr wrap="square" tIns="0" bIns="0" rtlCol="0" anchor="ctr">
            <a:spAutoFit/>
          </a:bodyPr>
          <a:lstStyle/>
          <a:p>
            <a:pPr lvl="0"/>
            <a:endParaRPr lang="en-US" smtClean="0">
              <a:solidFill>
                <a:schemeClr val="bg1"/>
              </a:solidFill>
            </a:endParaRPr>
          </a:p>
          <a:p>
            <a:pPr lvl="0"/>
            <a:r>
              <a:rPr lang="en-US" smtClean="0">
                <a:solidFill>
                  <a:schemeClr val="bg1"/>
                </a:solidFill>
              </a:rPr>
              <a:t>Hoàn </a:t>
            </a:r>
            <a:r>
              <a:rPr lang="en-US">
                <a:solidFill>
                  <a:schemeClr val="bg1"/>
                </a:solidFill>
              </a:rPr>
              <a:t>toàn miễn phí.</a:t>
            </a:r>
          </a:p>
          <a:p>
            <a:endParaRPr lang="en-US">
              <a:solidFill>
                <a:schemeClr val="bg1"/>
              </a:solidFill>
            </a:endParaRPr>
          </a:p>
        </p:txBody>
      </p:sp>
      <p:sp>
        <p:nvSpPr>
          <p:cNvPr id="15" name="Freeform 164"/>
          <p:cNvSpPr>
            <a:spLocks noEditPoints="1"/>
          </p:cNvSpPr>
          <p:nvPr/>
        </p:nvSpPr>
        <p:spPr bwMode="auto">
          <a:xfrm>
            <a:off x="572639" y="4635198"/>
            <a:ext cx="499888" cy="502867"/>
          </a:xfrm>
          <a:custGeom>
            <a:avLst/>
            <a:gdLst>
              <a:gd name="T0" fmla="*/ 60 w 71"/>
              <a:gd name="T1" fmla="*/ 52 h 69"/>
              <a:gd name="T2" fmla="*/ 54 w 71"/>
              <a:gd name="T3" fmla="*/ 60 h 69"/>
              <a:gd name="T4" fmla="*/ 54 w 71"/>
              <a:gd name="T5" fmla="*/ 67 h 69"/>
              <a:gd name="T6" fmla="*/ 14 w 71"/>
              <a:gd name="T7" fmla="*/ 66 h 69"/>
              <a:gd name="T8" fmla="*/ 66 w 71"/>
              <a:gd name="T9" fmla="*/ 19 h 69"/>
              <a:gd name="T10" fmla="*/ 66 w 71"/>
              <a:gd name="T11" fmla="*/ 7 h 69"/>
              <a:gd name="T12" fmla="*/ 49 w 71"/>
              <a:gd name="T13" fmla="*/ 3 h 69"/>
              <a:gd name="T14" fmla="*/ 3 w 71"/>
              <a:gd name="T15" fmla="*/ 54 h 69"/>
              <a:gd name="T16" fmla="*/ 1 w 71"/>
              <a:gd name="T17" fmla="*/ 67 h 69"/>
              <a:gd name="T18" fmla="*/ 5 w 71"/>
              <a:gd name="T19" fmla="*/ 69 h 69"/>
              <a:gd name="T20" fmla="*/ 59 w 71"/>
              <a:gd name="T21" fmla="*/ 67 h 69"/>
              <a:gd name="T22" fmla="*/ 54 w 71"/>
              <a:gd name="T23" fmla="*/ 55 h 69"/>
              <a:gd name="T24" fmla="*/ 70 w 71"/>
              <a:gd name="T25" fmla="*/ 54 h 69"/>
              <a:gd name="T26" fmla="*/ 70 w 71"/>
              <a:gd name="T27" fmla="*/ 52 h 69"/>
              <a:gd name="T28" fmla="*/ 22 w 71"/>
              <a:gd name="T29" fmla="*/ 58 h 69"/>
              <a:gd name="T30" fmla="*/ 51 w 71"/>
              <a:gd name="T31" fmla="*/ 11 h 69"/>
              <a:gd name="T32" fmla="*/ 25 w 71"/>
              <a:gd name="T33" fmla="*/ 56 h 69"/>
              <a:gd name="T34" fmla="*/ 59 w 71"/>
              <a:gd name="T35" fmla="*/ 5 h 69"/>
              <a:gd name="T36" fmla="*/ 65 w 71"/>
              <a:gd name="T37" fmla="*/ 13 h 69"/>
              <a:gd name="T38" fmla="*/ 62 w 71"/>
              <a:gd name="T39" fmla="*/ 19 h 69"/>
              <a:gd name="T40" fmla="*/ 53 w 71"/>
              <a:gd name="T41" fmla="*/ 10 h 69"/>
              <a:gd name="T42" fmla="*/ 60 w 71"/>
              <a:gd name="T43" fmla="*/ 10 h 69"/>
              <a:gd name="T44" fmla="*/ 51 w 71"/>
              <a:gd name="T45" fmla="*/ 8 h 69"/>
              <a:gd name="T46" fmla="*/ 49 w 71"/>
              <a:gd name="T47" fmla="*/ 7 h 69"/>
              <a:gd name="T48" fmla="*/ 55 w 71"/>
              <a:gd name="T49" fmla="*/ 4 h 69"/>
              <a:gd name="T50" fmla="*/ 49 w 71"/>
              <a:gd name="T51" fmla="*/ 10 h 69"/>
              <a:gd name="T52" fmla="*/ 10 w 71"/>
              <a:gd name="T53" fmla="*/ 47 h 69"/>
              <a:gd name="T54" fmla="*/ 48 w 71"/>
              <a:gd name="T55" fmla="*/ 9 h 69"/>
              <a:gd name="T56" fmla="*/ 11 w 71"/>
              <a:gd name="T57" fmla="*/ 50 h 69"/>
              <a:gd name="T58" fmla="*/ 11 w 71"/>
              <a:gd name="T59" fmla="*/ 50 h 69"/>
              <a:gd name="T60" fmla="*/ 13 w 71"/>
              <a:gd name="T61" fmla="*/ 63 h 69"/>
              <a:gd name="T62" fmla="*/ 3 w 71"/>
              <a:gd name="T63" fmla="*/ 62 h 69"/>
              <a:gd name="T64" fmla="*/ 9 w 71"/>
              <a:gd name="T65" fmla="*/ 48 h 69"/>
              <a:gd name="T66" fmla="*/ 5 w 71"/>
              <a:gd name="T67" fmla="*/ 66 h 69"/>
              <a:gd name="T68" fmla="*/ 3 w 71"/>
              <a:gd name="T69"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69">
                <a:moveTo>
                  <a:pt x="70" y="52"/>
                </a:moveTo>
                <a:cubicBezTo>
                  <a:pt x="60" y="52"/>
                  <a:pt x="60" y="52"/>
                  <a:pt x="60" y="52"/>
                </a:cubicBezTo>
                <a:cubicBezTo>
                  <a:pt x="57" y="52"/>
                  <a:pt x="54" y="52"/>
                  <a:pt x="53" y="54"/>
                </a:cubicBezTo>
                <a:cubicBezTo>
                  <a:pt x="52" y="56"/>
                  <a:pt x="53" y="57"/>
                  <a:pt x="54" y="60"/>
                </a:cubicBezTo>
                <a:cubicBezTo>
                  <a:pt x="58" y="64"/>
                  <a:pt x="58" y="65"/>
                  <a:pt x="57" y="66"/>
                </a:cubicBezTo>
                <a:cubicBezTo>
                  <a:pt x="57" y="66"/>
                  <a:pt x="56" y="67"/>
                  <a:pt x="54" y="67"/>
                </a:cubicBezTo>
                <a:cubicBezTo>
                  <a:pt x="12" y="67"/>
                  <a:pt x="12" y="67"/>
                  <a:pt x="12" y="67"/>
                </a:cubicBezTo>
                <a:cubicBezTo>
                  <a:pt x="14" y="66"/>
                  <a:pt x="14" y="66"/>
                  <a:pt x="14" y="66"/>
                </a:cubicBezTo>
                <a:cubicBezTo>
                  <a:pt x="18" y="65"/>
                  <a:pt x="24" y="61"/>
                  <a:pt x="27" y="58"/>
                </a:cubicBezTo>
                <a:cubicBezTo>
                  <a:pt x="66" y="19"/>
                  <a:pt x="66" y="19"/>
                  <a:pt x="66" y="19"/>
                </a:cubicBezTo>
                <a:cubicBezTo>
                  <a:pt x="67" y="18"/>
                  <a:pt x="68" y="16"/>
                  <a:pt x="68" y="13"/>
                </a:cubicBezTo>
                <a:cubicBezTo>
                  <a:pt x="68" y="11"/>
                  <a:pt x="67" y="9"/>
                  <a:pt x="66" y="7"/>
                </a:cubicBezTo>
                <a:cubicBezTo>
                  <a:pt x="62" y="3"/>
                  <a:pt x="62" y="3"/>
                  <a:pt x="62" y="3"/>
                </a:cubicBezTo>
                <a:cubicBezTo>
                  <a:pt x="58" y="0"/>
                  <a:pt x="53" y="0"/>
                  <a:pt x="49" y="3"/>
                </a:cubicBezTo>
                <a:cubicBezTo>
                  <a:pt x="10" y="42"/>
                  <a:pt x="10" y="42"/>
                  <a:pt x="10" y="42"/>
                </a:cubicBezTo>
                <a:cubicBezTo>
                  <a:pt x="7" y="45"/>
                  <a:pt x="4" y="51"/>
                  <a:pt x="3" y="54"/>
                </a:cubicBezTo>
                <a:cubicBezTo>
                  <a:pt x="0" y="62"/>
                  <a:pt x="0" y="62"/>
                  <a:pt x="0" y="62"/>
                </a:cubicBezTo>
                <a:cubicBezTo>
                  <a:pt x="0" y="64"/>
                  <a:pt x="0" y="66"/>
                  <a:pt x="1" y="67"/>
                </a:cubicBezTo>
                <a:cubicBezTo>
                  <a:pt x="1" y="68"/>
                  <a:pt x="3" y="69"/>
                  <a:pt x="4" y="69"/>
                </a:cubicBezTo>
                <a:cubicBezTo>
                  <a:pt x="5" y="69"/>
                  <a:pt x="5" y="69"/>
                  <a:pt x="5" y="69"/>
                </a:cubicBezTo>
                <a:cubicBezTo>
                  <a:pt x="54" y="69"/>
                  <a:pt x="54" y="69"/>
                  <a:pt x="54" y="69"/>
                </a:cubicBezTo>
                <a:cubicBezTo>
                  <a:pt x="56" y="69"/>
                  <a:pt x="58" y="69"/>
                  <a:pt x="59" y="67"/>
                </a:cubicBezTo>
                <a:cubicBezTo>
                  <a:pt x="60" y="65"/>
                  <a:pt x="59" y="62"/>
                  <a:pt x="56" y="59"/>
                </a:cubicBezTo>
                <a:cubicBezTo>
                  <a:pt x="54" y="56"/>
                  <a:pt x="54" y="55"/>
                  <a:pt x="54" y="55"/>
                </a:cubicBezTo>
                <a:cubicBezTo>
                  <a:pt x="55" y="54"/>
                  <a:pt x="57" y="54"/>
                  <a:pt x="60" y="54"/>
                </a:cubicBezTo>
                <a:cubicBezTo>
                  <a:pt x="70" y="54"/>
                  <a:pt x="70" y="54"/>
                  <a:pt x="70" y="54"/>
                </a:cubicBezTo>
                <a:cubicBezTo>
                  <a:pt x="71" y="54"/>
                  <a:pt x="71" y="53"/>
                  <a:pt x="71" y="53"/>
                </a:cubicBezTo>
                <a:cubicBezTo>
                  <a:pt x="71" y="52"/>
                  <a:pt x="71" y="52"/>
                  <a:pt x="70" y="52"/>
                </a:cubicBezTo>
                <a:close/>
                <a:moveTo>
                  <a:pt x="25" y="56"/>
                </a:moveTo>
                <a:cubicBezTo>
                  <a:pt x="24" y="57"/>
                  <a:pt x="23" y="58"/>
                  <a:pt x="22" y="58"/>
                </a:cubicBezTo>
                <a:cubicBezTo>
                  <a:pt x="13" y="49"/>
                  <a:pt x="13" y="49"/>
                  <a:pt x="13" y="49"/>
                </a:cubicBezTo>
                <a:cubicBezTo>
                  <a:pt x="51" y="11"/>
                  <a:pt x="51" y="11"/>
                  <a:pt x="51" y="11"/>
                </a:cubicBezTo>
                <a:cubicBezTo>
                  <a:pt x="60" y="21"/>
                  <a:pt x="60" y="21"/>
                  <a:pt x="60" y="21"/>
                </a:cubicBezTo>
                <a:lnTo>
                  <a:pt x="25" y="56"/>
                </a:lnTo>
                <a:close/>
                <a:moveTo>
                  <a:pt x="55" y="4"/>
                </a:moveTo>
                <a:cubicBezTo>
                  <a:pt x="57" y="4"/>
                  <a:pt x="58" y="4"/>
                  <a:pt x="59" y="5"/>
                </a:cubicBezTo>
                <a:cubicBezTo>
                  <a:pt x="64" y="9"/>
                  <a:pt x="64" y="9"/>
                  <a:pt x="64" y="9"/>
                </a:cubicBezTo>
                <a:cubicBezTo>
                  <a:pt x="65" y="10"/>
                  <a:pt x="65" y="12"/>
                  <a:pt x="65" y="13"/>
                </a:cubicBezTo>
                <a:cubicBezTo>
                  <a:pt x="65" y="15"/>
                  <a:pt x="65" y="16"/>
                  <a:pt x="64" y="17"/>
                </a:cubicBezTo>
                <a:cubicBezTo>
                  <a:pt x="62" y="19"/>
                  <a:pt x="62" y="19"/>
                  <a:pt x="62" y="19"/>
                </a:cubicBezTo>
                <a:cubicBezTo>
                  <a:pt x="52" y="10"/>
                  <a:pt x="52" y="10"/>
                  <a:pt x="52" y="10"/>
                </a:cubicBezTo>
                <a:cubicBezTo>
                  <a:pt x="53" y="10"/>
                  <a:pt x="53" y="10"/>
                  <a:pt x="53" y="10"/>
                </a:cubicBezTo>
                <a:cubicBezTo>
                  <a:pt x="55" y="7"/>
                  <a:pt x="56" y="7"/>
                  <a:pt x="59" y="10"/>
                </a:cubicBezTo>
                <a:cubicBezTo>
                  <a:pt x="59" y="10"/>
                  <a:pt x="60" y="10"/>
                  <a:pt x="60" y="10"/>
                </a:cubicBezTo>
                <a:cubicBezTo>
                  <a:pt x="60" y="9"/>
                  <a:pt x="60" y="9"/>
                  <a:pt x="60" y="8"/>
                </a:cubicBezTo>
                <a:cubicBezTo>
                  <a:pt x="57" y="5"/>
                  <a:pt x="54" y="5"/>
                  <a:pt x="51" y="8"/>
                </a:cubicBezTo>
                <a:cubicBezTo>
                  <a:pt x="51" y="9"/>
                  <a:pt x="51" y="9"/>
                  <a:pt x="51" y="9"/>
                </a:cubicBezTo>
                <a:cubicBezTo>
                  <a:pt x="49" y="7"/>
                  <a:pt x="49" y="7"/>
                  <a:pt x="49" y="7"/>
                </a:cubicBezTo>
                <a:cubicBezTo>
                  <a:pt x="51" y="5"/>
                  <a:pt x="51" y="5"/>
                  <a:pt x="51" y="5"/>
                </a:cubicBezTo>
                <a:cubicBezTo>
                  <a:pt x="53" y="4"/>
                  <a:pt x="54" y="4"/>
                  <a:pt x="55" y="4"/>
                </a:cubicBezTo>
                <a:close/>
                <a:moveTo>
                  <a:pt x="48" y="9"/>
                </a:moveTo>
                <a:cubicBezTo>
                  <a:pt x="49" y="10"/>
                  <a:pt x="49" y="10"/>
                  <a:pt x="49" y="10"/>
                </a:cubicBezTo>
                <a:cubicBezTo>
                  <a:pt x="12" y="48"/>
                  <a:pt x="12" y="48"/>
                  <a:pt x="12" y="48"/>
                </a:cubicBezTo>
                <a:cubicBezTo>
                  <a:pt x="10" y="47"/>
                  <a:pt x="10" y="47"/>
                  <a:pt x="10" y="47"/>
                </a:cubicBezTo>
                <a:cubicBezTo>
                  <a:pt x="11" y="46"/>
                  <a:pt x="12" y="45"/>
                  <a:pt x="13" y="44"/>
                </a:cubicBezTo>
                <a:lnTo>
                  <a:pt x="48" y="9"/>
                </a:lnTo>
                <a:close/>
                <a:moveTo>
                  <a:pt x="9" y="48"/>
                </a:moveTo>
                <a:cubicBezTo>
                  <a:pt x="11" y="50"/>
                  <a:pt x="11" y="50"/>
                  <a:pt x="11" y="50"/>
                </a:cubicBezTo>
                <a:cubicBezTo>
                  <a:pt x="11" y="50"/>
                  <a:pt x="11" y="50"/>
                  <a:pt x="11" y="50"/>
                </a:cubicBezTo>
                <a:cubicBezTo>
                  <a:pt x="11" y="50"/>
                  <a:pt x="11" y="50"/>
                  <a:pt x="11" y="50"/>
                </a:cubicBezTo>
                <a:cubicBezTo>
                  <a:pt x="21" y="59"/>
                  <a:pt x="21" y="59"/>
                  <a:pt x="21" y="59"/>
                </a:cubicBezTo>
                <a:cubicBezTo>
                  <a:pt x="18" y="61"/>
                  <a:pt x="15" y="62"/>
                  <a:pt x="13" y="63"/>
                </a:cubicBezTo>
                <a:cubicBezTo>
                  <a:pt x="7" y="65"/>
                  <a:pt x="7" y="65"/>
                  <a:pt x="7" y="65"/>
                </a:cubicBezTo>
                <a:cubicBezTo>
                  <a:pt x="3" y="62"/>
                  <a:pt x="3" y="62"/>
                  <a:pt x="3" y="62"/>
                </a:cubicBezTo>
                <a:cubicBezTo>
                  <a:pt x="6" y="55"/>
                  <a:pt x="6" y="55"/>
                  <a:pt x="6" y="55"/>
                </a:cubicBezTo>
                <a:cubicBezTo>
                  <a:pt x="6" y="53"/>
                  <a:pt x="8" y="51"/>
                  <a:pt x="9" y="48"/>
                </a:cubicBezTo>
                <a:close/>
                <a:moveTo>
                  <a:pt x="3" y="64"/>
                </a:moveTo>
                <a:cubicBezTo>
                  <a:pt x="5" y="66"/>
                  <a:pt x="5" y="66"/>
                  <a:pt x="5" y="66"/>
                </a:cubicBezTo>
                <a:cubicBezTo>
                  <a:pt x="4" y="66"/>
                  <a:pt x="3" y="66"/>
                  <a:pt x="3" y="65"/>
                </a:cubicBezTo>
                <a:cubicBezTo>
                  <a:pt x="3" y="65"/>
                  <a:pt x="3" y="65"/>
                  <a:pt x="3" y="64"/>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TextBox 7"/>
          <p:cNvSpPr txBox="1"/>
          <p:nvPr/>
        </p:nvSpPr>
        <p:spPr>
          <a:xfrm>
            <a:off x="1990352" y="4142580"/>
            <a:ext cx="4480560" cy="646331"/>
          </a:xfrm>
          <a:prstGeom prst="rect">
            <a:avLst/>
          </a:prstGeom>
          <a:noFill/>
        </p:spPr>
        <p:txBody>
          <a:bodyPr wrap="square" rtlCol="0">
            <a:spAutoFit/>
          </a:bodyPr>
          <a:lstStyle/>
          <a:p>
            <a:pPr lvl="0"/>
            <a:r>
              <a:rPr lang="en-US">
                <a:solidFill>
                  <a:schemeClr val="bg1"/>
                </a:solidFill>
              </a:rPr>
              <a:t>Giao diện thân thiện dễ sử dụng.</a:t>
            </a:r>
          </a:p>
          <a:p>
            <a:endParaRPr lang="en-US">
              <a:solidFill>
                <a:schemeClr val="bg1"/>
              </a:solidFill>
            </a:endParaRPr>
          </a:p>
        </p:txBody>
      </p:sp>
      <p:sp>
        <p:nvSpPr>
          <p:cNvPr id="17" name="TextBox 16"/>
          <p:cNvSpPr txBox="1"/>
          <p:nvPr/>
        </p:nvSpPr>
        <p:spPr>
          <a:xfrm>
            <a:off x="1943100" y="4471134"/>
            <a:ext cx="9198864" cy="830997"/>
          </a:xfrm>
          <a:prstGeom prst="rect">
            <a:avLst/>
          </a:prstGeom>
          <a:noFill/>
        </p:spPr>
        <p:txBody>
          <a:bodyPr wrap="square" tIns="0" bIns="0" rtlCol="0" anchor="ctr">
            <a:spAutoFit/>
          </a:bodyPr>
          <a:lstStyle/>
          <a:p>
            <a:pPr lvl="0"/>
            <a:endParaRPr lang="en-US" smtClean="0">
              <a:solidFill>
                <a:schemeClr val="bg1"/>
              </a:solidFill>
            </a:endParaRPr>
          </a:p>
          <a:p>
            <a:pPr lvl="0"/>
            <a:r>
              <a:rPr lang="en-US">
                <a:solidFill>
                  <a:schemeClr val="bg1"/>
                </a:solidFill>
              </a:rPr>
              <a:t>Tăng tương tác khách hàng cho trang vì đa số người dùng đều có tài khoản </a:t>
            </a:r>
            <a:r>
              <a:rPr lang="en-US" smtClean="0">
                <a:solidFill>
                  <a:schemeClr val="bg1"/>
                </a:solidFill>
              </a:rPr>
              <a:t>Facebook.</a:t>
            </a:r>
            <a:endParaRPr lang="en-US">
              <a:solidFill>
                <a:schemeClr val="bg1"/>
              </a:solidFill>
            </a:endParaRPr>
          </a:p>
          <a:p>
            <a:endParaRPr lang="en-US">
              <a:solidFill>
                <a:schemeClr val="bg1"/>
              </a:solidFill>
            </a:endParaRPr>
          </a:p>
        </p:txBody>
      </p:sp>
      <p:sp>
        <p:nvSpPr>
          <p:cNvPr id="9" name="TextBox 8"/>
          <p:cNvSpPr txBox="1"/>
          <p:nvPr/>
        </p:nvSpPr>
        <p:spPr>
          <a:xfrm>
            <a:off x="1990352" y="5331492"/>
            <a:ext cx="5568696" cy="646331"/>
          </a:xfrm>
          <a:prstGeom prst="rect">
            <a:avLst/>
          </a:prstGeom>
          <a:noFill/>
        </p:spPr>
        <p:txBody>
          <a:bodyPr wrap="square" rtlCol="0">
            <a:spAutoFit/>
          </a:bodyPr>
          <a:lstStyle/>
          <a:p>
            <a:pPr lvl="0"/>
            <a:r>
              <a:rPr lang="en-US">
                <a:solidFill>
                  <a:schemeClr val="bg1"/>
                </a:solidFill>
              </a:rPr>
              <a:t>Dễ dàng quản lý người dùng.</a:t>
            </a:r>
          </a:p>
          <a:p>
            <a:endParaRPr lang="en-US">
              <a:solidFill>
                <a:schemeClr val="bg1"/>
              </a:solidFill>
            </a:endParaRPr>
          </a:p>
        </p:txBody>
      </p:sp>
      <p:sp>
        <p:nvSpPr>
          <p:cNvPr id="11" name="TextBox 10"/>
          <p:cNvSpPr txBox="1"/>
          <p:nvPr/>
        </p:nvSpPr>
        <p:spPr>
          <a:xfrm>
            <a:off x="1990352" y="6025067"/>
            <a:ext cx="7994904" cy="646331"/>
          </a:xfrm>
          <a:prstGeom prst="rect">
            <a:avLst/>
          </a:prstGeom>
          <a:noFill/>
        </p:spPr>
        <p:txBody>
          <a:bodyPr wrap="square" rtlCol="0">
            <a:spAutoFit/>
          </a:bodyPr>
          <a:lstStyle/>
          <a:p>
            <a:pPr lvl="0"/>
            <a:r>
              <a:rPr lang="en-US">
                <a:solidFill>
                  <a:schemeClr val="bg1"/>
                </a:solidFill>
              </a:rPr>
              <a:t>Giúp quảng bá thương hiệu, sản phẩm tốt hơn.</a:t>
            </a:r>
          </a:p>
          <a:p>
            <a:endParaRPr lang="en-US">
              <a:solidFill>
                <a:schemeClr val="bg1"/>
              </a:solidFill>
            </a:endParaRPr>
          </a:p>
        </p:txBody>
      </p:sp>
    </p:spTree>
    <p:extLst>
      <p:ext uri="{BB962C8B-B14F-4D97-AF65-F5344CB8AC3E}">
        <p14:creationId xmlns:p14="http://schemas.microsoft.com/office/powerpoint/2010/main" val="6232529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iterate type="lt">
                                    <p:tmAbs val="0"/>
                                  </p:iterate>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4" presetClass="emph" presetSubtype="0" fill="hold" nodeType="click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5"/>
                                        </p:tgtEl>
                                        <p:attrNameLst>
                                          <p:attrName>ppt_x</p:attrName>
                                          <p:attrName>ppt_y</p:attrName>
                                        </p:attrNameLst>
                                      </p:cBhvr>
                                    </p:animMotion>
                                    <p:animRot by="1500000">
                                      <p:cBhvr>
                                        <p:cTn id="41" dur="125" fill="hold">
                                          <p:stCondLst>
                                            <p:cond delay="0"/>
                                          </p:stCondLst>
                                        </p:cTn>
                                        <p:tgtEl>
                                          <p:spTgt spid="5"/>
                                        </p:tgtEl>
                                        <p:attrNameLst>
                                          <p:attrName>r</p:attrName>
                                        </p:attrNameLst>
                                      </p:cBhvr>
                                    </p:animRot>
                                    <p:animRot by="-1500000">
                                      <p:cBhvr>
                                        <p:cTn id="42" dur="125" fill="hold">
                                          <p:stCondLst>
                                            <p:cond delay="125"/>
                                          </p:stCondLst>
                                        </p:cTn>
                                        <p:tgtEl>
                                          <p:spTgt spid="5"/>
                                        </p:tgtEl>
                                        <p:attrNameLst>
                                          <p:attrName>r</p:attrName>
                                        </p:attrNameLst>
                                      </p:cBhvr>
                                    </p:animRot>
                                    <p:animRot by="-1500000">
                                      <p:cBhvr>
                                        <p:cTn id="43" dur="125" fill="hold">
                                          <p:stCondLst>
                                            <p:cond delay="250"/>
                                          </p:stCondLst>
                                        </p:cTn>
                                        <p:tgtEl>
                                          <p:spTgt spid="5"/>
                                        </p:tgtEl>
                                        <p:attrNameLst>
                                          <p:attrName>r</p:attrName>
                                        </p:attrNameLst>
                                      </p:cBhvr>
                                    </p:animRot>
                                    <p:animRot by="1500000">
                                      <p:cBhvr>
                                        <p:cTn id="44" dur="125" fill="hold">
                                          <p:stCondLst>
                                            <p:cond delay="375"/>
                                          </p:stCondLst>
                                        </p:cTn>
                                        <p:tgtEl>
                                          <p:spTgt spid="5"/>
                                        </p:tgtEl>
                                        <p:attrNameLst>
                                          <p:attrName>r</p:attrName>
                                        </p:attrNameLst>
                                      </p:cBhvr>
                                    </p:animRot>
                                  </p:childTnLst>
                                </p:cTn>
                              </p:par>
                              <p:par>
                                <p:cTn id="45" presetID="34" presetClass="emph" presetSubtype="0" fill="hold" nodeType="with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8"/>
                                        </p:tgtEl>
                                        <p:attrNameLst>
                                          <p:attrName>ppt_x</p:attrName>
                                          <p:attrName>ppt_y</p:attrName>
                                        </p:attrNameLst>
                                      </p:cBhvr>
                                    </p:animMotion>
                                    <p:animRot by="1500000">
                                      <p:cBhvr>
                                        <p:cTn id="47" dur="125" fill="hold">
                                          <p:stCondLst>
                                            <p:cond delay="0"/>
                                          </p:stCondLst>
                                        </p:cTn>
                                        <p:tgtEl>
                                          <p:spTgt spid="8"/>
                                        </p:tgtEl>
                                        <p:attrNameLst>
                                          <p:attrName>r</p:attrName>
                                        </p:attrNameLst>
                                      </p:cBhvr>
                                    </p:animRot>
                                    <p:animRot by="-1500000">
                                      <p:cBhvr>
                                        <p:cTn id="48" dur="125" fill="hold">
                                          <p:stCondLst>
                                            <p:cond delay="125"/>
                                          </p:stCondLst>
                                        </p:cTn>
                                        <p:tgtEl>
                                          <p:spTgt spid="8"/>
                                        </p:tgtEl>
                                        <p:attrNameLst>
                                          <p:attrName>r</p:attrName>
                                        </p:attrNameLst>
                                      </p:cBhvr>
                                    </p:animRot>
                                    <p:animRot by="-1500000">
                                      <p:cBhvr>
                                        <p:cTn id="49" dur="125" fill="hold">
                                          <p:stCondLst>
                                            <p:cond delay="250"/>
                                          </p:stCondLst>
                                        </p:cTn>
                                        <p:tgtEl>
                                          <p:spTgt spid="8"/>
                                        </p:tgtEl>
                                        <p:attrNameLst>
                                          <p:attrName>r</p:attrName>
                                        </p:attrNameLst>
                                      </p:cBhvr>
                                    </p:animRot>
                                    <p:animRot by="1500000">
                                      <p:cBhvr>
                                        <p:cTn id="50" dur="125" fill="hold">
                                          <p:stCondLst>
                                            <p:cond delay="375"/>
                                          </p:stCondLst>
                                        </p:cTn>
                                        <p:tgtEl>
                                          <p:spTgt spid="8"/>
                                        </p:tgtEl>
                                        <p:attrNameLst>
                                          <p:attrName>r</p:attrName>
                                        </p:attrNameLst>
                                      </p:cBhvr>
                                    </p:animRot>
                                  </p:childTnLst>
                                </p:cTn>
                              </p:par>
                              <p:par>
                                <p:cTn id="51" presetID="34" presetClass="emph" presetSubtype="0" fill="hold" nodeType="withEffect">
                                  <p:stCondLst>
                                    <p:cond delay="0"/>
                                  </p:stCondLst>
                                  <p:iterate type="lt">
                                    <p:tmPct val="10000"/>
                                  </p:iterate>
                                  <p:childTnLst>
                                    <p:animMotion origin="layout" path="M 0.0 0.0 L 0.0 -0.07213" pathEditMode="relative" ptsTypes="">
                                      <p:cBhvr>
                                        <p:cTn id="52" dur="250" accel="50000" decel="50000" autoRev="1" fill="hold">
                                          <p:stCondLst>
                                            <p:cond delay="0"/>
                                          </p:stCondLst>
                                        </p:cTn>
                                        <p:tgtEl>
                                          <p:spTgt spid="17"/>
                                        </p:tgtEl>
                                        <p:attrNameLst>
                                          <p:attrName>ppt_x</p:attrName>
                                          <p:attrName>ppt_y</p:attrName>
                                        </p:attrNameLst>
                                      </p:cBhvr>
                                    </p:animMotion>
                                    <p:animRot by="1500000">
                                      <p:cBhvr>
                                        <p:cTn id="53" dur="125" fill="hold">
                                          <p:stCondLst>
                                            <p:cond delay="0"/>
                                          </p:stCondLst>
                                        </p:cTn>
                                        <p:tgtEl>
                                          <p:spTgt spid="17"/>
                                        </p:tgtEl>
                                        <p:attrNameLst>
                                          <p:attrName>r</p:attrName>
                                        </p:attrNameLst>
                                      </p:cBhvr>
                                    </p:animRot>
                                    <p:animRot by="-1500000">
                                      <p:cBhvr>
                                        <p:cTn id="54" dur="125" fill="hold">
                                          <p:stCondLst>
                                            <p:cond delay="125"/>
                                          </p:stCondLst>
                                        </p:cTn>
                                        <p:tgtEl>
                                          <p:spTgt spid="17"/>
                                        </p:tgtEl>
                                        <p:attrNameLst>
                                          <p:attrName>r</p:attrName>
                                        </p:attrNameLst>
                                      </p:cBhvr>
                                    </p:animRot>
                                    <p:animRot by="-1500000">
                                      <p:cBhvr>
                                        <p:cTn id="55" dur="125" fill="hold">
                                          <p:stCondLst>
                                            <p:cond delay="250"/>
                                          </p:stCondLst>
                                        </p:cTn>
                                        <p:tgtEl>
                                          <p:spTgt spid="17"/>
                                        </p:tgtEl>
                                        <p:attrNameLst>
                                          <p:attrName>r</p:attrName>
                                        </p:attrNameLst>
                                      </p:cBhvr>
                                    </p:animRot>
                                    <p:animRot by="1500000">
                                      <p:cBhvr>
                                        <p:cTn id="56" dur="125" fill="hold">
                                          <p:stCondLst>
                                            <p:cond delay="375"/>
                                          </p:stCondLst>
                                        </p:cTn>
                                        <p:tgtEl>
                                          <p:spTgt spid="17"/>
                                        </p:tgtEl>
                                        <p:attrNameLst>
                                          <p:attrName>r</p:attrName>
                                        </p:attrNameLst>
                                      </p:cBhvr>
                                    </p:animRot>
                                  </p:childTnLst>
                                </p:cTn>
                              </p:par>
                              <p:par>
                                <p:cTn id="57" presetID="34" presetClass="emph" presetSubtype="0" fill="hold" nodeType="withEffect">
                                  <p:stCondLst>
                                    <p:cond delay="0"/>
                                  </p:stCondLst>
                                  <p:iterate type="lt">
                                    <p:tmPct val="10000"/>
                                  </p:iterate>
                                  <p:childTnLst>
                                    <p:animMotion origin="layout" path="M 0.0 0.0 L 0.0 -0.07213" pathEditMode="relative" ptsTypes="">
                                      <p:cBhvr>
                                        <p:cTn id="58" dur="250" accel="50000" decel="50000" autoRev="1" fill="hold">
                                          <p:stCondLst>
                                            <p:cond delay="0"/>
                                          </p:stCondLst>
                                        </p:cTn>
                                        <p:tgtEl>
                                          <p:spTgt spid="9"/>
                                        </p:tgtEl>
                                        <p:attrNameLst>
                                          <p:attrName>ppt_x</p:attrName>
                                          <p:attrName>ppt_y</p:attrName>
                                        </p:attrNameLst>
                                      </p:cBhvr>
                                    </p:animMotion>
                                    <p:animRot by="1500000">
                                      <p:cBhvr>
                                        <p:cTn id="59" dur="125" fill="hold">
                                          <p:stCondLst>
                                            <p:cond delay="0"/>
                                          </p:stCondLst>
                                        </p:cTn>
                                        <p:tgtEl>
                                          <p:spTgt spid="9"/>
                                        </p:tgtEl>
                                        <p:attrNameLst>
                                          <p:attrName>r</p:attrName>
                                        </p:attrNameLst>
                                      </p:cBhvr>
                                    </p:animRot>
                                    <p:animRot by="-1500000">
                                      <p:cBhvr>
                                        <p:cTn id="60" dur="125" fill="hold">
                                          <p:stCondLst>
                                            <p:cond delay="125"/>
                                          </p:stCondLst>
                                        </p:cTn>
                                        <p:tgtEl>
                                          <p:spTgt spid="9"/>
                                        </p:tgtEl>
                                        <p:attrNameLst>
                                          <p:attrName>r</p:attrName>
                                        </p:attrNameLst>
                                      </p:cBhvr>
                                    </p:animRot>
                                    <p:animRot by="-1500000">
                                      <p:cBhvr>
                                        <p:cTn id="61" dur="125" fill="hold">
                                          <p:stCondLst>
                                            <p:cond delay="250"/>
                                          </p:stCondLst>
                                        </p:cTn>
                                        <p:tgtEl>
                                          <p:spTgt spid="9"/>
                                        </p:tgtEl>
                                        <p:attrNameLst>
                                          <p:attrName>r</p:attrName>
                                        </p:attrNameLst>
                                      </p:cBhvr>
                                    </p:animRot>
                                    <p:animRot by="1500000">
                                      <p:cBhvr>
                                        <p:cTn id="62" dur="125" fill="hold">
                                          <p:stCondLst>
                                            <p:cond delay="375"/>
                                          </p:stCondLst>
                                        </p:cTn>
                                        <p:tgtEl>
                                          <p:spTgt spid="9"/>
                                        </p:tgtEl>
                                        <p:attrNameLst>
                                          <p:attrName>r</p:attrName>
                                        </p:attrNameLst>
                                      </p:cBhvr>
                                    </p:animRot>
                                  </p:childTnLst>
                                </p:cTn>
                              </p:par>
                              <p:par>
                                <p:cTn id="63" presetID="34" presetClass="emph" presetSubtype="0" fill="hold" nodeType="withEffect">
                                  <p:stCondLst>
                                    <p:cond delay="0"/>
                                  </p:stCondLst>
                                  <p:iterate type="lt">
                                    <p:tmPct val="10000"/>
                                  </p:iterate>
                                  <p:childTnLst>
                                    <p:animMotion origin="layout" path="M 0.0 0.0 L 0.0 -0.07213" pathEditMode="relative" ptsTypes="">
                                      <p:cBhvr>
                                        <p:cTn id="64" dur="250" accel="50000" decel="50000" autoRev="1" fill="hold">
                                          <p:stCondLst>
                                            <p:cond delay="0"/>
                                          </p:stCondLst>
                                        </p:cTn>
                                        <p:tgtEl>
                                          <p:spTgt spid="11"/>
                                        </p:tgtEl>
                                        <p:attrNameLst>
                                          <p:attrName>ppt_x</p:attrName>
                                          <p:attrName>ppt_y</p:attrName>
                                        </p:attrNameLst>
                                      </p:cBhvr>
                                    </p:animMotion>
                                    <p:animRot by="1500000">
                                      <p:cBhvr>
                                        <p:cTn id="65" dur="125" fill="hold">
                                          <p:stCondLst>
                                            <p:cond delay="0"/>
                                          </p:stCondLst>
                                        </p:cTn>
                                        <p:tgtEl>
                                          <p:spTgt spid="11"/>
                                        </p:tgtEl>
                                        <p:attrNameLst>
                                          <p:attrName>r</p:attrName>
                                        </p:attrNameLst>
                                      </p:cBhvr>
                                    </p:animRot>
                                    <p:animRot by="-1500000">
                                      <p:cBhvr>
                                        <p:cTn id="66" dur="125" fill="hold">
                                          <p:stCondLst>
                                            <p:cond delay="125"/>
                                          </p:stCondLst>
                                        </p:cTn>
                                        <p:tgtEl>
                                          <p:spTgt spid="11"/>
                                        </p:tgtEl>
                                        <p:attrNameLst>
                                          <p:attrName>r</p:attrName>
                                        </p:attrNameLst>
                                      </p:cBhvr>
                                    </p:animRot>
                                    <p:animRot by="-1500000">
                                      <p:cBhvr>
                                        <p:cTn id="67" dur="125" fill="hold">
                                          <p:stCondLst>
                                            <p:cond delay="250"/>
                                          </p:stCondLst>
                                        </p:cTn>
                                        <p:tgtEl>
                                          <p:spTgt spid="11"/>
                                        </p:tgtEl>
                                        <p:attrNameLst>
                                          <p:attrName>r</p:attrName>
                                        </p:attrNameLst>
                                      </p:cBhvr>
                                    </p:animRot>
                                    <p:animRot by="1500000">
                                      <p:cBhvr>
                                        <p:cTn id="68" dur="125" fill="hold">
                                          <p:stCondLst>
                                            <p:cond delay="375"/>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animBg="1"/>
      <p:bldP spid="3" grpId="0"/>
      <p:bldP spid="10" grpId="0" animBg="1"/>
      <p:bldP spid="5" grpId="0"/>
      <p:bldP spid="8" grpId="0"/>
      <p:bldP spid="17"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83771" y="578311"/>
            <a:ext cx="3669357" cy="369332"/>
          </a:xfrm>
          <a:prstGeom prst="rect">
            <a:avLst/>
          </a:prstGeom>
          <a:solidFill>
            <a:schemeClr val="accent1">
              <a:lumMod val="75000"/>
            </a:schemeClr>
          </a:solidFill>
        </p:spPr>
        <p:txBody>
          <a:bodyPr wrap="square" rtlCol="0">
            <a:spAutoFit/>
          </a:bodyPr>
          <a:lstStyle/>
          <a:p>
            <a:r>
              <a:rPr lang="en-US" smtClean="0">
                <a:solidFill>
                  <a:schemeClr val="bg1"/>
                </a:solidFill>
              </a:rPr>
              <a:t>2. Các bước tạo Facebook Chat</a:t>
            </a:r>
            <a:endParaRPr lang="en-US">
              <a:solidFill>
                <a:schemeClr val="bg1"/>
              </a:solidFill>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83771" y="1011740"/>
            <a:ext cx="830425" cy="830425"/>
          </a:xfrm>
          <a:prstGeom prst="rect">
            <a:avLst/>
          </a:prstGeom>
        </p:spPr>
      </p:pic>
      <p:sp>
        <p:nvSpPr>
          <p:cNvPr id="4" name="TextBox 3"/>
          <p:cNvSpPr txBox="1"/>
          <p:nvPr/>
        </p:nvSpPr>
        <p:spPr>
          <a:xfrm>
            <a:off x="1614196" y="1110343"/>
            <a:ext cx="8481526" cy="653143"/>
          </a:xfrm>
          <a:prstGeom prst="rect">
            <a:avLst/>
          </a:prstGeom>
          <a:noFill/>
        </p:spPr>
        <p:txBody>
          <a:bodyPr wrap="square" rtlCol="0">
            <a:spAutoFit/>
          </a:bodyPr>
          <a:lstStyle/>
          <a:p>
            <a:r>
              <a:rPr lang="en-US">
                <a:solidFill>
                  <a:schemeClr val="bg1"/>
                </a:solidFill>
              </a:rPr>
              <a:t>Vào trang Page được quản lý bởi mình Nhấp vào mục </a:t>
            </a:r>
            <a:r>
              <a:rPr lang="en-US" b="1">
                <a:solidFill>
                  <a:schemeClr val="bg1"/>
                </a:solidFill>
              </a:rPr>
              <a:t>Cài đặt-&gt;Nhắn tin</a:t>
            </a:r>
            <a:endParaRPr lang="en-US">
              <a:solidFill>
                <a:schemeClr val="bg1"/>
              </a:solidFill>
            </a:endParaRPr>
          </a:p>
          <a:p>
            <a:endParaRPr lang="en-US"/>
          </a:p>
        </p:txBody>
      </p:sp>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38752" y="2014010"/>
            <a:ext cx="803836" cy="803836"/>
          </a:xfrm>
          <a:prstGeom prst="rect">
            <a:avLst/>
          </a:prstGeom>
        </p:spPr>
      </p:pic>
      <p:sp>
        <p:nvSpPr>
          <p:cNvPr id="9" name="TextBox 8"/>
          <p:cNvSpPr txBox="1"/>
          <p:nvPr/>
        </p:nvSpPr>
        <p:spPr>
          <a:xfrm>
            <a:off x="1850571" y="2231262"/>
            <a:ext cx="8490857" cy="369332"/>
          </a:xfrm>
          <a:prstGeom prst="rect">
            <a:avLst/>
          </a:prstGeom>
          <a:noFill/>
        </p:spPr>
        <p:txBody>
          <a:bodyPr wrap="square" rtlCol="0">
            <a:spAutoFit/>
          </a:bodyPr>
          <a:lstStyle/>
          <a:p>
            <a:r>
              <a:rPr lang="en-US">
                <a:solidFill>
                  <a:schemeClr val="bg1"/>
                </a:solidFill>
              </a:rPr>
              <a:t>Di chuyển đến </a:t>
            </a:r>
            <a:r>
              <a:rPr lang="en-US" b="1">
                <a:solidFill>
                  <a:schemeClr val="bg1"/>
                </a:solidFill>
              </a:rPr>
              <a:t>Thêm Messenger vào trang web </a:t>
            </a:r>
            <a:r>
              <a:rPr lang="en-US">
                <a:solidFill>
                  <a:schemeClr val="bg1"/>
                </a:solidFill>
              </a:rPr>
              <a:t>nhấp chọn “</a:t>
            </a:r>
            <a:r>
              <a:rPr lang="en-US" b="1">
                <a:solidFill>
                  <a:schemeClr val="bg1"/>
                </a:solidFill>
              </a:rPr>
              <a:t>Bắt đầu</a:t>
            </a:r>
            <a:r>
              <a:rPr lang="en-US">
                <a:solidFill>
                  <a:schemeClr val="bg1"/>
                </a:solidFill>
              </a:rPr>
              <a:t>”</a:t>
            </a:r>
            <a:r>
              <a:rPr lang="en-US" b="1">
                <a:solidFill>
                  <a:schemeClr val="bg1"/>
                </a:solidFill>
              </a:rPr>
              <a:t> </a:t>
            </a:r>
            <a:endParaRPr lang="en-US">
              <a:solidFill>
                <a:schemeClr val="bg1"/>
              </a:solidFill>
            </a:endParaRPr>
          </a:p>
        </p:txBody>
      </p:sp>
      <p:pic>
        <p:nvPicPr>
          <p:cNvPr id="18" name="Picture 17"/>
          <p:cNvPicPr/>
          <p:nvPr/>
        </p:nvPicPr>
        <p:blipFill>
          <a:blip r:embed="rId4"/>
          <a:stretch>
            <a:fillRect/>
          </a:stretch>
        </p:blipFill>
        <p:spPr>
          <a:xfrm>
            <a:off x="4151377" y="2717262"/>
            <a:ext cx="7626096" cy="3948714"/>
          </a:xfrm>
          <a:prstGeom prst="rect">
            <a:avLst/>
          </a:prstGeom>
        </p:spPr>
      </p:pic>
    </p:spTree>
    <p:extLst>
      <p:ext uri="{BB962C8B-B14F-4D97-AF65-F5344CB8AC3E}">
        <p14:creationId xmlns:p14="http://schemas.microsoft.com/office/powerpoint/2010/main" val="10598794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981842" y="1208303"/>
            <a:ext cx="7875312" cy="369332"/>
          </a:xfrm>
          <a:prstGeom prst="rect">
            <a:avLst/>
          </a:prstGeom>
          <a:noFill/>
        </p:spPr>
        <p:txBody>
          <a:bodyPr wrap="square" rtlCol="0">
            <a:spAutoFit/>
          </a:bodyPr>
          <a:lstStyle/>
          <a:p>
            <a:r>
              <a:rPr lang="en-US">
                <a:solidFill>
                  <a:schemeClr val="bg1"/>
                </a:solidFill>
              </a:rPr>
              <a:t>Tại đây bạn thiết lập cho nút Chat</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46723" y="1010339"/>
            <a:ext cx="835119" cy="835119"/>
          </a:xfrm>
          <a:prstGeom prst="rect">
            <a:avLst/>
          </a:prstGeom>
        </p:spPr>
      </p:pic>
      <p:pic>
        <p:nvPicPr>
          <p:cNvPr id="10" name="Picture 9"/>
          <p:cNvPicPr/>
          <p:nvPr/>
        </p:nvPicPr>
        <p:blipFill>
          <a:blip r:embed="rId3"/>
          <a:stretch>
            <a:fillRect/>
          </a:stretch>
        </p:blipFill>
        <p:spPr>
          <a:xfrm>
            <a:off x="573051" y="1940708"/>
            <a:ext cx="6000750" cy="4424680"/>
          </a:xfrm>
          <a:prstGeom prst="rect">
            <a:avLst/>
          </a:prstGeom>
        </p:spPr>
      </p:pic>
      <p:sp>
        <p:nvSpPr>
          <p:cNvPr id="71" name="Freeform: Shape 82">
            <a:extLst>
              <a:ext uri="{FF2B5EF4-FFF2-40B4-BE49-F238E27FC236}">
                <a16:creationId xmlns:a16="http://schemas.microsoft.com/office/drawing/2014/main" id="{3CBF4247-2B59-456B-9485-7CF4C489AE2E}"/>
              </a:ext>
            </a:extLst>
          </p:cNvPr>
          <p:cNvSpPr/>
          <p:nvPr/>
        </p:nvSpPr>
        <p:spPr>
          <a:xfrm>
            <a:off x="8358463" y="2311317"/>
            <a:ext cx="282231" cy="236396"/>
          </a:xfrm>
          <a:custGeom>
            <a:avLst/>
            <a:gdLst>
              <a:gd name="connsiteX0" fmla="*/ 538639 w 619125"/>
              <a:gd name="connsiteY0" fmla="*/ 511969 h 619125"/>
              <a:gd name="connsiteX1" fmla="*/ 614839 w 619125"/>
              <a:gd name="connsiteY1" fmla="*/ 310991 h 619125"/>
              <a:gd name="connsiteX2" fmla="*/ 540544 w 619125"/>
              <a:gd name="connsiteY2" fmla="*/ 111919 h 619125"/>
              <a:gd name="connsiteX3" fmla="*/ 536734 w 619125"/>
              <a:gd name="connsiteY3" fmla="*/ 106204 h 619125"/>
              <a:gd name="connsiteX4" fmla="*/ 534828 w 619125"/>
              <a:gd name="connsiteY4" fmla="*/ 105251 h 619125"/>
              <a:gd name="connsiteX5" fmla="*/ 310991 w 619125"/>
              <a:gd name="connsiteY5" fmla="*/ 7144 h 619125"/>
              <a:gd name="connsiteX6" fmla="*/ 87153 w 619125"/>
              <a:gd name="connsiteY6" fmla="*/ 105251 h 619125"/>
              <a:gd name="connsiteX7" fmla="*/ 85248 w 619125"/>
              <a:gd name="connsiteY7" fmla="*/ 106204 h 619125"/>
              <a:gd name="connsiteX8" fmla="*/ 81439 w 619125"/>
              <a:gd name="connsiteY8" fmla="*/ 111919 h 619125"/>
              <a:gd name="connsiteX9" fmla="*/ 7144 w 619125"/>
              <a:gd name="connsiteY9" fmla="*/ 310991 h 619125"/>
              <a:gd name="connsiteX10" fmla="*/ 311944 w 619125"/>
              <a:gd name="connsiteY10" fmla="*/ 615791 h 619125"/>
              <a:gd name="connsiteX11" fmla="*/ 537686 w 619125"/>
              <a:gd name="connsiteY11" fmla="*/ 515779 h 619125"/>
              <a:gd name="connsiteX12" fmla="*/ 537686 w 619125"/>
              <a:gd name="connsiteY12" fmla="*/ 515779 h 619125"/>
              <a:gd name="connsiteX13" fmla="*/ 538639 w 619125"/>
              <a:gd name="connsiteY13" fmla="*/ 511969 h 619125"/>
              <a:gd name="connsiteX14" fmla="*/ 44291 w 619125"/>
              <a:gd name="connsiteY14" fmla="*/ 329089 h 619125"/>
              <a:gd name="connsiteX15" fmla="*/ 149066 w 619125"/>
              <a:gd name="connsiteY15" fmla="*/ 329089 h 619125"/>
              <a:gd name="connsiteX16" fmla="*/ 160496 w 619125"/>
              <a:gd name="connsiteY16" fmla="*/ 426244 h 619125"/>
              <a:gd name="connsiteX17" fmla="*/ 98584 w 619125"/>
              <a:gd name="connsiteY17" fmla="*/ 471964 h 619125"/>
              <a:gd name="connsiteX18" fmla="*/ 44291 w 619125"/>
              <a:gd name="connsiteY18" fmla="*/ 329089 h 619125"/>
              <a:gd name="connsiteX19" fmla="*/ 98584 w 619125"/>
              <a:gd name="connsiteY19" fmla="*/ 148114 h 619125"/>
              <a:gd name="connsiteX20" fmla="*/ 160496 w 619125"/>
              <a:gd name="connsiteY20" fmla="*/ 193834 h 619125"/>
              <a:gd name="connsiteX21" fmla="*/ 149066 w 619125"/>
              <a:gd name="connsiteY21" fmla="*/ 290989 h 619125"/>
              <a:gd name="connsiteX22" fmla="*/ 44291 w 619125"/>
              <a:gd name="connsiteY22" fmla="*/ 290989 h 619125"/>
              <a:gd name="connsiteX23" fmla="*/ 98584 w 619125"/>
              <a:gd name="connsiteY23" fmla="*/ 148114 h 619125"/>
              <a:gd name="connsiteX24" fmla="*/ 576739 w 619125"/>
              <a:gd name="connsiteY24" fmla="*/ 290989 h 619125"/>
              <a:gd name="connsiteX25" fmla="*/ 471964 w 619125"/>
              <a:gd name="connsiteY25" fmla="*/ 290989 h 619125"/>
              <a:gd name="connsiteX26" fmla="*/ 460534 w 619125"/>
              <a:gd name="connsiteY26" fmla="*/ 193834 h 619125"/>
              <a:gd name="connsiteX27" fmla="*/ 522446 w 619125"/>
              <a:gd name="connsiteY27" fmla="*/ 148114 h 619125"/>
              <a:gd name="connsiteX28" fmla="*/ 576739 w 619125"/>
              <a:gd name="connsiteY28" fmla="*/ 290989 h 619125"/>
              <a:gd name="connsiteX29" fmla="*/ 330041 w 619125"/>
              <a:gd name="connsiteY29" fmla="*/ 47149 h 619125"/>
              <a:gd name="connsiteX30" fmla="*/ 415766 w 619125"/>
              <a:gd name="connsiteY30" fmla="*/ 173831 h 619125"/>
              <a:gd name="connsiteX31" fmla="*/ 330041 w 619125"/>
              <a:gd name="connsiteY31" fmla="*/ 194786 h 619125"/>
              <a:gd name="connsiteX32" fmla="*/ 330041 w 619125"/>
              <a:gd name="connsiteY32" fmla="*/ 47149 h 619125"/>
              <a:gd name="connsiteX33" fmla="*/ 291941 w 619125"/>
              <a:gd name="connsiteY33" fmla="*/ 194786 h 619125"/>
              <a:gd name="connsiteX34" fmla="*/ 204311 w 619125"/>
              <a:gd name="connsiteY34" fmla="*/ 173831 h 619125"/>
              <a:gd name="connsiteX35" fmla="*/ 291941 w 619125"/>
              <a:gd name="connsiteY35" fmla="*/ 46196 h 619125"/>
              <a:gd name="connsiteX36" fmla="*/ 291941 w 619125"/>
              <a:gd name="connsiteY36" fmla="*/ 194786 h 619125"/>
              <a:gd name="connsiteX37" fmla="*/ 291941 w 619125"/>
              <a:gd name="connsiteY37" fmla="*/ 232886 h 619125"/>
              <a:gd name="connsiteX38" fmla="*/ 291941 w 619125"/>
              <a:gd name="connsiteY38" fmla="*/ 290989 h 619125"/>
              <a:gd name="connsiteX39" fmla="*/ 187166 w 619125"/>
              <a:gd name="connsiteY39" fmla="*/ 290989 h 619125"/>
              <a:gd name="connsiteX40" fmla="*/ 195739 w 619125"/>
              <a:gd name="connsiteY40" fmla="*/ 210979 h 619125"/>
              <a:gd name="connsiteX41" fmla="*/ 291941 w 619125"/>
              <a:gd name="connsiteY41" fmla="*/ 232886 h 619125"/>
              <a:gd name="connsiteX42" fmla="*/ 291941 w 619125"/>
              <a:gd name="connsiteY42" fmla="*/ 329089 h 619125"/>
              <a:gd name="connsiteX43" fmla="*/ 291941 w 619125"/>
              <a:gd name="connsiteY43" fmla="*/ 387191 h 619125"/>
              <a:gd name="connsiteX44" fmla="*/ 195739 w 619125"/>
              <a:gd name="connsiteY44" fmla="*/ 409099 h 619125"/>
              <a:gd name="connsiteX45" fmla="*/ 187166 w 619125"/>
              <a:gd name="connsiteY45" fmla="*/ 329089 h 619125"/>
              <a:gd name="connsiteX46" fmla="*/ 291941 w 619125"/>
              <a:gd name="connsiteY46" fmla="*/ 329089 h 619125"/>
              <a:gd name="connsiteX47" fmla="*/ 291941 w 619125"/>
              <a:gd name="connsiteY47" fmla="*/ 425291 h 619125"/>
              <a:gd name="connsiteX48" fmla="*/ 291941 w 619125"/>
              <a:gd name="connsiteY48" fmla="*/ 573881 h 619125"/>
              <a:gd name="connsiteX49" fmla="*/ 204311 w 619125"/>
              <a:gd name="connsiteY49" fmla="*/ 446246 h 619125"/>
              <a:gd name="connsiteX50" fmla="*/ 291941 w 619125"/>
              <a:gd name="connsiteY50" fmla="*/ 425291 h 619125"/>
              <a:gd name="connsiteX51" fmla="*/ 330041 w 619125"/>
              <a:gd name="connsiteY51" fmla="*/ 425291 h 619125"/>
              <a:gd name="connsiteX52" fmla="*/ 415766 w 619125"/>
              <a:gd name="connsiteY52" fmla="*/ 446246 h 619125"/>
              <a:gd name="connsiteX53" fmla="*/ 330041 w 619125"/>
              <a:gd name="connsiteY53" fmla="*/ 572929 h 619125"/>
              <a:gd name="connsiteX54" fmla="*/ 330041 w 619125"/>
              <a:gd name="connsiteY54" fmla="*/ 425291 h 619125"/>
              <a:gd name="connsiteX55" fmla="*/ 330041 w 619125"/>
              <a:gd name="connsiteY55" fmla="*/ 387191 h 619125"/>
              <a:gd name="connsiteX56" fmla="*/ 330041 w 619125"/>
              <a:gd name="connsiteY56" fmla="*/ 329089 h 619125"/>
              <a:gd name="connsiteX57" fmla="*/ 433864 w 619125"/>
              <a:gd name="connsiteY57" fmla="*/ 329089 h 619125"/>
              <a:gd name="connsiteX58" fmla="*/ 425291 w 619125"/>
              <a:gd name="connsiteY58" fmla="*/ 409099 h 619125"/>
              <a:gd name="connsiteX59" fmla="*/ 330041 w 619125"/>
              <a:gd name="connsiteY59" fmla="*/ 387191 h 619125"/>
              <a:gd name="connsiteX60" fmla="*/ 330041 w 619125"/>
              <a:gd name="connsiteY60" fmla="*/ 290989 h 619125"/>
              <a:gd name="connsiteX61" fmla="*/ 330041 w 619125"/>
              <a:gd name="connsiteY61" fmla="*/ 232886 h 619125"/>
              <a:gd name="connsiteX62" fmla="*/ 425291 w 619125"/>
              <a:gd name="connsiteY62" fmla="*/ 210979 h 619125"/>
              <a:gd name="connsiteX63" fmla="*/ 433864 w 619125"/>
              <a:gd name="connsiteY63" fmla="*/ 290989 h 619125"/>
              <a:gd name="connsiteX64" fmla="*/ 330041 w 619125"/>
              <a:gd name="connsiteY64" fmla="*/ 290989 h 619125"/>
              <a:gd name="connsiteX65" fmla="*/ 451009 w 619125"/>
              <a:gd name="connsiteY65" fmla="*/ 155734 h 619125"/>
              <a:gd name="connsiteX66" fmla="*/ 405289 w 619125"/>
              <a:gd name="connsiteY66" fmla="*/ 60484 h 619125"/>
              <a:gd name="connsiteX67" fmla="*/ 497681 w 619125"/>
              <a:gd name="connsiteY67" fmla="*/ 119539 h 619125"/>
              <a:gd name="connsiteX68" fmla="*/ 451009 w 619125"/>
              <a:gd name="connsiteY68" fmla="*/ 155734 h 619125"/>
              <a:gd name="connsiteX69" fmla="*/ 170021 w 619125"/>
              <a:gd name="connsiteY69" fmla="*/ 155734 h 619125"/>
              <a:gd name="connsiteX70" fmla="*/ 124301 w 619125"/>
              <a:gd name="connsiteY70" fmla="*/ 119539 h 619125"/>
              <a:gd name="connsiteX71" fmla="*/ 216694 w 619125"/>
              <a:gd name="connsiteY71" fmla="*/ 60484 h 619125"/>
              <a:gd name="connsiteX72" fmla="*/ 170021 w 619125"/>
              <a:gd name="connsiteY72" fmla="*/ 155734 h 619125"/>
              <a:gd name="connsiteX73" fmla="*/ 170021 w 619125"/>
              <a:gd name="connsiteY73" fmla="*/ 464344 h 619125"/>
              <a:gd name="connsiteX74" fmla="*/ 215741 w 619125"/>
              <a:gd name="connsiteY74" fmla="*/ 559594 h 619125"/>
              <a:gd name="connsiteX75" fmla="*/ 123348 w 619125"/>
              <a:gd name="connsiteY75" fmla="*/ 500539 h 619125"/>
              <a:gd name="connsiteX76" fmla="*/ 170021 w 619125"/>
              <a:gd name="connsiteY76" fmla="*/ 464344 h 619125"/>
              <a:gd name="connsiteX77" fmla="*/ 451009 w 619125"/>
              <a:gd name="connsiteY77" fmla="*/ 464344 h 619125"/>
              <a:gd name="connsiteX78" fmla="*/ 496728 w 619125"/>
              <a:gd name="connsiteY78" fmla="*/ 500539 h 619125"/>
              <a:gd name="connsiteX79" fmla="*/ 404336 w 619125"/>
              <a:gd name="connsiteY79" fmla="*/ 559594 h 619125"/>
              <a:gd name="connsiteX80" fmla="*/ 451009 w 619125"/>
              <a:gd name="connsiteY80" fmla="*/ 464344 h 619125"/>
              <a:gd name="connsiteX81" fmla="*/ 460534 w 619125"/>
              <a:gd name="connsiteY81" fmla="*/ 426244 h 619125"/>
              <a:gd name="connsiteX82" fmla="*/ 471964 w 619125"/>
              <a:gd name="connsiteY82" fmla="*/ 329089 h 619125"/>
              <a:gd name="connsiteX83" fmla="*/ 576739 w 619125"/>
              <a:gd name="connsiteY83" fmla="*/ 329089 h 619125"/>
              <a:gd name="connsiteX84" fmla="*/ 522446 w 619125"/>
              <a:gd name="connsiteY84" fmla="*/ 471964 h 619125"/>
              <a:gd name="connsiteX85" fmla="*/ 460534 w 619125"/>
              <a:gd name="connsiteY85" fmla="*/ 426244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19125" h="619125">
                <a:moveTo>
                  <a:pt x="538639" y="511969"/>
                </a:moveTo>
                <a:cubicBezTo>
                  <a:pt x="586264" y="458629"/>
                  <a:pt x="614839" y="388144"/>
                  <a:pt x="614839" y="310991"/>
                </a:cubicBezTo>
                <a:cubicBezTo>
                  <a:pt x="614839" y="234791"/>
                  <a:pt x="586264" y="165259"/>
                  <a:pt x="540544" y="111919"/>
                </a:cubicBezTo>
                <a:cubicBezTo>
                  <a:pt x="539591" y="110014"/>
                  <a:pt x="537686" y="108109"/>
                  <a:pt x="536734" y="106204"/>
                </a:cubicBezTo>
                <a:cubicBezTo>
                  <a:pt x="535781" y="105251"/>
                  <a:pt x="535781" y="105251"/>
                  <a:pt x="534828" y="105251"/>
                </a:cubicBezTo>
                <a:cubicBezTo>
                  <a:pt x="478631" y="45244"/>
                  <a:pt x="399573" y="7144"/>
                  <a:pt x="310991" y="7144"/>
                </a:cubicBezTo>
                <a:cubicBezTo>
                  <a:pt x="222409" y="7144"/>
                  <a:pt x="142398" y="45244"/>
                  <a:pt x="87153" y="105251"/>
                </a:cubicBezTo>
                <a:cubicBezTo>
                  <a:pt x="86201" y="105251"/>
                  <a:pt x="86201" y="106204"/>
                  <a:pt x="85248" y="106204"/>
                </a:cubicBezTo>
                <a:cubicBezTo>
                  <a:pt x="83344" y="108109"/>
                  <a:pt x="82391" y="110014"/>
                  <a:pt x="81439" y="111919"/>
                </a:cubicBezTo>
                <a:cubicBezTo>
                  <a:pt x="34766" y="165259"/>
                  <a:pt x="7144" y="234791"/>
                  <a:pt x="7144" y="310991"/>
                </a:cubicBezTo>
                <a:cubicBezTo>
                  <a:pt x="7144" y="478631"/>
                  <a:pt x="144303" y="615791"/>
                  <a:pt x="311944" y="615791"/>
                </a:cubicBezTo>
                <a:cubicBezTo>
                  <a:pt x="401478" y="615791"/>
                  <a:pt x="481489" y="576739"/>
                  <a:pt x="537686" y="515779"/>
                </a:cubicBezTo>
                <a:cubicBezTo>
                  <a:pt x="537686" y="515779"/>
                  <a:pt x="537686" y="515779"/>
                  <a:pt x="537686" y="515779"/>
                </a:cubicBezTo>
                <a:cubicBezTo>
                  <a:pt x="537686" y="513874"/>
                  <a:pt x="538639" y="512921"/>
                  <a:pt x="538639" y="511969"/>
                </a:cubicBezTo>
                <a:close/>
                <a:moveTo>
                  <a:pt x="44291" y="329089"/>
                </a:moveTo>
                <a:lnTo>
                  <a:pt x="149066" y="329089"/>
                </a:lnTo>
                <a:cubicBezTo>
                  <a:pt x="150019" y="363379"/>
                  <a:pt x="153828" y="395764"/>
                  <a:pt x="160496" y="426244"/>
                </a:cubicBezTo>
                <a:cubicBezTo>
                  <a:pt x="138589" y="438626"/>
                  <a:pt x="117634" y="453866"/>
                  <a:pt x="98584" y="471964"/>
                </a:cubicBezTo>
                <a:cubicBezTo>
                  <a:pt x="68103" y="431959"/>
                  <a:pt x="48101" y="382429"/>
                  <a:pt x="44291" y="329089"/>
                </a:cubicBezTo>
                <a:close/>
                <a:moveTo>
                  <a:pt x="98584" y="148114"/>
                </a:moveTo>
                <a:cubicBezTo>
                  <a:pt x="117634" y="166211"/>
                  <a:pt x="137636" y="181451"/>
                  <a:pt x="160496" y="193834"/>
                </a:cubicBezTo>
                <a:cubicBezTo>
                  <a:pt x="153828" y="224314"/>
                  <a:pt x="150019" y="256699"/>
                  <a:pt x="149066" y="290989"/>
                </a:cubicBezTo>
                <a:lnTo>
                  <a:pt x="44291" y="290989"/>
                </a:lnTo>
                <a:cubicBezTo>
                  <a:pt x="48101" y="237649"/>
                  <a:pt x="68103" y="188119"/>
                  <a:pt x="98584" y="148114"/>
                </a:cubicBezTo>
                <a:close/>
                <a:moveTo>
                  <a:pt x="576739" y="290989"/>
                </a:moveTo>
                <a:lnTo>
                  <a:pt x="471964" y="290989"/>
                </a:lnTo>
                <a:cubicBezTo>
                  <a:pt x="471011" y="256699"/>
                  <a:pt x="467201" y="224314"/>
                  <a:pt x="460534" y="193834"/>
                </a:cubicBezTo>
                <a:cubicBezTo>
                  <a:pt x="482441" y="181451"/>
                  <a:pt x="503396" y="166211"/>
                  <a:pt x="522446" y="148114"/>
                </a:cubicBezTo>
                <a:cubicBezTo>
                  <a:pt x="552926" y="188119"/>
                  <a:pt x="572928" y="237649"/>
                  <a:pt x="576739" y="290989"/>
                </a:cubicBezTo>
                <a:close/>
                <a:moveTo>
                  <a:pt x="330041" y="47149"/>
                </a:moveTo>
                <a:cubicBezTo>
                  <a:pt x="366236" y="60484"/>
                  <a:pt x="397669" y="108109"/>
                  <a:pt x="415766" y="173831"/>
                </a:cubicBezTo>
                <a:cubicBezTo>
                  <a:pt x="388144" y="185261"/>
                  <a:pt x="359569" y="192881"/>
                  <a:pt x="330041" y="194786"/>
                </a:cubicBezTo>
                <a:lnTo>
                  <a:pt x="330041" y="47149"/>
                </a:lnTo>
                <a:close/>
                <a:moveTo>
                  <a:pt x="291941" y="194786"/>
                </a:moveTo>
                <a:cubicBezTo>
                  <a:pt x="261461" y="192881"/>
                  <a:pt x="231934" y="185261"/>
                  <a:pt x="204311" y="173831"/>
                </a:cubicBezTo>
                <a:cubicBezTo>
                  <a:pt x="223361" y="107156"/>
                  <a:pt x="254794" y="58579"/>
                  <a:pt x="291941" y="46196"/>
                </a:cubicBezTo>
                <a:lnTo>
                  <a:pt x="291941" y="194786"/>
                </a:lnTo>
                <a:close/>
                <a:moveTo>
                  <a:pt x="291941" y="232886"/>
                </a:moveTo>
                <a:lnTo>
                  <a:pt x="291941" y="290989"/>
                </a:lnTo>
                <a:lnTo>
                  <a:pt x="187166" y="290989"/>
                </a:lnTo>
                <a:cubicBezTo>
                  <a:pt x="188119" y="263366"/>
                  <a:pt x="190976" y="236696"/>
                  <a:pt x="195739" y="210979"/>
                </a:cubicBezTo>
                <a:cubicBezTo>
                  <a:pt x="226219" y="223361"/>
                  <a:pt x="258603" y="230981"/>
                  <a:pt x="291941" y="232886"/>
                </a:cubicBezTo>
                <a:close/>
                <a:moveTo>
                  <a:pt x="291941" y="329089"/>
                </a:moveTo>
                <a:lnTo>
                  <a:pt x="291941" y="387191"/>
                </a:lnTo>
                <a:cubicBezTo>
                  <a:pt x="258603" y="389096"/>
                  <a:pt x="226219" y="396716"/>
                  <a:pt x="195739" y="409099"/>
                </a:cubicBezTo>
                <a:cubicBezTo>
                  <a:pt x="190976" y="384334"/>
                  <a:pt x="188119" y="357664"/>
                  <a:pt x="187166" y="329089"/>
                </a:cubicBezTo>
                <a:lnTo>
                  <a:pt x="291941" y="329089"/>
                </a:lnTo>
                <a:close/>
                <a:moveTo>
                  <a:pt x="291941" y="425291"/>
                </a:moveTo>
                <a:lnTo>
                  <a:pt x="291941" y="573881"/>
                </a:lnTo>
                <a:cubicBezTo>
                  <a:pt x="255746" y="561499"/>
                  <a:pt x="223361" y="512921"/>
                  <a:pt x="204311" y="446246"/>
                </a:cubicBezTo>
                <a:cubicBezTo>
                  <a:pt x="231934" y="434816"/>
                  <a:pt x="261461" y="427196"/>
                  <a:pt x="291941" y="425291"/>
                </a:cubicBezTo>
                <a:close/>
                <a:moveTo>
                  <a:pt x="330041" y="425291"/>
                </a:moveTo>
                <a:cubicBezTo>
                  <a:pt x="359569" y="427196"/>
                  <a:pt x="389096" y="434816"/>
                  <a:pt x="415766" y="446246"/>
                </a:cubicBezTo>
                <a:cubicBezTo>
                  <a:pt x="396716" y="511969"/>
                  <a:pt x="365284" y="559594"/>
                  <a:pt x="330041" y="572929"/>
                </a:cubicBezTo>
                <a:lnTo>
                  <a:pt x="330041" y="425291"/>
                </a:lnTo>
                <a:close/>
                <a:moveTo>
                  <a:pt x="330041" y="387191"/>
                </a:moveTo>
                <a:lnTo>
                  <a:pt x="330041" y="329089"/>
                </a:lnTo>
                <a:lnTo>
                  <a:pt x="433864" y="329089"/>
                </a:lnTo>
                <a:cubicBezTo>
                  <a:pt x="432911" y="356711"/>
                  <a:pt x="430053" y="383381"/>
                  <a:pt x="425291" y="409099"/>
                </a:cubicBezTo>
                <a:cubicBezTo>
                  <a:pt x="394811" y="396716"/>
                  <a:pt x="363378" y="389096"/>
                  <a:pt x="330041" y="387191"/>
                </a:cubicBezTo>
                <a:close/>
                <a:moveTo>
                  <a:pt x="330041" y="290989"/>
                </a:moveTo>
                <a:lnTo>
                  <a:pt x="330041" y="232886"/>
                </a:lnTo>
                <a:cubicBezTo>
                  <a:pt x="363378" y="230981"/>
                  <a:pt x="394811" y="223361"/>
                  <a:pt x="425291" y="210979"/>
                </a:cubicBezTo>
                <a:cubicBezTo>
                  <a:pt x="430053" y="235744"/>
                  <a:pt x="432911" y="262414"/>
                  <a:pt x="433864" y="290989"/>
                </a:cubicBezTo>
                <a:lnTo>
                  <a:pt x="330041" y="290989"/>
                </a:lnTo>
                <a:close/>
                <a:moveTo>
                  <a:pt x="451009" y="155734"/>
                </a:moveTo>
                <a:cubicBezTo>
                  <a:pt x="439578" y="117634"/>
                  <a:pt x="423386" y="85249"/>
                  <a:pt x="405289" y="60484"/>
                </a:cubicBezTo>
                <a:cubicBezTo>
                  <a:pt x="440531" y="73819"/>
                  <a:pt x="471964" y="93821"/>
                  <a:pt x="497681" y="119539"/>
                </a:cubicBezTo>
                <a:cubicBezTo>
                  <a:pt x="482441" y="133826"/>
                  <a:pt x="467201" y="145256"/>
                  <a:pt x="451009" y="155734"/>
                </a:cubicBezTo>
                <a:close/>
                <a:moveTo>
                  <a:pt x="170021" y="155734"/>
                </a:moveTo>
                <a:cubicBezTo>
                  <a:pt x="153828" y="145256"/>
                  <a:pt x="137636" y="133826"/>
                  <a:pt x="124301" y="119539"/>
                </a:cubicBezTo>
                <a:cubicBezTo>
                  <a:pt x="150019" y="93821"/>
                  <a:pt x="181451" y="73819"/>
                  <a:pt x="216694" y="60484"/>
                </a:cubicBezTo>
                <a:cubicBezTo>
                  <a:pt x="197644" y="85249"/>
                  <a:pt x="181451" y="117634"/>
                  <a:pt x="170021" y="155734"/>
                </a:cubicBezTo>
                <a:close/>
                <a:moveTo>
                  <a:pt x="170021" y="464344"/>
                </a:moveTo>
                <a:cubicBezTo>
                  <a:pt x="181451" y="502444"/>
                  <a:pt x="197644" y="534829"/>
                  <a:pt x="215741" y="559594"/>
                </a:cubicBezTo>
                <a:cubicBezTo>
                  <a:pt x="180498" y="546259"/>
                  <a:pt x="149066" y="526256"/>
                  <a:pt x="123348" y="500539"/>
                </a:cubicBezTo>
                <a:cubicBezTo>
                  <a:pt x="137636" y="487204"/>
                  <a:pt x="153828" y="474821"/>
                  <a:pt x="170021" y="464344"/>
                </a:cubicBezTo>
                <a:close/>
                <a:moveTo>
                  <a:pt x="451009" y="464344"/>
                </a:moveTo>
                <a:cubicBezTo>
                  <a:pt x="467201" y="474821"/>
                  <a:pt x="483394" y="486251"/>
                  <a:pt x="496728" y="500539"/>
                </a:cubicBezTo>
                <a:cubicBezTo>
                  <a:pt x="471011" y="526256"/>
                  <a:pt x="439578" y="546259"/>
                  <a:pt x="404336" y="559594"/>
                </a:cubicBezTo>
                <a:cubicBezTo>
                  <a:pt x="423386" y="534829"/>
                  <a:pt x="439578" y="502444"/>
                  <a:pt x="451009" y="464344"/>
                </a:cubicBezTo>
                <a:close/>
                <a:moveTo>
                  <a:pt x="460534" y="426244"/>
                </a:moveTo>
                <a:cubicBezTo>
                  <a:pt x="467201" y="395764"/>
                  <a:pt x="471011" y="363379"/>
                  <a:pt x="471964" y="329089"/>
                </a:cubicBezTo>
                <a:lnTo>
                  <a:pt x="576739" y="329089"/>
                </a:lnTo>
                <a:cubicBezTo>
                  <a:pt x="572928" y="382429"/>
                  <a:pt x="552926" y="431959"/>
                  <a:pt x="522446" y="471964"/>
                </a:cubicBezTo>
                <a:cubicBezTo>
                  <a:pt x="503396" y="453866"/>
                  <a:pt x="482441" y="438626"/>
                  <a:pt x="460534" y="426244"/>
                </a:cubicBezTo>
                <a:close/>
              </a:path>
            </a:pathLst>
          </a:custGeom>
          <a:solidFill>
            <a:srgbClr val="F57C00"/>
          </a:solidFill>
          <a:ln w="9525" cap="flat">
            <a:noFill/>
            <a:prstDash val="solid"/>
            <a:miter/>
          </a:ln>
        </p:spPr>
        <p:txBody>
          <a:bodyPr rtlCol="0" anchor="ctr"/>
          <a:lstStyle/>
          <a:p>
            <a:endParaRPr lang="en-US"/>
          </a:p>
        </p:txBody>
      </p:sp>
      <p:sp>
        <p:nvSpPr>
          <p:cNvPr id="7" name="TextBox 6"/>
          <p:cNvSpPr txBox="1"/>
          <p:nvPr/>
        </p:nvSpPr>
        <p:spPr>
          <a:xfrm>
            <a:off x="6727370" y="4807828"/>
            <a:ext cx="5129784" cy="923330"/>
          </a:xfrm>
          <a:prstGeom prst="rect">
            <a:avLst/>
          </a:prstGeom>
          <a:noFill/>
        </p:spPr>
        <p:txBody>
          <a:bodyPr wrap="square" rtlCol="0">
            <a:spAutoFit/>
          </a:bodyPr>
          <a:lstStyle/>
          <a:p>
            <a:pPr lvl="0"/>
            <a:r>
              <a:rPr lang="en-US">
                <a:solidFill>
                  <a:schemeClr val="bg1"/>
                </a:solidFill>
              </a:rPr>
              <a:t>Nhấp chọn </a:t>
            </a:r>
            <a:r>
              <a:rPr lang="en-US" b="1">
                <a:solidFill>
                  <a:schemeClr val="bg1"/>
                </a:solidFill>
              </a:rPr>
              <a:t>Tiếp </a:t>
            </a:r>
            <a:r>
              <a:rPr lang="en-US">
                <a:solidFill>
                  <a:schemeClr val="bg1"/>
                </a:solidFill>
              </a:rPr>
              <a:t>để thêm tên miền website </a:t>
            </a:r>
            <a:r>
              <a:rPr lang="en-US" b="1">
                <a:solidFill>
                  <a:schemeClr val="bg1"/>
                </a:solidFill>
              </a:rPr>
              <a:t>sao chép mã script </a:t>
            </a:r>
            <a:endParaRPr lang="en-US">
              <a:solidFill>
                <a:schemeClr val="bg1"/>
              </a:solidFill>
            </a:endParaRPr>
          </a:p>
          <a:p>
            <a:endParaRPr lang="en-US"/>
          </a:p>
        </p:txBody>
      </p:sp>
      <p:sp>
        <p:nvSpPr>
          <p:cNvPr id="73" name="Freeform 30"/>
          <p:cNvSpPr>
            <a:spLocks noEditPoints="1"/>
          </p:cNvSpPr>
          <p:nvPr/>
        </p:nvSpPr>
        <p:spPr bwMode="auto">
          <a:xfrm>
            <a:off x="9292262" y="2770006"/>
            <a:ext cx="371467" cy="286503"/>
          </a:xfrm>
          <a:custGeom>
            <a:avLst/>
            <a:gdLst>
              <a:gd name="T0" fmla="*/ 68 w 128"/>
              <a:gd name="T1" fmla="*/ 56 h 96"/>
              <a:gd name="T2" fmla="*/ 20 w 128"/>
              <a:gd name="T3" fmla="*/ 56 h 96"/>
              <a:gd name="T4" fmla="*/ 16 w 128"/>
              <a:gd name="T5" fmla="*/ 60 h 96"/>
              <a:gd name="T6" fmla="*/ 20 w 128"/>
              <a:gd name="T7" fmla="*/ 64 h 96"/>
              <a:gd name="T8" fmla="*/ 68 w 128"/>
              <a:gd name="T9" fmla="*/ 64 h 96"/>
              <a:gd name="T10" fmla="*/ 72 w 128"/>
              <a:gd name="T11" fmla="*/ 60 h 96"/>
              <a:gd name="T12" fmla="*/ 68 w 128"/>
              <a:gd name="T13" fmla="*/ 56 h 96"/>
              <a:gd name="T14" fmla="*/ 68 w 128"/>
              <a:gd name="T15" fmla="*/ 72 h 96"/>
              <a:gd name="T16" fmla="*/ 20 w 128"/>
              <a:gd name="T17" fmla="*/ 72 h 96"/>
              <a:gd name="T18" fmla="*/ 16 w 128"/>
              <a:gd name="T19" fmla="*/ 76 h 96"/>
              <a:gd name="T20" fmla="*/ 20 w 128"/>
              <a:gd name="T21" fmla="*/ 80 h 96"/>
              <a:gd name="T22" fmla="*/ 68 w 128"/>
              <a:gd name="T23" fmla="*/ 80 h 96"/>
              <a:gd name="T24" fmla="*/ 72 w 128"/>
              <a:gd name="T25" fmla="*/ 76 h 96"/>
              <a:gd name="T26" fmla="*/ 68 w 128"/>
              <a:gd name="T27" fmla="*/ 72 h 96"/>
              <a:gd name="T28" fmla="*/ 112 w 128"/>
              <a:gd name="T29" fmla="*/ 0 h 96"/>
              <a:gd name="T30" fmla="*/ 16 w 128"/>
              <a:gd name="T31" fmla="*/ 0 h 96"/>
              <a:gd name="T32" fmla="*/ 0 w 128"/>
              <a:gd name="T33" fmla="*/ 16 h 96"/>
              <a:gd name="T34" fmla="*/ 0 w 128"/>
              <a:gd name="T35" fmla="*/ 80 h 96"/>
              <a:gd name="T36" fmla="*/ 16 w 128"/>
              <a:gd name="T37" fmla="*/ 96 h 96"/>
              <a:gd name="T38" fmla="*/ 112 w 128"/>
              <a:gd name="T39" fmla="*/ 96 h 96"/>
              <a:gd name="T40" fmla="*/ 128 w 128"/>
              <a:gd name="T41" fmla="*/ 80 h 96"/>
              <a:gd name="T42" fmla="*/ 128 w 128"/>
              <a:gd name="T43" fmla="*/ 16 h 96"/>
              <a:gd name="T44" fmla="*/ 112 w 128"/>
              <a:gd name="T45" fmla="*/ 0 h 96"/>
              <a:gd name="T46" fmla="*/ 120 w 128"/>
              <a:gd name="T47" fmla="*/ 80 h 96"/>
              <a:gd name="T48" fmla="*/ 112 w 128"/>
              <a:gd name="T49" fmla="*/ 88 h 96"/>
              <a:gd name="T50" fmla="*/ 16 w 128"/>
              <a:gd name="T51" fmla="*/ 88 h 96"/>
              <a:gd name="T52" fmla="*/ 8 w 128"/>
              <a:gd name="T53" fmla="*/ 80 h 96"/>
              <a:gd name="T54" fmla="*/ 8 w 128"/>
              <a:gd name="T55" fmla="*/ 16 h 96"/>
              <a:gd name="T56" fmla="*/ 16 w 128"/>
              <a:gd name="T57" fmla="*/ 8 h 96"/>
              <a:gd name="T58" fmla="*/ 112 w 128"/>
              <a:gd name="T59" fmla="*/ 8 h 96"/>
              <a:gd name="T60" fmla="*/ 120 w 128"/>
              <a:gd name="T61" fmla="*/ 16 h 96"/>
              <a:gd name="T62" fmla="*/ 120 w 128"/>
              <a:gd name="T63" fmla="*/ 80 h 96"/>
              <a:gd name="T64" fmla="*/ 104 w 128"/>
              <a:gd name="T65" fmla="*/ 16 h 96"/>
              <a:gd name="T66" fmla="*/ 88 w 128"/>
              <a:gd name="T67" fmla="*/ 16 h 96"/>
              <a:gd name="T68" fmla="*/ 80 w 128"/>
              <a:gd name="T69" fmla="*/ 24 h 96"/>
              <a:gd name="T70" fmla="*/ 80 w 128"/>
              <a:gd name="T71" fmla="*/ 40 h 96"/>
              <a:gd name="T72" fmla="*/ 88 w 128"/>
              <a:gd name="T73" fmla="*/ 48 h 96"/>
              <a:gd name="T74" fmla="*/ 104 w 128"/>
              <a:gd name="T75" fmla="*/ 48 h 96"/>
              <a:gd name="T76" fmla="*/ 112 w 128"/>
              <a:gd name="T77" fmla="*/ 40 h 96"/>
              <a:gd name="T78" fmla="*/ 112 w 128"/>
              <a:gd name="T79" fmla="*/ 24 h 96"/>
              <a:gd name="T80" fmla="*/ 104 w 128"/>
              <a:gd name="T81" fmla="*/ 16 h 96"/>
              <a:gd name="T82" fmla="*/ 104 w 128"/>
              <a:gd name="T83" fmla="*/ 36 h 96"/>
              <a:gd name="T84" fmla="*/ 100 w 128"/>
              <a:gd name="T85" fmla="*/ 40 h 96"/>
              <a:gd name="T86" fmla="*/ 92 w 128"/>
              <a:gd name="T87" fmla="*/ 40 h 96"/>
              <a:gd name="T88" fmla="*/ 88 w 128"/>
              <a:gd name="T89" fmla="*/ 36 h 96"/>
              <a:gd name="T90" fmla="*/ 88 w 128"/>
              <a:gd name="T91" fmla="*/ 28 h 96"/>
              <a:gd name="T92" fmla="*/ 92 w 128"/>
              <a:gd name="T93" fmla="*/ 24 h 96"/>
              <a:gd name="T94" fmla="*/ 100 w 128"/>
              <a:gd name="T95" fmla="*/ 24 h 96"/>
              <a:gd name="T96" fmla="*/ 104 w 128"/>
              <a:gd name="T97" fmla="*/ 28 h 96"/>
              <a:gd name="T98" fmla="*/ 104 w 128"/>
              <a:gd name="T99"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96">
                <a:moveTo>
                  <a:pt x="68" y="56"/>
                </a:moveTo>
                <a:cubicBezTo>
                  <a:pt x="20" y="56"/>
                  <a:pt x="20" y="56"/>
                  <a:pt x="20" y="56"/>
                </a:cubicBezTo>
                <a:cubicBezTo>
                  <a:pt x="18" y="56"/>
                  <a:pt x="16" y="58"/>
                  <a:pt x="16" y="60"/>
                </a:cubicBezTo>
                <a:cubicBezTo>
                  <a:pt x="16" y="62"/>
                  <a:pt x="18" y="64"/>
                  <a:pt x="20" y="64"/>
                </a:cubicBezTo>
                <a:cubicBezTo>
                  <a:pt x="68" y="64"/>
                  <a:pt x="68" y="64"/>
                  <a:pt x="68" y="64"/>
                </a:cubicBezTo>
                <a:cubicBezTo>
                  <a:pt x="70" y="64"/>
                  <a:pt x="72" y="62"/>
                  <a:pt x="72" y="60"/>
                </a:cubicBezTo>
                <a:cubicBezTo>
                  <a:pt x="72" y="58"/>
                  <a:pt x="70" y="56"/>
                  <a:pt x="68" y="56"/>
                </a:cubicBezTo>
                <a:close/>
                <a:moveTo>
                  <a:pt x="68" y="72"/>
                </a:moveTo>
                <a:cubicBezTo>
                  <a:pt x="20" y="72"/>
                  <a:pt x="20" y="72"/>
                  <a:pt x="20" y="72"/>
                </a:cubicBezTo>
                <a:cubicBezTo>
                  <a:pt x="18" y="72"/>
                  <a:pt x="16" y="74"/>
                  <a:pt x="16" y="76"/>
                </a:cubicBezTo>
                <a:cubicBezTo>
                  <a:pt x="16" y="78"/>
                  <a:pt x="18" y="80"/>
                  <a:pt x="20" y="80"/>
                </a:cubicBezTo>
                <a:cubicBezTo>
                  <a:pt x="68" y="80"/>
                  <a:pt x="68" y="80"/>
                  <a:pt x="68" y="80"/>
                </a:cubicBezTo>
                <a:cubicBezTo>
                  <a:pt x="70" y="80"/>
                  <a:pt x="72" y="78"/>
                  <a:pt x="72" y="76"/>
                </a:cubicBezTo>
                <a:cubicBezTo>
                  <a:pt x="72" y="74"/>
                  <a:pt x="70" y="72"/>
                  <a:pt x="68" y="72"/>
                </a:cubicBezTo>
                <a:close/>
                <a:moveTo>
                  <a:pt x="112" y="0"/>
                </a:moveTo>
                <a:cubicBezTo>
                  <a:pt x="16" y="0"/>
                  <a:pt x="16" y="0"/>
                  <a:pt x="16" y="0"/>
                </a:cubicBezTo>
                <a:cubicBezTo>
                  <a:pt x="7" y="0"/>
                  <a:pt x="0" y="7"/>
                  <a:pt x="0" y="16"/>
                </a:cubicBezTo>
                <a:cubicBezTo>
                  <a:pt x="0" y="80"/>
                  <a:pt x="0" y="80"/>
                  <a:pt x="0" y="80"/>
                </a:cubicBezTo>
                <a:cubicBezTo>
                  <a:pt x="0" y="89"/>
                  <a:pt x="7" y="96"/>
                  <a:pt x="16" y="96"/>
                </a:cubicBezTo>
                <a:cubicBezTo>
                  <a:pt x="112" y="96"/>
                  <a:pt x="112" y="96"/>
                  <a:pt x="112" y="96"/>
                </a:cubicBezTo>
                <a:cubicBezTo>
                  <a:pt x="121" y="96"/>
                  <a:pt x="128" y="89"/>
                  <a:pt x="128" y="80"/>
                </a:cubicBezTo>
                <a:cubicBezTo>
                  <a:pt x="128" y="16"/>
                  <a:pt x="128" y="16"/>
                  <a:pt x="128" y="16"/>
                </a:cubicBezTo>
                <a:cubicBezTo>
                  <a:pt x="128" y="7"/>
                  <a:pt x="121" y="0"/>
                  <a:pt x="112" y="0"/>
                </a:cubicBezTo>
                <a:close/>
                <a:moveTo>
                  <a:pt x="120" y="80"/>
                </a:moveTo>
                <a:cubicBezTo>
                  <a:pt x="120" y="84"/>
                  <a:pt x="116" y="88"/>
                  <a:pt x="112" y="88"/>
                </a:cubicBezTo>
                <a:cubicBezTo>
                  <a:pt x="16" y="88"/>
                  <a:pt x="16" y="88"/>
                  <a:pt x="16" y="88"/>
                </a:cubicBezTo>
                <a:cubicBezTo>
                  <a:pt x="12" y="88"/>
                  <a:pt x="8" y="84"/>
                  <a:pt x="8" y="80"/>
                </a:cubicBezTo>
                <a:cubicBezTo>
                  <a:pt x="8" y="16"/>
                  <a:pt x="8" y="16"/>
                  <a:pt x="8" y="16"/>
                </a:cubicBezTo>
                <a:cubicBezTo>
                  <a:pt x="8" y="12"/>
                  <a:pt x="12" y="8"/>
                  <a:pt x="16" y="8"/>
                </a:cubicBezTo>
                <a:cubicBezTo>
                  <a:pt x="112" y="8"/>
                  <a:pt x="112" y="8"/>
                  <a:pt x="112" y="8"/>
                </a:cubicBezTo>
                <a:cubicBezTo>
                  <a:pt x="116" y="8"/>
                  <a:pt x="120" y="12"/>
                  <a:pt x="120" y="16"/>
                </a:cubicBezTo>
                <a:lnTo>
                  <a:pt x="120" y="80"/>
                </a:lnTo>
                <a:close/>
                <a:moveTo>
                  <a:pt x="104" y="16"/>
                </a:moveTo>
                <a:cubicBezTo>
                  <a:pt x="88" y="16"/>
                  <a:pt x="88" y="16"/>
                  <a:pt x="88" y="16"/>
                </a:cubicBezTo>
                <a:cubicBezTo>
                  <a:pt x="84" y="16"/>
                  <a:pt x="80" y="20"/>
                  <a:pt x="80" y="24"/>
                </a:cubicBezTo>
                <a:cubicBezTo>
                  <a:pt x="80" y="40"/>
                  <a:pt x="80" y="40"/>
                  <a:pt x="80" y="40"/>
                </a:cubicBezTo>
                <a:cubicBezTo>
                  <a:pt x="80" y="44"/>
                  <a:pt x="84" y="48"/>
                  <a:pt x="88" y="48"/>
                </a:cubicBezTo>
                <a:cubicBezTo>
                  <a:pt x="104" y="48"/>
                  <a:pt x="104" y="48"/>
                  <a:pt x="104" y="48"/>
                </a:cubicBezTo>
                <a:cubicBezTo>
                  <a:pt x="108" y="48"/>
                  <a:pt x="112" y="44"/>
                  <a:pt x="112" y="40"/>
                </a:cubicBezTo>
                <a:cubicBezTo>
                  <a:pt x="112" y="24"/>
                  <a:pt x="112" y="24"/>
                  <a:pt x="112" y="24"/>
                </a:cubicBezTo>
                <a:cubicBezTo>
                  <a:pt x="112" y="20"/>
                  <a:pt x="108" y="16"/>
                  <a:pt x="104" y="16"/>
                </a:cubicBezTo>
                <a:close/>
                <a:moveTo>
                  <a:pt x="104" y="36"/>
                </a:moveTo>
                <a:cubicBezTo>
                  <a:pt x="104" y="38"/>
                  <a:pt x="102" y="40"/>
                  <a:pt x="100" y="40"/>
                </a:cubicBezTo>
                <a:cubicBezTo>
                  <a:pt x="92" y="40"/>
                  <a:pt x="92" y="40"/>
                  <a:pt x="92" y="40"/>
                </a:cubicBezTo>
                <a:cubicBezTo>
                  <a:pt x="90" y="40"/>
                  <a:pt x="88" y="38"/>
                  <a:pt x="88" y="36"/>
                </a:cubicBezTo>
                <a:cubicBezTo>
                  <a:pt x="88" y="28"/>
                  <a:pt x="88" y="28"/>
                  <a:pt x="88" y="28"/>
                </a:cubicBezTo>
                <a:cubicBezTo>
                  <a:pt x="88" y="26"/>
                  <a:pt x="90" y="24"/>
                  <a:pt x="92" y="24"/>
                </a:cubicBezTo>
                <a:cubicBezTo>
                  <a:pt x="100" y="24"/>
                  <a:pt x="100" y="24"/>
                  <a:pt x="100" y="24"/>
                </a:cubicBezTo>
                <a:cubicBezTo>
                  <a:pt x="102" y="24"/>
                  <a:pt x="104" y="26"/>
                  <a:pt x="104" y="28"/>
                </a:cubicBezTo>
                <a:lnTo>
                  <a:pt x="104" y="36"/>
                </a:lnTo>
                <a:close/>
              </a:path>
            </a:pathLst>
          </a:custGeom>
          <a:solidFill>
            <a:schemeClr val="bg1">
              <a:lumMod val="65000"/>
            </a:schemeClr>
          </a:solidFill>
          <a:ln>
            <a:solidFill>
              <a:schemeClr val="accent3">
                <a:lumMod val="40000"/>
                <a:lumOff val="60000"/>
              </a:schemeClr>
            </a:solidFill>
          </a:ln>
        </p:spPr>
        <p:txBody>
          <a:bodyPr vert="horz" wrap="square" lIns="91440" tIns="45720" rIns="91440" bIns="45720" numCol="1" anchor="t" anchorCtr="0" compatLnSpc="1">
            <a:prstTxWarp prst="textNoShape">
              <a:avLst/>
            </a:prstTxWarp>
          </a:bodyPr>
          <a:lstStyle/>
          <a:p>
            <a:endParaRPr lang="en-US"/>
          </a:p>
        </p:txBody>
      </p:sp>
      <p:sp>
        <p:nvSpPr>
          <p:cNvPr id="74" name="TextBox 73"/>
          <p:cNvSpPr txBox="1"/>
          <p:nvPr/>
        </p:nvSpPr>
        <p:spPr>
          <a:xfrm>
            <a:off x="7108214" y="2232383"/>
            <a:ext cx="2782728" cy="1200329"/>
          </a:xfrm>
          <a:prstGeom prst="rect">
            <a:avLst/>
          </a:prstGeom>
          <a:noFill/>
        </p:spPr>
        <p:txBody>
          <a:bodyPr wrap="square" rtlCol="0">
            <a:spAutoFit/>
          </a:bodyPr>
          <a:lstStyle/>
          <a:p>
            <a:pPr lvl="0"/>
            <a:r>
              <a:rPr lang="en-US">
                <a:solidFill>
                  <a:schemeClr val="bg1"/>
                </a:solidFill>
              </a:rPr>
              <a:t>Ngôn ngữ</a:t>
            </a:r>
          </a:p>
          <a:p>
            <a:pPr lvl="0"/>
            <a:r>
              <a:rPr lang="en-US">
                <a:solidFill>
                  <a:schemeClr val="bg1"/>
                </a:solidFill>
              </a:rPr>
              <a:t>Lời chào </a:t>
            </a:r>
          </a:p>
          <a:p>
            <a:pPr lvl="0"/>
            <a:r>
              <a:rPr lang="en-US">
                <a:solidFill>
                  <a:schemeClr val="bg1"/>
                </a:solidFill>
              </a:rPr>
              <a:t>Guest mode status</a:t>
            </a:r>
          </a:p>
          <a:p>
            <a:endParaRPr lang="en-US"/>
          </a:p>
        </p:txBody>
      </p:sp>
      <p:cxnSp>
        <p:nvCxnSpPr>
          <p:cNvPr id="76" name="Straight Arrow Connector 75"/>
          <p:cNvCxnSpPr/>
          <p:nvPr/>
        </p:nvCxnSpPr>
        <p:spPr>
          <a:xfrm flipH="1">
            <a:off x="6573801" y="5479231"/>
            <a:ext cx="1627807" cy="5763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8" name="Arc 77"/>
          <p:cNvSpPr/>
          <p:nvPr/>
        </p:nvSpPr>
        <p:spPr>
          <a:xfrm>
            <a:off x="6065028" y="5962262"/>
            <a:ext cx="475603" cy="459110"/>
          </a:xfrm>
          <a:prstGeom prst="arc">
            <a:avLst>
              <a:gd name="adj1" fmla="val 16200000"/>
              <a:gd name="adj2" fmla="val 15825751"/>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p:cNvSpPr txBox="1"/>
          <p:nvPr/>
        </p:nvSpPr>
        <p:spPr>
          <a:xfrm>
            <a:off x="783771" y="569167"/>
            <a:ext cx="3669357" cy="369332"/>
          </a:xfrm>
          <a:prstGeom prst="rect">
            <a:avLst/>
          </a:prstGeom>
          <a:solidFill>
            <a:schemeClr val="accent1">
              <a:lumMod val="75000"/>
            </a:schemeClr>
          </a:solidFill>
        </p:spPr>
        <p:txBody>
          <a:bodyPr wrap="square" rtlCol="0">
            <a:spAutoFit/>
          </a:bodyPr>
          <a:lstStyle/>
          <a:p>
            <a:r>
              <a:rPr lang="en-US" smtClean="0">
                <a:solidFill>
                  <a:schemeClr val="bg1"/>
                </a:solidFill>
              </a:rPr>
              <a:t>2. Các bước tạo Facebook Chat</a:t>
            </a:r>
            <a:endParaRPr lang="en-US">
              <a:solidFill>
                <a:schemeClr val="bg1"/>
              </a:solidFill>
            </a:endParaRPr>
          </a:p>
        </p:txBody>
      </p:sp>
    </p:spTree>
    <p:extLst>
      <p:ext uri="{BB962C8B-B14F-4D97-AF65-F5344CB8AC3E}">
        <p14:creationId xmlns:p14="http://schemas.microsoft.com/office/powerpoint/2010/main" val="18456198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10"/>
                                        </p:tgtEl>
                                        <p:attrNameLst>
                                          <p:attrName>r</p:attrName>
                                        </p:attrNameLst>
                                      </p:cBhvr>
                                    </p:animRot>
                                    <p:animRot by="-240000">
                                      <p:cBhvr>
                                        <p:cTn id="11" dur="200" fill="hold">
                                          <p:stCondLst>
                                            <p:cond delay="200"/>
                                          </p:stCondLst>
                                        </p:cTn>
                                        <p:tgtEl>
                                          <p:spTgt spid="10"/>
                                        </p:tgtEl>
                                        <p:attrNameLst>
                                          <p:attrName>r</p:attrName>
                                        </p:attrNameLst>
                                      </p:cBhvr>
                                    </p:animRot>
                                    <p:animRot by="240000">
                                      <p:cBhvr>
                                        <p:cTn id="12" dur="200" fill="hold">
                                          <p:stCondLst>
                                            <p:cond delay="400"/>
                                          </p:stCondLst>
                                        </p:cTn>
                                        <p:tgtEl>
                                          <p:spTgt spid="10"/>
                                        </p:tgtEl>
                                        <p:attrNameLst>
                                          <p:attrName>r</p:attrName>
                                        </p:attrNameLst>
                                      </p:cBhvr>
                                    </p:animRot>
                                    <p:animRot by="-240000">
                                      <p:cBhvr>
                                        <p:cTn id="13" dur="200" fill="hold">
                                          <p:stCondLst>
                                            <p:cond delay="600"/>
                                          </p:stCondLst>
                                        </p:cTn>
                                        <p:tgtEl>
                                          <p:spTgt spid="10"/>
                                        </p:tgtEl>
                                        <p:attrNameLst>
                                          <p:attrName>r</p:attrName>
                                        </p:attrNameLst>
                                      </p:cBhvr>
                                    </p:animRot>
                                    <p:animRot by="120000">
                                      <p:cBhvr>
                                        <p:cTn id="14" dur="200" fill="hold">
                                          <p:stCondLst>
                                            <p:cond delay="800"/>
                                          </p:stCondLst>
                                        </p:cTn>
                                        <p:tgtEl>
                                          <p:spTgt spid="10"/>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1000"/>
                                        <p:tgtEl>
                                          <p:spTgt spid="74"/>
                                        </p:tgtEl>
                                      </p:cBhvr>
                                    </p:animEffect>
                                    <p:anim calcmode="lin" valueType="num">
                                      <p:cBhvr>
                                        <p:cTn id="31" dur="1000" fill="hold"/>
                                        <p:tgtEl>
                                          <p:spTgt spid="74"/>
                                        </p:tgtEl>
                                        <p:attrNameLst>
                                          <p:attrName>ppt_x</p:attrName>
                                        </p:attrNameLst>
                                      </p:cBhvr>
                                      <p:tavLst>
                                        <p:tav tm="0">
                                          <p:val>
                                            <p:strVal val="#ppt_x"/>
                                          </p:val>
                                        </p:tav>
                                        <p:tav tm="100000">
                                          <p:val>
                                            <p:strVal val="#ppt_x"/>
                                          </p:val>
                                        </p:tav>
                                      </p:tavLst>
                                    </p:anim>
                                    <p:anim calcmode="lin" valueType="num">
                                      <p:cBhvr>
                                        <p:cTn id="32" dur="1000" fill="hold"/>
                                        <p:tgtEl>
                                          <p:spTgt spid="74"/>
                                        </p:tgtEl>
                                        <p:attrNameLst>
                                          <p:attrName>ppt_y</p:attrName>
                                        </p:attrNameLst>
                                      </p:cBhvr>
                                      <p:tavLst>
                                        <p:tav tm="0">
                                          <p:val>
                                            <p:strVal val="#ppt_y+.1"/>
                                          </p:val>
                                        </p:tav>
                                        <p:tav tm="100000">
                                          <p:val>
                                            <p:strVal val="#ppt_y"/>
                                          </p:val>
                                        </p:tav>
                                      </p:tavLst>
                                    </p:anim>
                                  </p:childTnLst>
                                </p:cTn>
                              </p:par>
                              <p:par>
                                <p:cTn id="33" presetID="22" presetClass="entr" presetSubtype="8"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left)">
                                      <p:cBhvr>
                                        <p:cTn id="35" dur="500"/>
                                        <p:tgtEl>
                                          <p:spTgt spid="7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left)">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down)">
                                      <p:cBhvr>
                                        <p:cTn id="43" dur="500"/>
                                        <p:tgtEl>
                                          <p:spTgt spid="78"/>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wipe(down)">
                                      <p:cBhvr>
                                        <p:cTn id="47" dur="500"/>
                                        <p:tgtEl>
                                          <p:spTgt spid="76"/>
                                        </p:tgtEl>
                                      </p:cBhvr>
                                    </p:animEffect>
                                  </p:childTnLst>
                                </p:cTn>
                              </p:par>
                            </p:childTnLst>
                          </p:cTn>
                        </p:par>
                        <p:par>
                          <p:cTn id="48" fill="hold">
                            <p:stCondLst>
                              <p:cond delay="1000"/>
                            </p:stCondLst>
                            <p:childTnLst>
                              <p:par>
                                <p:cTn id="49" presetID="22" presetClass="entr" presetSubtype="4"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1" grpId="0" animBg="1"/>
      <p:bldP spid="7" grpId="0"/>
      <p:bldP spid="73" grpId="0" animBg="1"/>
      <p:bldP spid="74" grpId="0"/>
      <p:bldP spid="7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0879" y="2796416"/>
            <a:ext cx="521610" cy="521610"/>
          </a:xfrm>
          <a:prstGeom prst="rect">
            <a:avLst/>
          </a:prstGeom>
        </p:spPr>
      </p:pic>
      <p:pic>
        <p:nvPicPr>
          <p:cNvPr id="15" name="Picture 14"/>
          <p:cNvPicPr/>
          <p:nvPr/>
        </p:nvPicPr>
        <p:blipFill>
          <a:blip r:embed="rId3"/>
          <a:stretch>
            <a:fillRect/>
          </a:stretch>
        </p:blipFill>
        <p:spPr>
          <a:xfrm>
            <a:off x="5116448" y="2034131"/>
            <a:ext cx="6853047" cy="4432110"/>
          </a:xfrm>
          <a:prstGeom prst="rect">
            <a:avLst/>
          </a:prstGeom>
        </p:spPr>
      </p:pic>
      <p:sp>
        <p:nvSpPr>
          <p:cNvPr id="8" name="TextBox 7"/>
          <p:cNvSpPr txBox="1"/>
          <p:nvPr/>
        </p:nvSpPr>
        <p:spPr>
          <a:xfrm>
            <a:off x="925475" y="3983775"/>
            <a:ext cx="3626713" cy="1200329"/>
          </a:xfrm>
          <a:prstGeom prst="rect">
            <a:avLst/>
          </a:prstGeom>
          <a:noFill/>
        </p:spPr>
        <p:txBody>
          <a:bodyPr wrap="square" rtlCol="0">
            <a:spAutoFit/>
          </a:bodyPr>
          <a:lstStyle/>
          <a:p>
            <a:pPr lvl="0"/>
            <a:r>
              <a:rPr lang="en-US">
                <a:solidFill>
                  <a:schemeClr val="bg1"/>
                </a:solidFill>
              </a:rPr>
              <a:t>Chèn đoạn script vừa copy ở bước 3 để chèn vào body của website</a:t>
            </a:r>
          </a:p>
          <a:p>
            <a:endParaRPr lang="en-US"/>
          </a:p>
        </p:txBody>
      </p:sp>
      <p:grpSp>
        <p:nvGrpSpPr>
          <p:cNvPr id="17" name="Group 16"/>
          <p:cNvGrpSpPr/>
          <p:nvPr/>
        </p:nvGrpSpPr>
        <p:grpSpPr>
          <a:xfrm>
            <a:off x="8055864" y="3549577"/>
            <a:ext cx="3590544" cy="2055069"/>
            <a:chOff x="5431536" y="3695881"/>
            <a:chExt cx="3590544" cy="2055069"/>
          </a:xfrm>
        </p:grpSpPr>
        <p:cxnSp>
          <p:nvCxnSpPr>
            <p:cNvPr id="11" name="Straight Connector 10"/>
            <p:cNvCxnSpPr/>
            <p:nvPr/>
          </p:nvCxnSpPr>
          <p:spPr>
            <a:xfrm flipH="1">
              <a:off x="5431536" y="3703320"/>
              <a:ext cx="9144" cy="202996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918448" y="3720982"/>
              <a:ext cx="9144" cy="202996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440680" y="5702273"/>
              <a:ext cx="3581400" cy="3101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36108" y="3695881"/>
              <a:ext cx="3508248" cy="5020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831532" y="2734056"/>
            <a:ext cx="3665220" cy="646331"/>
          </a:xfrm>
          <a:prstGeom prst="rect">
            <a:avLst/>
          </a:prstGeom>
          <a:noFill/>
        </p:spPr>
        <p:txBody>
          <a:bodyPr wrap="square" rtlCol="0">
            <a:spAutoFit/>
          </a:bodyPr>
          <a:lstStyle/>
          <a:p>
            <a:r>
              <a:rPr lang="en-US">
                <a:solidFill>
                  <a:schemeClr val="bg1"/>
                </a:solidFill>
              </a:rPr>
              <a:t>Sau khi làm xong nhấp </a:t>
            </a:r>
            <a:r>
              <a:rPr lang="en-US" b="1">
                <a:solidFill>
                  <a:schemeClr val="bg1"/>
                </a:solidFill>
              </a:rPr>
              <a:t>Hoàn </a:t>
            </a:r>
            <a:r>
              <a:rPr lang="en-US" b="1" smtClean="0">
                <a:solidFill>
                  <a:schemeClr val="bg1"/>
                </a:solidFill>
              </a:rPr>
              <a:t>tất</a:t>
            </a:r>
            <a:endParaRPr lang="en-US">
              <a:solidFill>
                <a:schemeClr val="bg1"/>
              </a:solidFill>
            </a:endParaRPr>
          </a:p>
          <a:p>
            <a:endParaRPr lang="en-US"/>
          </a:p>
        </p:txBody>
      </p:sp>
      <p:cxnSp>
        <p:nvCxnSpPr>
          <p:cNvPr id="22" name="Straight Arrow Connector 21"/>
          <p:cNvCxnSpPr/>
          <p:nvPr/>
        </p:nvCxnSpPr>
        <p:spPr>
          <a:xfrm>
            <a:off x="4096512" y="4599432"/>
            <a:ext cx="3864864" cy="5765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3771" y="569167"/>
            <a:ext cx="3669357" cy="369332"/>
          </a:xfrm>
          <a:prstGeom prst="rect">
            <a:avLst/>
          </a:prstGeom>
          <a:solidFill>
            <a:schemeClr val="accent1">
              <a:lumMod val="75000"/>
            </a:schemeClr>
          </a:solidFill>
        </p:spPr>
        <p:txBody>
          <a:bodyPr wrap="square" rtlCol="0">
            <a:spAutoFit/>
          </a:bodyPr>
          <a:lstStyle/>
          <a:p>
            <a:r>
              <a:rPr lang="en-US" smtClean="0">
                <a:solidFill>
                  <a:schemeClr val="bg1"/>
                </a:solidFill>
              </a:rPr>
              <a:t>2. Các bước tạo Facebook Chat</a:t>
            </a:r>
            <a:endParaRPr lang="en-US">
              <a:solidFill>
                <a:schemeClr val="bg1"/>
              </a:solidFill>
            </a:endParaRPr>
          </a:p>
        </p:txBody>
      </p:sp>
    </p:spTree>
    <p:extLst>
      <p:ext uri="{BB962C8B-B14F-4D97-AF65-F5344CB8AC3E}">
        <p14:creationId xmlns:p14="http://schemas.microsoft.com/office/powerpoint/2010/main" val="23374230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anim calcmode="lin" valueType="num">
                                      <p:cBhvr>
                                        <p:cTn id="30" dur="500" fill="hold"/>
                                        <p:tgtEl>
                                          <p:spTgt spid="8"/>
                                        </p:tgtEl>
                                        <p:attrNameLst>
                                          <p:attrName>ppt_x</p:attrName>
                                        </p:attrNameLst>
                                      </p:cBhvr>
                                      <p:tavLst>
                                        <p:tav tm="0">
                                          <p:val>
                                            <p:strVal val="#ppt_x"/>
                                          </p:val>
                                        </p:tav>
                                        <p:tav tm="100000">
                                          <p:val>
                                            <p:strVal val="#ppt_x"/>
                                          </p:val>
                                        </p:tav>
                                      </p:tavLst>
                                    </p:anim>
                                    <p:anim calcmode="lin" valueType="num">
                                      <p:cBhvr>
                                        <p:cTn id="31"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XON Cloud's webhooks feature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296733"/>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662" y="1104181"/>
            <a:ext cx="10489721" cy="3970318"/>
          </a:xfrm>
          <a:prstGeom prst="rect">
            <a:avLst/>
          </a:prstGeom>
          <a:noFill/>
        </p:spPr>
        <p:txBody>
          <a:bodyPr wrap="square" rtlCol="0">
            <a:spAutoFit/>
          </a:bodyPr>
          <a:lstStyle/>
          <a:p>
            <a:r>
              <a:rPr lang="en-US" sz="2800" dirty="0" smtClean="0">
                <a:solidFill>
                  <a:schemeClr val="bg1"/>
                </a:solidFill>
              </a:rPr>
              <a:t>KHÁI NIỆM:</a:t>
            </a:r>
          </a:p>
          <a:p>
            <a:r>
              <a:rPr lang="en-US" sz="2800" dirty="0" err="1" smtClean="0">
                <a:solidFill>
                  <a:schemeClr val="bg1"/>
                </a:solidFill>
              </a:rPr>
              <a:t>Webhooks</a:t>
            </a:r>
            <a:r>
              <a:rPr lang="en-US" sz="2800" dirty="0" smtClean="0">
                <a:solidFill>
                  <a:schemeClr val="bg1"/>
                </a:solidFill>
              </a:rPr>
              <a:t> </a:t>
            </a:r>
            <a:r>
              <a:rPr lang="en-US" sz="2800" dirty="0" err="1">
                <a:solidFill>
                  <a:schemeClr val="bg1"/>
                </a:solidFill>
              </a:rPr>
              <a:t>là</a:t>
            </a:r>
            <a:r>
              <a:rPr lang="en-US" sz="2800" dirty="0">
                <a:solidFill>
                  <a:schemeClr val="bg1"/>
                </a:solidFill>
              </a:rPr>
              <a:t> </a:t>
            </a:r>
            <a:r>
              <a:rPr lang="en-US" sz="2800" dirty="0" err="1">
                <a:solidFill>
                  <a:schemeClr val="bg1"/>
                </a:solidFill>
              </a:rPr>
              <a:t>một</a:t>
            </a:r>
            <a:r>
              <a:rPr lang="en-US" sz="2800" dirty="0">
                <a:solidFill>
                  <a:schemeClr val="bg1"/>
                </a:solidFill>
              </a:rPr>
              <a:t> HTTP callback </a:t>
            </a:r>
            <a:r>
              <a:rPr lang="en-US" sz="2800" dirty="0" err="1">
                <a:solidFill>
                  <a:schemeClr val="bg1"/>
                </a:solidFill>
              </a:rPr>
              <a:t>dùng</a:t>
            </a:r>
            <a:r>
              <a:rPr lang="en-US" sz="2800" dirty="0">
                <a:solidFill>
                  <a:schemeClr val="bg1"/>
                </a:solidFill>
              </a:rPr>
              <a:t> </a:t>
            </a:r>
            <a:r>
              <a:rPr lang="en-US" sz="2800" dirty="0" err="1">
                <a:solidFill>
                  <a:schemeClr val="bg1"/>
                </a:solidFill>
              </a:rPr>
              <a:t>để</a:t>
            </a:r>
            <a:r>
              <a:rPr lang="en-US" sz="2800" dirty="0">
                <a:solidFill>
                  <a:schemeClr val="bg1"/>
                </a:solidFill>
              </a:rPr>
              <a:t> </a:t>
            </a:r>
            <a:r>
              <a:rPr lang="en-US" sz="2800" dirty="0" err="1">
                <a:solidFill>
                  <a:schemeClr val="bg1"/>
                </a:solidFill>
              </a:rPr>
              <a:t>kích</a:t>
            </a:r>
            <a:r>
              <a:rPr lang="en-US" sz="2800" dirty="0">
                <a:solidFill>
                  <a:schemeClr val="bg1"/>
                </a:solidFill>
              </a:rPr>
              <a:t> </a:t>
            </a:r>
            <a:r>
              <a:rPr lang="en-US" sz="2800" dirty="0" err="1">
                <a:solidFill>
                  <a:schemeClr val="bg1"/>
                </a:solidFill>
              </a:rPr>
              <a:t>hoạt</a:t>
            </a:r>
            <a:r>
              <a:rPr lang="en-US" sz="2800" dirty="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sự</a:t>
            </a:r>
            <a:r>
              <a:rPr lang="en-US" sz="2800" dirty="0">
                <a:solidFill>
                  <a:schemeClr val="bg1"/>
                </a:solidFill>
              </a:rPr>
              <a:t> </a:t>
            </a:r>
            <a:r>
              <a:rPr lang="en-US" sz="2800" dirty="0" err="1">
                <a:solidFill>
                  <a:schemeClr val="bg1"/>
                </a:solidFill>
              </a:rPr>
              <a:t>kiện</a:t>
            </a:r>
            <a:r>
              <a:rPr lang="en-US" sz="2800" dirty="0">
                <a:solidFill>
                  <a:schemeClr val="bg1"/>
                </a:solidFill>
              </a:rPr>
              <a:t> </a:t>
            </a:r>
            <a:r>
              <a:rPr lang="en-US" sz="2800" dirty="0" err="1">
                <a:solidFill>
                  <a:schemeClr val="bg1"/>
                </a:solidFill>
              </a:rPr>
              <a:t>khi</a:t>
            </a:r>
            <a:r>
              <a:rPr lang="en-US" sz="2800" dirty="0">
                <a:solidFill>
                  <a:schemeClr val="bg1"/>
                </a:solidFill>
              </a:rPr>
              <a:t> </a:t>
            </a:r>
            <a:r>
              <a:rPr lang="en-US" sz="2800" dirty="0" err="1">
                <a:solidFill>
                  <a:schemeClr val="bg1"/>
                </a:solidFill>
              </a:rPr>
              <a:t>có</a:t>
            </a:r>
            <a:r>
              <a:rPr lang="en-US" sz="2800" dirty="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sự</a:t>
            </a:r>
            <a:r>
              <a:rPr lang="en-US" sz="2800" dirty="0">
                <a:solidFill>
                  <a:schemeClr val="bg1"/>
                </a:solidFill>
              </a:rPr>
              <a:t> </a:t>
            </a:r>
            <a:r>
              <a:rPr lang="en-US" sz="2800" dirty="0" err="1">
                <a:solidFill>
                  <a:schemeClr val="bg1"/>
                </a:solidFill>
              </a:rPr>
              <a:t>kiện</a:t>
            </a:r>
            <a:r>
              <a:rPr lang="en-US" sz="2800" dirty="0">
                <a:solidFill>
                  <a:schemeClr val="bg1"/>
                </a:solidFill>
              </a:rPr>
              <a:t> </a:t>
            </a:r>
            <a:r>
              <a:rPr lang="en-US" sz="2800" dirty="0" err="1">
                <a:solidFill>
                  <a:schemeClr val="bg1"/>
                </a:solidFill>
              </a:rPr>
              <a:t>xảy</a:t>
            </a:r>
            <a:r>
              <a:rPr lang="en-US" sz="2800" dirty="0">
                <a:solidFill>
                  <a:schemeClr val="bg1"/>
                </a:solidFill>
              </a:rPr>
              <a:t> </a:t>
            </a:r>
            <a:r>
              <a:rPr lang="en-US" sz="2800" dirty="0" err="1">
                <a:solidFill>
                  <a:schemeClr val="bg1"/>
                </a:solidFill>
              </a:rPr>
              <a:t>ra.cho</a:t>
            </a:r>
            <a:r>
              <a:rPr lang="en-US" sz="2800" dirty="0">
                <a:solidFill>
                  <a:schemeClr val="bg1"/>
                </a:solidFill>
              </a:rPr>
              <a:t> </a:t>
            </a:r>
            <a:r>
              <a:rPr lang="en-US" sz="2800" dirty="0" err="1">
                <a:solidFill>
                  <a:schemeClr val="bg1"/>
                </a:solidFill>
              </a:rPr>
              <a:t>phép</a:t>
            </a:r>
            <a:r>
              <a:rPr lang="en-US" sz="2800" dirty="0">
                <a:solidFill>
                  <a:schemeClr val="bg1"/>
                </a:solidFill>
              </a:rPr>
              <a:t> </a:t>
            </a:r>
            <a:r>
              <a:rPr lang="en-US" sz="2800" dirty="0" err="1">
                <a:solidFill>
                  <a:schemeClr val="bg1"/>
                </a:solidFill>
              </a:rPr>
              <a:t>ứng</a:t>
            </a:r>
            <a:r>
              <a:rPr lang="en-US" sz="2800" dirty="0">
                <a:solidFill>
                  <a:schemeClr val="bg1"/>
                </a:solidFill>
              </a:rPr>
              <a:t> </a:t>
            </a:r>
            <a:r>
              <a:rPr lang="en-US" sz="2800" dirty="0" err="1">
                <a:solidFill>
                  <a:schemeClr val="bg1"/>
                </a:solidFill>
              </a:rPr>
              <a:t>dụng</a:t>
            </a:r>
            <a:r>
              <a:rPr lang="en-US" sz="2800" dirty="0">
                <a:solidFill>
                  <a:schemeClr val="bg1"/>
                </a:solidFill>
              </a:rPr>
              <a:t> </a:t>
            </a:r>
            <a:r>
              <a:rPr lang="en-US" sz="2800" dirty="0" err="1">
                <a:solidFill>
                  <a:schemeClr val="bg1"/>
                </a:solidFill>
              </a:rPr>
              <a:t>cung</a:t>
            </a:r>
            <a:r>
              <a:rPr lang="en-US" sz="2800" dirty="0">
                <a:solidFill>
                  <a:schemeClr val="bg1"/>
                </a:solidFill>
              </a:rPr>
              <a:t> </a:t>
            </a:r>
            <a:r>
              <a:rPr lang="en-US" sz="2800" dirty="0" err="1">
                <a:solidFill>
                  <a:schemeClr val="bg1"/>
                </a:solidFill>
              </a:rPr>
              <a:t>cấp</a:t>
            </a:r>
            <a:r>
              <a:rPr lang="en-US" sz="2800" dirty="0">
                <a:solidFill>
                  <a:schemeClr val="bg1"/>
                </a:solidFill>
              </a:rPr>
              <a:t> data </a:t>
            </a:r>
            <a:r>
              <a:rPr lang="en-US" sz="2800" dirty="0" err="1">
                <a:solidFill>
                  <a:schemeClr val="bg1"/>
                </a:solidFill>
              </a:rPr>
              <a:t>cho</a:t>
            </a:r>
            <a:r>
              <a:rPr lang="en-US" sz="2800" dirty="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ứng</a:t>
            </a:r>
            <a:r>
              <a:rPr lang="en-US" sz="2800" dirty="0">
                <a:solidFill>
                  <a:schemeClr val="bg1"/>
                </a:solidFill>
              </a:rPr>
              <a:t> </a:t>
            </a:r>
            <a:r>
              <a:rPr lang="en-US" sz="2800" dirty="0" err="1">
                <a:solidFill>
                  <a:schemeClr val="bg1"/>
                </a:solidFill>
              </a:rPr>
              <a:t>dụng</a:t>
            </a:r>
            <a:r>
              <a:rPr lang="en-US" sz="2800" dirty="0">
                <a:solidFill>
                  <a:schemeClr val="bg1"/>
                </a:solidFill>
              </a:rPr>
              <a:t> </a:t>
            </a:r>
            <a:r>
              <a:rPr lang="en-US" sz="2800" dirty="0" err="1">
                <a:solidFill>
                  <a:schemeClr val="bg1"/>
                </a:solidFill>
              </a:rPr>
              <a:t>khác</a:t>
            </a:r>
            <a:r>
              <a:rPr lang="en-US" sz="2800" dirty="0">
                <a:solidFill>
                  <a:schemeClr val="bg1"/>
                </a:solidFill>
              </a:rPr>
              <a:t> </a:t>
            </a:r>
            <a:r>
              <a:rPr lang="en-US" sz="2800" dirty="0" err="1">
                <a:solidFill>
                  <a:schemeClr val="bg1"/>
                </a:solidFill>
              </a:rPr>
              <a:t>trong</a:t>
            </a:r>
            <a:r>
              <a:rPr lang="en-US" sz="2800" dirty="0">
                <a:solidFill>
                  <a:schemeClr val="bg1"/>
                </a:solidFill>
              </a:rPr>
              <a:t> </a:t>
            </a:r>
            <a:r>
              <a:rPr lang="en-US" sz="2800" dirty="0" err="1">
                <a:solidFill>
                  <a:schemeClr val="bg1"/>
                </a:solidFill>
              </a:rPr>
              <a:t>thời</a:t>
            </a:r>
            <a:r>
              <a:rPr lang="en-US" sz="2800" dirty="0">
                <a:solidFill>
                  <a:schemeClr val="bg1"/>
                </a:solidFill>
              </a:rPr>
              <a:t> </a:t>
            </a:r>
            <a:r>
              <a:rPr lang="en-US" sz="2800" dirty="0" err="1">
                <a:solidFill>
                  <a:schemeClr val="bg1"/>
                </a:solidFill>
              </a:rPr>
              <a:t>gian</a:t>
            </a:r>
            <a:r>
              <a:rPr lang="en-US" sz="2800" dirty="0">
                <a:solidFill>
                  <a:schemeClr val="bg1"/>
                </a:solidFill>
              </a:rPr>
              <a:t> </a:t>
            </a:r>
            <a:r>
              <a:rPr lang="en-US" sz="2800" dirty="0" err="1">
                <a:solidFill>
                  <a:schemeClr val="bg1"/>
                </a:solidFill>
              </a:rPr>
              <a:t>thực</a:t>
            </a:r>
            <a:r>
              <a:rPr lang="en-US" sz="2800" dirty="0">
                <a:solidFill>
                  <a:schemeClr val="bg1"/>
                </a:solidFill>
              </a:rPr>
              <a:t>. </a:t>
            </a:r>
            <a:r>
              <a:rPr lang="en-US" sz="2800" dirty="0" err="1">
                <a:solidFill>
                  <a:schemeClr val="bg1"/>
                </a:solidFill>
              </a:rPr>
              <a:t>Không</a:t>
            </a:r>
            <a:r>
              <a:rPr lang="en-US" sz="2800" dirty="0">
                <a:solidFill>
                  <a:schemeClr val="bg1"/>
                </a:solidFill>
              </a:rPr>
              <a:t> </a:t>
            </a:r>
            <a:r>
              <a:rPr lang="en-US" sz="2800" dirty="0" err="1">
                <a:solidFill>
                  <a:schemeClr val="bg1"/>
                </a:solidFill>
              </a:rPr>
              <a:t>như</a:t>
            </a:r>
            <a:r>
              <a:rPr lang="en-US" sz="2800" dirty="0">
                <a:solidFill>
                  <a:schemeClr val="bg1"/>
                </a:solidFill>
              </a:rPr>
              <a:t> </a:t>
            </a:r>
            <a:r>
              <a:rPr lang="en-US" sz="2800" dirty="0" err="1">
                <a:solidFill>
                  <a:schemeClr val="bg1"/>
                </a:solidFill>
              </a:rPr>
              <a:t>các</a:t>
            </a:r>
            <a:r>
              <a:rPr lang="en-US" sz="2800" dirty="0">
                <a:solidFill>
                  <a:schemeClr val="bg1"/>
                </a:solidFill>
              </a:rPr>
              <a:t> API </a:t>
            </a:r>
            <a:r>
              <a:rPr lang="en-US" sz="2800" dirty="0" err="1">
                <a:solidFill>
                  <a:schemeClr val="bg1"/>
                </a:solidFill>
              </a:rPr>
              <a:t>điển</a:t>
            </a:r>
            <a:r>
              <a:rPr lang="en-US" sz="2800" dirty="0">
                <a:solidFill>
                  <a:schemeClr val="bg1"/>
                </a:solidFill>
              </a:rPr>
              <a:t> </a:t>
            </a:r>
            <a:r>
              <a:rPr lang="en-US" sz="2800" dirty="0" err="1">
                <a:solidFill>
                  <a:schemeClr val="bg1"/>
                </a:solidFill>
              </a:rPr>
              <a:t>hình</a:t>
            </a:r>
            <a:r>
              <a:rPr lang="en-US" sz="2800" dirty="0">
                <a:solidFill>
                  <a:schemeClr val="bg1"/>
                </a:solidFill>
              </a:rPr>
              <a:t> </a:t>
            </a:r>
            <a:r>
              <a:rPr lang="en-US" sz="2800" dirty="0" err="1">
                <a:solidFill>
                  <a:schemeClr val="bg1"/>
                </a:solidFill>
              </a:rPr>
              <a:t>khác</a:t>
            </a:r>
            <a:r>
              <a:rPr lang="en-US" sz="2800" dirty="0">
                <a:solidFill>
                  <a:schemeClr val="bg1"/>
                </a:solidFill>
              </a:rPr>
              <a:t> ta </a:t>
            </a:r>
            <a:r>
              <a:rPr lang="en-US" sz="2800" dirty="0" err="1">
                <a:solidFill>
                  <a:schemeClr val="bg1"/>
                </a:solidFill>
              </a:rPr>
              <a:t>cần</a:t>
            </a:r>
            <a:r>
              <a:rPr lang="en-US" sz="2800" dirty="0">
                <a:solidFill>
                  <a:schemeClr val="bg1"/>
                </a:solidFill>
              </a:rPr>
              <a:t> </a:t>
            </a:r>
            <a:r>
              <a:rPr lang="en-US" sz="2800" dirty="0" err="1">
                <a:solidFill>
                  <a:schemeClr val="bg1"/>
                </a:solidFill>
              </a:rPr>
              <a:t>phải</a:t>
            </a:r>
            <a:r>
              <a:rPr lang="en-US" sz="2800" dirty="0">
                <a:solidFill>
                  <a:schemeClr val="bg1"/>
                </a:solidFill>
              </a:rPr>
              <a:t> </a:t>
            </a:r>
            <a:r>
              <a:rPr lang="en-US" sz="2800" dirty="0" err="1">
                <a:solidFill>
                  <a:schemeClr val="bg1"/>
                </a:solidFill>
              </a:rPr>
              <a:t>thăm</a:t>
            </a:r>
            <a:r>
              <a:rPr lang="en-US" sz="2800" dirty="0">
                <a:solidFill>
                  <a:schemeClr val="bg1"/>
                </a:solidFill>
              </a:rPr>
              <a:t> </a:t>
            </a:r>
            <a:r>
              <a:rPr lang="en-US" sz="2800" dirty="0" err="1">
                <a:solidFill>
                  <a:schemeClr val="bg1"/>
                </a:solidFill>
              </a:rPr>
              <a:t>dò</a:t>
            </a:r>
            <a:r>
              <a:rPr lang="en-US" sz="2800" dirty="0">
                <a:solidFill>
                  <a:schemeClr val="bg1"/>
                </a:solidFill>
              </a:rPr>
              <a:t> server </a:t>
            </a:r>
            <a:r>
              <a:rPr lang="en-US" sz="2800" dirty="0" err="1">
                <a:solidFill>
                  <a:schemeClr val="bg1"/>
                </a:solidFill>
              </a:rPr>
              <a:t>thường</a:t>
            </a:r>
            <a:r>
              <a:rPr lang="en-US" sz="2800" dirty="0">
                <a:solidFill>
                  <a:schemeClr val="bg1"/>
                </a:solidFill>
              </a:rPr>
              <a:t>  </a:t>
            </a:r>
            <a:r>
              <a:rPr lang="en-US" sz="2800" dirty="0" err="1">
                <a:solidFill>
                  <a:schemeClr val="bg1"/>
                </a:solidFill>
              </a:rPr>
              <a:t>xuyên</a:t>
            </a:r>
            <a:r>
              <a:rPr lang="en-US" sz="2800" dirty="0">
                <a:solidFill>
                  <a:schemeClr val="bg1"/>
                </a:solidFill>
              </a:rPr>
              <a:t> </a:t>
            </a:r>
            <a:r>
              <a:rPr lang="en-US" sz="2800" dirty="0" err="1">
                <a:solidFill>
                  <a:schemeClr val="bg1"/>
                </a:solidFill>
              </a:rPr>
              <a:t>để</a:t>
            </a:r>
            <a:r>
              <a:rPr lang="en-US" sz="2800" dirty="0">
                <a:solidFill>
                  <a:schemeClr val="bg1"/>
                </a:solidFill>
              </a:rPr>
              <a:t> </a:t>
            </a:r>
            <a:r>
              <a:rPr lang="en-US" sz="2800" dirty="0" err="1">
                <a:solidFill>
                  <a:schemeClr val="bg1"/>
                </a:solidFill>
              </a:rPr>
              <a:t>biết</a:t>
            </a:r>
            <a:r>
              <a:rPr lang="en-US" sz="2800" dirty="0">
                <a:solidFill>
                  <a:schemeClr val="bg1"/>
                </a:solidFill>
              </a:rPr>
              <a:t> </a:t>
            </a:r>
            <a:r>
              <a:rPr lang="en-US" sz="2800" dirty="0" err="1">
                <a:solidFill>
                  <a:schemeClr val="bg1"/>
                </a:solidFill>
              </a:rPr>
              <a:t>xem</a:t>
            </a:r>
            <a:r>
              <a:rPr lang="en-US" sz="2800" dirty="0">
                <a:solidFill>
                  <a:schemeClr val="bg1"/>
                </a:solidFill>
              </a:rPr>
              <a:t> </a:t>
            </a:r>
            <a:r>
              <a:rPr lang="en-US" sz="2800" dirty="0" err="1">
                <a:solidFill>
                  <a:schemeClr val="bg1"/>
                </a:solidFill>
              </a:rPr>
              <a:t>có</a:t>
            </a:r>
            <a:r>
              <a:rPr lang="en-US" sz="2800" dirty="0">
                <a:solidFill>
                  <a:schemeClr val="bg1"/>
                </a:solidFill>
              </a:rPr>
              <a:t> events </a:t>
            </a:r>
            <a:r>
              <a:rPr lang="en-US" sz="2800" dirty="0" err="1">
                <a:solidFill>
                  <a:schemeClr val="bg1"/>
                </a:solidFill>
              </a:rPr>
              <a:t>mới</a:t>
            </a:r>
            <a:r>
              <a:rPr lang="en-US" sz="2800" dirty="0">
                <a:solidFill>
                  <a:schemeClr val="bg1"/>
                </a:solidFill>
              </a:rPr>
              <a:t> hay </a:t>
            </a:r>
            <a:r>
              <a:rPr lang="en-US" sz="2800" dirty="0" err="1">
                <a:solidFill>
                  <a:schemeClr val="bg1"/>
                </a:solidFill>
              </a:rPr>
              <a:t>không</a:t>
            </a:r>
            <a:r>
              <a:rPr lang="en-US" sz="2800" dirty="0">
                <a:solidFill>
                  <a:schemeClr val="bg1"/>
                </a:solidFill>
              </a:rPr>
              <a:t>, </a:t>
            </a:r>
            <a:r>
              <a:rPr lang="en-US" sz="2800" dirty="0" err="1">
                <a:solidFill>
                  <a:schemeClr val="bg1"/>
                </a:solidFill>
              </a:rPr>
              <a:t>với</a:t>
            </a:r>
            <a:r>
              <a:rPr lang="en-US" sz="2800" dirty="0">
                <a:solidFill>
                  <a:schemeClr val="bg1"/>
                </a:solidFill>
              </a:rPr>
              <a:t> </a:t>
            </a:r>
            <a:r>
              <a:rPr lang="en-US" sz="2800" dirty="0" err="1">
                <a:solidFill>
                  <a:schemeClr val="bg1"/>
                </a:solidFill>
              </a:rPr>
              <a:t>webhook</a:t>
            </a:r>
            <a:r>
              <a:rPr lang="en-US" sz="2800" dirty="0">
                <a:solidFill>
                  <a:schemeClr val="bg1"/>
                </a:solidFill>
              </a:rPr>
              <a:t> </a:t>
            </a:r>
            <a:r>
              <a:rPr lang="en-US" sz="2800" dirty="0" err="1">
                <a:solidFill>
                  <a:schemeClr val="bg1"/>
                </a:solidFill>
              </a:rPr>
              <a:t>bất</a:t>
            </a:r>
            <a:r>
              <a:rPr lang="en-US" sz="2800" dirty="0">
                <a:solidFill>
                  <a:schemeClr val="bg1"/>
                </a:solidFill>
              </a:rPr>
              <a:t> </a:t>
            </a:r>
            <a:r>
              <a:rPr lang="en-US" sz="2800" dirty="0" err="1">
                <a:solidFill>
                  <a:schemeClr val="bg1"/>
                </a:solidFill>
              </a:rPr>
              <a:t>cứ</a:t>
            </a:r>
            <a:r>
              <a:rPr lang="en-US" sz="2800" dirty="0">
                <a:solidFill>
                  <a:schemeClr val="bg1"/>
                </a:solidFill>
              </a:rPr>
              <a:t> </a:t>
            </a:r>
            <a:r>
              <a:rPr lang="en-US" sz="2800" dirty="0" err="1">
                <a:solidFill>
                  <a:schemeClr val="bg1"/>
                </a:solidFill>
              </a:rPr>
              <a:t>khi</a:t>
            </a:r>
            <a:r>
              <a:rPr lang="en-US" sz="2800" dirty="0">
                <a:solidFill>
                  <a:schemeClr val="bg1"/>
                </a:solidFill>
              </a:rPr>
              <a:t> </a:t>
            </a:r>
            <a:r>
              <a:rPr lang="en-US" sz="2800" dirty="0" err="1">
                <a:solidFill>
                  <a:schemeClr val="bg1"/>
                </a:solidFill>
              </a:rPr>
              <a:t>nào</a:t>
            </a:r>
            <a:r>
              <a:rPr lang="en-US" sz="2800" dirty="0">
                <a:solidFill>
                  <a:schemeClr val="bg1"/>
                </a:solidFill>
              </a:rPr>
              <a:t> </a:t>
            </a:r>
            <a:r>
              <a:rPr lang="en-US" sz="2800" dirty="0" err="1">
                <a:solidFill>
                  <a:schemeClr val="bg1"/>
                </a:solidFill>
              </a:rPr>
              <a:t>có</a:t>
            </a:r>
            <a:r>
              <a:rPr lang="en-US" sz="2800" dirty="0">
                <a:solidFill>
                  <a:schemeClr val="bg1"/>
                </a:solidFill>
              </a:rPr>
              <a:t> event </a:t>
            </a:r>
            <a:r>
              <a:rPr lang="en-US" sz="2800" dirty="0" err="1">
                <a:solidFill>
                  <a:schemeClr val="bg1"/>
                </a:solidFill>
              </a:rPr>
              <a:t>mới</a:t>
            </a:r>
            <a:r>
              <a:rPr lang="en-US" sz="2800" dirty="0">
                <a:solidFill>
                  <a:schemeClr val="bg1"/>
                </a:solidFill>
              </a:rPr>
              <a:t> server-side </a:t>
            </a:r>
            <a:r>
              <a:rPr lang="en-US" sz="2800" dirty="0" err="1">
                <a:solidFill>
                  <a:schemeClr val="bg1"/>
                </a:solidFill>
              </a:rPr>
              <a:t>sẽ</a:t>
            </a:r>
            <a:r>
              <a:rPr lang="en-US" sz="2800" dirty="0">
                <a:solidFill>
                  <a:schemeClr val="bg1"/>
                </a:solidFill>
              </a:rPr>
              <a:t> </a:t>
            </a:r>
            <a:r>
              <a:rPr lang="en-US" sz="2800" dirty="0" err="1">
                <a:solidFill>
                  <a:schemeClr val="bg1"/>
                </a:solidFill>
              </a:rPr>
              <a:t>tự</a:t>
            </a:r>
            <a:r>
              <a:rPr lang="en-US" sz="2800" dirty="0">
                <a:solidFill>
                  <a:schemeClr val="bg1"/>
                </a:solidFill>
              </a:rPr>
              <a:t> </a:t>
            </a:r>
            <a:r>
              <a:rPr lang="en-US" sz="2800" dirty="0" err="1">
                <a:solidFill>
                  <a:schemeClr val="bg1"/>
                </a:solidFill>
              </a:rPr>
              <a:t>động</a:t>
            </a:r>
            <a:r>
              <a:rPr lang="en-US" sz="2800" dirty="0">
                <a:solidFill>
                  <a:schemeClr val="bg1"/>
                </a:solidFill>
              </a:rPr>
              <a:t> </a:t>
            </a:r>
            <a:r>
              <a:rPr lang="en-US" sz="2800" dirty="0" err="1">
                <a:solidFill>
                  <a:schemeClr val="bg1"/>
                </a:solidFill>
              </a:rPr>
              <a:t>thông</a:t>
            </a:r>
            <a:r>
              <a:rPr lang="en-US" sz="2800" dirty="0">
                <a:solidFill>
                  <a:schemeClr val="bg1"/>
                </a:solidFill>
              </a:rPr>
              <a:t> </a:t>
            </a:r>
            <a:r>
              <a:rPr lang="en-US" sz="2800" dirty="0" err="1">
                <a:solidFill>
                  <a:schemeClr val="bg1"/>
                </a:solidFill>
              </a:rPr>
              <a:t>báo</a:t>
            </a:r>
            <a:r>
              <a:rPr lang="en-US" sz="2800" dirty="0">
                <a:solidFill>
                  <a:schemeClr val="bg1"/>
                </a:solidFill>
              </a:rPr>
              <a:t> </a:t>
            </a:r>
            <a:r>
              <a:rPr lang="en-US" sz="2800" dirty="0" err="1">
                <a:solidFill>
                  <a:schemeClr val="bg1"/>
                </a:solidFill>
              </a:rPr>
              <a:t>cho</a:t>
            </a:r>
            <a:r>
              <a:rPr lang="en-US" sz="2800" dirty="0">
                <a:solidFill>
                  <a:schemeClr val="bg1"/>
                </a:solidFill>
              </a:rPr>
              <a:t> client-side </a:t>
            </a:r>
            <a:r>
              <a:rPr lang="en-US" sz="2800" dirty="0" err="1">
                <a:solidFill>
                  <a:schemeClr val="bg1"/>
                </a:solidFill>
              </a:rPr>
              <a:t>được</a:t>
            </a:r>
            <a:r>
              <a:rPr lang="en-US" sz="2800" dirty="0">
                <a:solidFill>
                  <a:schemeClr val="bg1"/>
                </a:solidFill>
              </a:rPr>
              <a:t> </a:t>
            </a:r>
            <a:r>
              <a:rPr lang="en-US" sz="2800" dirty="0" err="1">
                <a:solidFill>
                  <a:schemeClr val="bg1"/>
                </a:solidFill>
              </a:rPr>
              <a:t>biết</a:t>
            </a:r>
            <a:r>
              <a:rPr lang="en-US" sz="2800" dirty="0">
                <a:solidFill>
                  <a:schemeClr val="bg1"/>
                </a:solidFill>
              </a:rPr>
              <a:t>. </a:t>
            </a:r>
          </a:p>
          <a:p>
            <a:endParaRPr lang="en-US" sz="2800" dirty="0">
              <a:solidFill>
                <a:schemeClr val="bg1"/>
              </a:solidFill>
            </a:endParaRPr>
          </a:p>
        </p:txBody>
      </p:sp>
      <p:sp>
        <p:nvSpPr>
          <p:cNvPr id="4" name="TextBox 3"/>
          <p:cNvSpPr txBox="1"/>
          <p:nvPr/>
        </p:nvSpPr>
        <p:spPr>
          <a:xfrm>
            <a:off x="1708029" y="2087594"/>
            <a:ext cx="8557404" cy="2677656"/>
          </a:xfrm>
          <a:prstGeom prst="rect">
            <a:avLst/>
          </a:prstGeom>
          <a:noFill/>
        </p:spPr>
        <p:txBody>
          <a:bodyPr wrap="square" rtlCol="0">
            <a:spAutoFit/>
          </a:bodyPr>
          <a:lstStyle/>
          <a:p>
            <a:pPr lvl="0"/>
            <a:r>
              <a:rPr lang="en-US" sz="2800" dirty="0" smtClean="0">
                <a:solidFill>
                  <a:schemeClr val="bg1"/>
                </a:solidFill>
              </a:rPr>
              <a:t>ƯU ĐIỂM:	</a:t>
            </a:r>
          </a:p>
          <a:p>
            <a:pPr lvl="0"/>
            <a:r>
              <a:rPr lang="en-US" sz="2800" dirty="0" smtClean="0">
                <a:solidFill>
                  <a:schemeClr val="bg1"/>
                </a:solidFill>
              </a:rPr>
              <a:t>- </a:t>
            </a:r>
            <a:r>
              <a:rPr lang="en-US" sz="2800" dirty="0" err="1" smtClean="0">
                <a:solidFill>
                  <a:schemeClr val="bg1"/>
                </a:solidFill>
              </a:rPr>
              <a:t>Cập</a:t>
            </a:r>
            <a:r>
              <a:rPr lang="en-US" sz="2800" dirty="0" smtClean="0">
                <a:solidFill>
                  <a:schemeClr val="bg1"/>
                </a:solidFill>
              </a:rPr>
              <a:t> </a:t>
            </a:r>
            <a:r>
              <a:rPr lang="en-US" sz="2800" dirty="0" err="1">
                <a:solidFill>
                  <a:schemeClr val="bg1"/>
                </a:solidFill>
              </a:rPr>
              <a:t>nhật</a:t>
            </a:r>
            <a:r>
              <a:rPr lang="en-US" sz="2800" dirty="0">
                <a:solidFill>
                  <a:schemeClr val="bg1"/>
                </a:solidFill>
              </a:rPr>
              <a:t> </a:t>
            </a:r>
            <a:r>
              <a:rPr lang="en-US" sz="2800" dirty="0" err="1">
                <a:solidFill>
                  <a:schemeClr val="bg1"/>
                </a:solidFill>
              </a:rPr>
              <a:t>các</a:t>
            </a:r>
            <a:r>
              <a:rPr lang="en-US" sz="2800" dirty="0">
                <a:solidFill>
                  <a:schemeClr val="bg1"/>
                </a:solidFill>
              </a:rPr>
              <a:t> </a:t>
            </a:r>
            <a:r>
              <a:rPr lang="en-US" sz="2800" dirty="0" err="1">
                <a:solidFill>
                  <a:schemeClr val="bg1"/>
                </a:solidFill>
              </a:rPr>
              <a:t>sự</a:t>
            </a:r>
            <a:r>
              <a:rPr lang="en-US" sz="2800" dirty="0">
                <a:solidFill>
                  <a:schemeClr val="bg1"/>
                </a:solidFill>
              </a:rPr>
              <a:t> </a:t>
            </a:r>
            <a:r>
              <a:rPr lang="en-US" sz="2800" dirty="0" err="1">
                <a:solidFill>
                  <a:schemeClr val="bg1"/>
                </a:solidFill>
              </a:rPr>
              <a:t>kiện</a:t>
            </a:r>
            <a:r>
              <a:rPr lang="en-US" sz="2800" dirty="0">
                <a:solidFill>
                  <a:schemeClr val="bg1"/>
                </a:solidFill>
              </a:rPr>
              <a:t> </a:t>
            </a:r>
            <a:r>
              <a:rPr lang="en-US" sz="2800" dirty="0" err="1">
                <a:solidFill>
                  <a:schemeClr val="bg1"/>
                </a:solidFill>
              </a:rPr>
              <a:t>theo</a:t>
            </a:r>
            <a:r>
              <a:rPr lang="en-US" sz="2800" dirty="0">
                <a:solidFill>
                  <a:schemeClr val="bg1"/>
                </a:solidFill>
              </a:rPr>
              <a:t> </a:t>
            </a:r>
            <a:r>
              <a:rPr lang="en-US" sz="2800" dirty="0" err="1">
                <a:solidFill>
                  <a:schemeClr val="bg1"/>
                </a:solidFill>
              </a:rPr>
              <a:t>thời</a:t>
            </a:r>
            <a:r>
              <a:rPr lang="en-US" sz="2800" dirty="0">
                <a:solidFill>
                  <a:schemeClr val="bg1"/>
                </a:solidFill>
              </a:rPr>
              <a:t> </a:t>
            </a:r>
            <a:r>
              <a:rPr lang="en-US" sz="2800" dirty="0" err="1">
                <a:solidFill>
                  <a:schemeClr val="bg1"/>
                </a:solidFill>
              </a:rPr>
              <a:t>gian</a:t>
            </a:r>
            <a:r>
              <a:rPr lang="en-US" sz="2800" dirty="0">
                <a:solidFill>
                  <a:schemeClr val="bg1"/>
                </a:solidFill>
              </a:rPr>
              <a:t> </a:t>
            </a:r>
            <a:r>
              <a:rPr lang="en-US" sz="2800" dirty="0" err="1">
                <a:solidFill>
                  <a:schemeClr val="bg1"/>
                </a:solidFill>
              </a:rPr>
              <a:t>thực</a:t>
            </a:r>
            <a:r>
              <a:rPr lang="en-US" sz="2800" dirty="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cách</a:t>
            </a:r>
            <a:r>
              <a:rPr lang="en-US" sz="2800" dirty="0">
                <a:solidFill>
                  <a:schemeClr val="bg1"/>
                </a:solidFill>
              </a:rPr>
              <a:t> </a:t>
            </a:r>
            <a:r>
              <a:rPr lang="en-US" sz="2800" dirty="0" err="1">
                <a:solidFill>
                  <a:schemeClr val="bg1"/>
                </a:solidFill>
              </a:rPr>
              <a:t>tiết</a:t>
            </a:r>
            <a:r>
              <a:rPr lang="en-US" sz="2800" dirty="0">
                <a:solidFill>
                  <a:schemeClr val="bg1"/>
                </a:solidFill>
              </a:rPr>
              <a:t> </a:t>
            </a:r>
            <a:r>
              <a:rPr lang="en-US" sz="2800" dirty="0" err="1">
                <a:solidFill>
                  <a:schemeClr val="bg1"/>
                </a:solidFill>
              </a:rPr>
              <a:t>kiệm</a:t>
            </a:r>
            <a:r>
              <a:rPr lang="en-US" sz="2800" dirty="0">
                <a:solidFill>
                  <a:schemeClr val="bg1"/>
                </a:solidFill>
              </a:rPr>
              <a:t> </a:t>
            </a:r>
            <a:r>
              <a:rPr lang="en-US" sz="2800" dirty="0" err="1">
                <a:solidFill>
                  <a:schemeClr val="bg1"/>
                </a:solidFill>
              </a:rPr>
              <a:t>tài</a:t>
            </a:r>
            <a:r>
              <a:rPr lang="en-US" sz="2800" dirty="0">
                <a:solidFill>
                  <a:schemeClr val="bg1"/>
                </a:solidFill>
              </a:rPr>
              <a:t> </a:t>
            </a:r>
            <a:r>
              <a:rPr lang="en-US" sz="2800" dirty="0" err="1">
                <a:solidFill>
                  <a:schemeClr val="bg1"/>
                </a:solidFill>
              </a:rPr>
              <a:t>nguyên</a:t>
            </a:r>
            <a:r>
              <a:rPr lang="en-US" sz="2800" dirty="0">
                <a:solidFill>
                  <a:schemeClr val="bg1"/>
                </a:solidFill>
              </a:rPr>
              <a:t> </a:t>
            </a:r>
            <a:r>
              <a:rPr lang="en-US" sz="2800" dirty="0" err="1">
                <a:solidFill>
                  <a:schemeClr val="bg1"/>
                </a:solidFill>
              </a:rPr>
              <a:t>nhất</a:t>
            </a:r>
            <a:r>
              <a:rPr lang="en-US" sz="2800" dirty="0">
                <a:solidFill>
                  <a:schemeClr val="bg1"/>
                </a:solidFill>
              </a:rPr>
              <a:t> </a:t>
            </a:r>
            <a:r>
              <a:rPr lang="en-US" sz="2800" dirty="0" err="1">
                <a:solidFill>
                  <a:schemeClr val="bg1"/>
                </a:solidFill>
              </a:rPr>
              <a:t>có</a:t>
            </a:r>
            <a:r>
              <a:rPr lang="en-US" sz="2800" dirty="0">
                <a:solidFill>
                  <a:schemeClr val="bg1"/>
                </a:solidFill>
              </a:rPr>
              <a:t> </a:t>
            </a:r>
            <a:r>
              <a:rPr lang="en-US" sz="2800" dirty="0" err="1">
                <a:solidFill>
                  <a:schemeClr val="bg1"/>
                </a:solidFill>
              </a:rPr>
              <a:t>thể</a:t>
            </a:r>
            <a:r>
              <a:rPr lang="en-US" sz="2800" dirty="0">
                <a:solidFill>
                  <a:schemeClr val="bg1"/>
                </a:solidFill>
              </a:rPr>
              <a:t>.</a:t>
            </a:r>
          </a:p>
          <a:p>
            <a:r>
              <a:rPr lang="en-US" sz="2800" dirty="0" smtClean="0">
                <a:solidFill>
                  <a:schemeClr val="bg1"/>
                </a:solidFill>
              </a:rPr>
              <a:t>- </a:t>
            </a:r>
            <a:r>
              <a:rPr lang="en-US" sz="2800" dirty="0" err="1" smtClean="0">
                <a:solidFill>
                  <a:schemeClr val="bg1"/>
                </a:solidFill>
              </a:rPr>
              <a:t>Tạo</a:t>
            </a:r>
            <a:r>
              <a:rPr lang="en-US" sz="2800" dirty="0" smtClean="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giải</a:t>
            </a:r>
            <a:r>
              <a:rPr lang="en-US" sz="2800" dirty="0">
                <a:solidFill>
                  <a:schemeClr val="bg1"/>
                </a:solidFill>
              </a:rPr>
              <a:t> </a:t>
            </a:r>
            <a:r>
              <a:rPr lang="en-US" sz="2800" dirty="0" err="1">
                <a:solidFill>
                  <a:schemeClr val="bg1"/>
                </a:solidFill>
              </a:rPr>
              <a:t>pháp</a:t>
            </a:r>
            <a:r>
              <a:rPr lang="en-US" sz="2800" dirty="0">
                <a:solidFill>
                  <a:schemeClr val="bg1"/>
                </a:solidFill>
              </a:rPr>
              <a:t> </a:t>
            </a:r>
            <a:r>
              <a:rPr lang="en-US" sz="2800" dirty="0" err="1">
                <a:solidFill>
                  <a:schemeClr val="bg1"/>
                </a:solidFill>
              </a:rPr>
              <a:t>cung</a:t>
            </a:r>
            <a:r>
              <a:rPr lang="en-US" sz="2800" dirty="0">
                <a:solidFill>
                  <a:schemeClr val="bg1"/>
                </a:solidFill>
              </a:rPr>
              <a:t> </a:t>
            </a:r>
            <a:r>
              <a:rPr lang="en-US" sz="2800" dirty="0" err="1">
                <a:solidFill>
                  <a:schemeClr val="bg1"/>
                </a:solidFill>
              </a:rPr>
              <a:t>cấp</a:t>
            </a:r>
            <a:r>
              <a:rPr lang="en-US" sz="2800" dirty="0">
                <a:solidFill>
                  <a:schemeClr val="bg1"/>
                </a:solidFill>
              </a:rPr>
              <a:t> </a:t>
            </a:r>
            <a:r>
              <a:rPr lang="en-US" sz="2800" dirty="0" err="1">
                <a:solidFill>
                  <a:schemeClr val="bg1"/>
                </a:solidFill>
              </a:rPr>
              <a:t>dữ</a:t>
            </a:r>
            <a:r>
              <a:rPr lang="en-US" sz="2800" dirty="0">
                <a:solidFill>
                  <a:schemeClr val="bg1"/>
                </a:solidFill>
              </a:rPr>
              <a:t> </a:t>
            </a:r>
            <a:r>
              <a:rPr lang="en-US" sz="2800" dirty="0" err="1">
                <a:solidFill>
                  <a:schemeClr val="bg1"/>
                </a:solidFill>
              </a:rPr>
              <a:t>liệu</a:t>
            </a:r>
            <a:r>
              <a:rPr lang="en-US" sz="2800" dirty="0">
                <a:solidFill>
                  <a:schemeClr val="bg1"/>
                </a:solidFill>
              </a:rPr>
              <a:t> </a:t>
            </a:r>
            <a:r>
              <a:rPr lang="en-US" sz="2800" dirty="0" err="1">
                <a:solidFill>
                  <a:schemeClr val="bg1"/>
                </a:solidFill>
              </a:rPr>
              <a:t>mà</a:t>
            </a:r>
            <a:r>
              <a:rPr lang="en-US" sz="2800" dirty="0">
                <a:solidFill>
                  <a:schemeClr val="bg1"/>
                </a:solidFill>
              </a:rPr>
              <a:t> </a:t>
            </a:r>
            <a:r>
              <a:rPr lang="en-US" sz="2800" dirty="0" err="1">
                <a:solidFill>
                  <a:schemeClr val="bg1"/>
                </a:solidFill>
              </a:rPr>
              <a:t>ứng</a:t>
            </a:r>
            <a:r>
              <a:rPr lang="en-US" sz="2800" dirty="0">
                <a:solidFill>
                  <a:schemeClr val="bg1"/>
                </a:solidFill>
              </a:rPr>
              <a:t> </a:t>
            </a:r>
            <a:r>
              <a:rPr lang="en-US" sz="2800" dirty="0" err="1">
                <a:solidFill>
                  <a:schemeClr val="bg1"/>
                </a:solidFill>
              </a:rPr>
              <a:t>dụng</a:t>
            </a:r>
            <a:r>
              <a:rPr lang="en-US" sz="2800" dirty="0">
                <a:solidFill>
                  <a:schemeClr val="bg1"/>
                </a:solidFill>
              </a:rPr>
              <a:t> </a:t>
            </a:r>
            <a:r>
              <a:rPr lang="en-US" sz="2800" dirty="0" err="1">
                <a:solidFill>
                  <a:schemeClr val="bg1"/>
                </a:solidFill>
              </a:rPr>
              <a:t>của</a:t>
            </a:r>
            <a:r>
              <a:rPr lang="en-US" sz="2800" dirty="0">
                <a:solidFill>
                  <a:schemeClr val="bg1"/>
                </a:solidFill>
              </a:rPr>
              <a:t> </a:t>
            </a:r>
            <a:r>
              <a:rPr lang="en-US" sz="2800" dirty="0" err="1">
                <a:solidFill>
                  <a:schemeClr val="bg1"/>
                </a:solidFill>
              </a:rPr>
              <a:t>bạn</a:t>
            </a:r>
            <a:r>
              <a:rPr lang="en-US" sz="2800" dirty="0">
                <a:solidFill>
                  <a:schemeClr val="bg1"/>
                </a:solidFill>
              </a:rPr>
              <a:t> </a:t>
            </a:r>
            <a:r>
              <a:rPr lang="en-US" sz="2800" dirty="0" err="1">
                <a:solidFill>
                  <a:schemeClr val="bg1"/>
                </a:solidFill>
              </a:rPr>
              <a:t>cần</a:t>
            </a:r>
            <a:r>
              <a:rPr lang="en-US" sz="2800" dirty="0">
                <a:solidFill>
                  <a:schemeClr val="bg1"/>
                </a:solidFill>
              </a:rPr>
              <a:t> </a:t>
            </a:r>
            <a:r>
              <a:rPr lang="en-US" sz="2800" dirty="0" err="1">
                <a:solidFill>
                  <a:schemeClr val="bg1"/>
                </a:solidFill>
              </a:rPr>
              <a:t>để</a:t>
            </a:r>
            <a:r>
              <a:rPr lang="en-US" sz="2800" dirty="0">
                <a:solidFill>
                  <a:schemeClr val="bg1"/>
                </a:solidFill>
              </a:rPr>
              <a:t> </a:t>
            </a:r>
            <a:r>
              <a:rPr lang="en-US" sz="2800" dirty="0" err="1">
                <a:solidFill>
                  <a:schemeClr val="bg1"/>
                </a:solidFill>
              </a:rPr>
              <a:t>hoạt</a:t>
            </a:r>
            <a:r>
              <a:rPr lang="en-US" sz="2800" dirty="0">
                <a:solidFill>
                  <a:schemeClr val="bg1"/>
                </a:solidFill>
              </a:rPr>
              <a:t> </a:t>
            </a:r>
            <a:r>
              <a:rPr lang="en-US" sz="2800" dirty="0" err="1">
                <a:solidFill>
                  <a:schemeClr val="bg1"/>
                </a:solidFill>
              </a:rPr>
              <a:t>động</a:t>
            </a:r>
            <a:r>
              <a:rPr lang="en-US" sz="2800" dirty="0">
                <a:solidFill>
                  <a:schemeClr val="bg1"/>
                </a:solidFill>
              </a:rPr>
              <a:t> </a:t>
            </a:r>
            <a:r>
              <a:rPr lang="en-US" sz="2800" dirty="0" err="1">
                <a:solidFill>
                  <a:schemeClr val="bg1"/>
                </a:solidFill>
              </a:rPr>
              <a:t>ngay</a:t>
            </a:r>
            <a:r>
              <a:rPr lang="en-US" sz="2800" dirty="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cách</a:t>
            </a:r>
            <a:r>
              <a:rPr lang="en-US" sz="2800" dirty="0">
                <a:solidFill>
                  <a:schemeClr val="bg1"/>
                </a:solidFill>
              </a:rPr>
              <a:t> </a:t>
            </a:r>
            <a:r>
              <a:rPr lang="en-US" sz="2800" dirty="0" err="1">
                <a:solidFill>
                  <a:schemeClr val="bg1"/>
                </a:solidFill>
              </a:rPr>
              <a:t>trơn</a:t>
            </a:r>
            <a:r>
              <a:rPr lang="en-US" sz="2800" dirty="0">
                <a:solidFill>
                  <a:schemeClr val="bg1"/>
                </a:solidFill>
              </a:rPr>
              <a:t> </a:t>
            </a:r>
            <a:r>
              <a:rPr lang="en-US" sz="2800" dirty="0" err="1">
                <a:solidFill>
                  <a:schemeClr val="bg1"/>
                </a:solidFill>
              </a:rPr>
              <a:t>tru</a:t>
            </a:r>
            <a:r>
              <a:rPr lang="en-US" sz="2800" dirty="0">
                <a:solidFill>
                  <a:schemeClr val="bg1"/>
                </a:solidFill>
              </a:rPr>
              <a:t> </a:t>
            </a:r>
            <a:r>
              <a:rPr lang="en-US" sz="2800" dirty="0" err="1">
                <a:solidFill>
                  <a:schemeClr val="bg1"/>
                </a:solidFill>
              </a:rPr>
              <a:t>nhất</a:t>
            </a:r>
            <a:endParaRPr lang="en-US" sz="2800" dirty="0">
              <a:solidFill>
                <a:schemeClr val="bg1"/>
              </a:solidFill>
            </a:endParaRPr>
          </a:p>
        </p:txBody>
      </p:sp>
    </p:spTree>
    <p:extLst>
      <p:ext uri="{BB962C8B-B14F-4D97-AF65-F5344CB8AC3E}">
        <p14:creationId xmlns:p14="http://schemas.microsoft.com/office/powerpoint/2010/main" val="1780622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9Slide.vn 3"/>
          <p:cNvSpPr txBox="1"/>
          <p:nvPr/>
        </p:nvSpPr>
        <p:spPr>
          <a:xfrm>
            <a:off x="1073930" y="526000"/>
            <a:ext cx="5587964" cy="830997"/>
          </a:xfrm>
          <a:prstGeom prst="rect">
            <a:avLst/>
          </a:prstGeom>
          <a:noFill/>
        </p:spPr>
        <p:txBody>
          <a:bodyPr wrap="square" rtlCol="0">
            <a:spAutoFit/>
          </a:bodyPr>
          <a:lstStyle/>
          <a:p>
            <a:r>
              <a:rPr lang="en-US" sz="4800" dirty="0" err="1" smtClean="0">
                <a:solidFill>
                  <a:schemeClr val="bg1"/>
                </a:solidFill>
                <a:latin typeface="#9Slide04 NewParis Headline" panose="02070500080000000003" pitchFamily="18" charset="0"/>
                <a:ea typeface="Noto Serif" charset="0"/>
                <a:cs typeface="Noto Serif" charset="0"/>
              </a:rPr>
              <a:t>Đề</a:t>
            </a:r>
            <a:r>
              <a:rPr lang="en-US" sz="4800" dirty="0" smtClean="0">
                <a:solidFill>
                  <a:schemeClr val="bg1"/>
                </a:solidFill>
                <a:latin typeface="#9Slide04 NewParis Headline" panose="02070500080000000003" pitchFamily="18" charset="0"/>
                <a:ea typeface="Noto Serif" charset="0"/>
                <a:cs typeface="Noto Serif" charset="0"/>
              </a:rPr>
              <a:t> </a:t>
            </a:r>
            <a:r>
              <a:rPr lang="en-US" sz="4800" dirty="0" err="1" smtClean="0">
                <a:solidFill>
                  <a:schemeClr val="bg1"/>
                </a:solidFill>
                <a:latin typeface="#9Slide04 NewParis Headline" panose="02070500080000000003" pitchFamily="18" charset="0"/>
                <a:ea typeface="Noto Serif" charset="0"/>
                <a:cs typeface="Noto Serif" charset="0"/>
              </a:rPr>
              <a:t>Tài</a:t>
            </a:r>
            <a:r>
              <a:rPr lang="en-US" sz="4800" dirty="0" smtClean="0">
                <a:solidFill>
                  <a:schemeClr val="bg1"/>
                </a:solidFill>
                <a:latin typeface="#9Slide04 NewParis Headline" panose="02070500080000000003" pitchFamily="18" charset="0"/>
                <a:ea typeface="Noto Serif" charset="0"/>
                <a:cs typeface="Noto Serif" charset="0"/>
              </a:rPr>
              <a:t>:</a:t>
            </a:r>
            <a:endParaRPr lang="en-US" sz="4800" dirty="0">
              <a:solidFill>
                <a:schemeClr val="bg1"/>
              </a:solidFill>
              <a:latin typeface="#9Slide04 NewParis Headline" panose="02070500080000000003" pitchFamily="18" charset="0"/>
              <a:ea typeface="Noto Serif" charset="0"/>
              <a:cs typeface="Noto Serif" charset="0"/>
            </a:endParaRPr>
          </a:p>
        </p:txBody>
      </p:sp>
      <p:grpSp>
        <p:nvGrpSpPr>
          <p:cNvPr id="3" name="Group 2"/>
          <p:cNvGrpSpPr/>
          <p:nvPr/>
        </p:nvGrpSpPr>
        <p:grpSpPr>
          <a:xfrm>
            <a:off x="2520652" y="2841683"/>
            <a:ext cx="4636008" cy="1048909"/>
            <a:chOff x="2948421" y="2917010"/>
            <a:chExt cx="5010912" cy="929678"/>
          </a:xfrm>
        </p:grpSpPr>
        <p:sp>
          <p:nvSpPr>
            <p:cNvPr id="14" name="9Slide.vn 4">
              <a:extLst>
                <a:ext uri="{FF2B5EF4-FFF2-40B4-BE49-F238E27FC236}">
                  <a16:creationId xmlns:a16="http://schemas.microsoft.com/office/drawing/2014/main" id="{9EF93966-454A-234F-AD8F-84AD1EE790E5}"/>
                </a:ext>
              </a:extLst>
            </p:cNvPr>
            <p:cNvSpPr txBox="1"/>
            <p:nvPr/>
          </p:nvSpPr>
          <p:spPr>
            <a:xfrm>
              <a:off x="2948421" y="2917010"/>
              <a:ext cx="5010912" cy="929678"/>
            </a:xfrm>
            <a:prstGeom prst="rect">
              <a:avLst/>
            </a:prstGeom>
            <a:solidFill>
              <a:schemeClr val="accent1">
                <a:lumMod val="75000"/>
              </a:schemeClr>
            </a:solidFill>
          </p:spPr>
          <p:txBody>
            <a:bodyPr wrap="square" rtlCol="0" anchor="ctr">
              <a:spAutoFit/>
            </a:bodyPr>
            <a:lstStyle/>
            <a:p>
              <a:pPr algn="r">
                <a:lnSpc>
                  <a:spcPct val="150000"/>
                </a:lnSpc>
              </a:pPr>
              <a:r>
                <a:rPr lang="en-US" sz="4000" dirty="0" smtClean="0">
                  <a:solidFill>
                    <a:schemeClr val="bg1"/>
                  </a:solidFill>
                  <a:latin typeface="#9Slide04 NewParis Headline" panose="02070500080000000003" pitchFamily="18" charset="0"/>
                  <a:ea typeface="Noto Serif" charset="0"/>
                  <a:cs typeface="Noto Serif" charset="0"/>
                </a:rPr>
                <a:t>FACEBOOK API</a:t>
              </a:r>
              <a:endParaRPr lang="en-US" sz="4000" dirty="0">
                <a:solidFill>
                  <a:schemeClr val="bg1"/>
                </a:solidFill>
                <a:latin typeface="#9Slide04 NewParis Headline" panose="02070500080000000003" pitchFamily="18" charset="0"/>
                <a:ea typeface="Noto Serif" charset="0"/>
                <a:cs typeface="Noto Serif" charset="0"/>
              </a:endParaRPr>
            </a:p>
          </p:txBody>
        </p:sp>
        <p:sp>
          <p:nvSpPr>
            <p:cNvPr id="5" name="Freeform 145"/>
            <p:cNvSpPr>
              <a:spLocks/>
            </p:cNvSpPr>
            <p:nvPr/>
          </p:nvSpPr>
          <p:spPr bwMode="auto">
            <a:xfrm>
              <a:off x="3218616" y="3259265"/>
              <a:ext cx="400310" cy="354210"/>
            </a:xfrm>
            <a:custGeom>
              <a:avLst/>
              <a:gdLst>
                <a:gd name="T0" fmla="*/ 64 w 64"/>
                <a:gd name="T1" fmla="*/ 11 h 64"/>
                <a:gd name="T2" fmla="*/ 53 w 64"/>
                <a:gd name="T3" fmla="*/ 0 h 64"/>
                <a:gd name="T4" fmla="*/ 11 w 64"/>
                <a:gd name="T5" fmla="*/ 0 h 64"/>
                <a:gd name="T6" fmla="*/ 0 w 64"/>
                <a:gd name="T7" fmla="*/ 11 h 64"/>
                <a:gd name="T8" fmla="*/ 0 w 64"/>
                <a:gd name="T9" fmla="*/ 53 h 64"/>
                <a:gd name="T10" fmla="*/ 11 w 64"/>
                <a:gd name="T11" fmla="*/ 64 h 64"/>
                <a:gd name="T12" fmla="*/ 32 w 64"/>
                <a:gd name="T13" fmla="*/ 64 h 64"/>
                <a:gd name="T14" fmla="*/ 32 w 64"/>
                <a:gd name="T15" fmla="*/ 40 h 64"/>
                <a:gd name="T16" fmla="*/ 24 w 64"/>
                <a:gd name="T17" fmla="*/ 40 h 64"/>
                <a:gd name="T18" fmla="*/ 24 w 64"/>
                <a:gd name="T19" fmla="*/ 29 h 64"/>
                <a:gd name="T20" fmla="*/ 32 w 64"/>
                <a:gd name="T21" fmla="*/ 29 h 64"/>
                <a:gd name="T22" fmla="*/ 32 w 64"/>
                <a:gd name="T23" fmla="*/ 25 h 64"/>
                <a:gd name="T24" fmla="*/ 44 w 64"/>
                <a:gd name="T25" fmla="*/ 11 h 64"/>
                <a:gd name="T26" fmla="*/ 53 w 64"/>
                <a:gd name="T27" fmla="*/ 11 h 64"/>
                <a:gd name="T28" fmla="*/ 53 w 64"/>
                <a:gd name="T29" fmla="*/ 22 h 64"/>
                <a:gd name="T30" fmla="*/ 44 w 64"/>
                <a:gd name="T31" fmla="*/ 22 h 64"/>
                <a:gd name="T32" fmla="*/ 42 w 64"/>
                <a:gd name="T33" fmla="*/ 25 h 64"/>
                <a:gd name="T34" fmla="*/ 42 w 64"/>
                <a:gd name="T35" fmla="*/ 29 h 64"/>
                <a:gd name="T36" fmla="*/ 53 w 64"/>
                <a:gd name="T37" fmla="*/ 29 h 64"/>
                <a:gd name="T38" fmla="*/ 53 w 64"/>
                <a:gd name="T39" fmla="*/ 40 h 64"/>
                <a:gd name="T40" fmla="*/ 42 w 64"/>
                <a:gd name="T41" fmla="*/ 40 h 64"/>
                <a:gd name="T42" fmla="*/ 42 w 64"/>
                <a:gd name="T43" fmla="*/ 64 h 64"/>
                <a:gd name="T44" fmla="*/ 53 w 64"/>
                <a:gd name="T45" fmla="*/ 64 h 64"/>
                <a:gd name="T46" fmla="*/ 64 w 64"/>
                <a:gd name="T47" fmla="*/ 53 h 64"/>
                <a:gd name="T48" fmla="*/ 64 w 64"/>
                <a:gd name="T49"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64" y="11"/>
                  </a:moveTo>
                  <a:cubicBezTo>
                    <a:pt x="64" y="5"/>
                    <a:pt x="59" y="0"/>
                    <a:pt x="53" y="0"/>
                  </a:cubicBezTo>
                  <a:cubicBezTo>
                    <a:pt x="11" y="0"/>
                    <a:pt x="11" y="0"/>
                    <a:pt x="11" y="0"/>
                  </a:cubicBezTo>
                  <a:cubicBezTo>
                    <a:pt x="5" y="0"/>
                    <a:pt x="0" y="5"/>
                    <a:pt x="0" y="11"/>
                  </a:cubicBezTo>
                  <a:cubicBezTo>
                    <a:pt x="0" y="53"/>
                    <a:pt x="0" y="53"/>
                    <a:pt x="0" y="53"/>
                  </a:cubicBezTo>
                  <a:cubicBezTo>
                    <a:pt x="0" y="59"/>
                    <a:pt x="5" y="64"/>
                    <a:pt x="11" y="64"/>
                  </a:cubicBezTo>
                  <a:cubicBezTo>
                    <a:pt x="32" y="64"/>
                    <a:pt x="32" y="64"/>
                    <a:pt x="32" y="64"/>
                  </a:cubicBezTo>
                  <a:cubicBezTo>
                    <a:pt x="32" y="40"/>
                    <a:pt x="32" y="40"/>
                    <a:pt x="32" y="40"/>
                  </a:cubicBezTo>
                  <a:cubicBezTo>
                    <a:pt x="24" y="40"/>
                    <a:pt x="24" y="40"/>
                    <a:pt x="24" y="40"/>
                  </a:cubicBezTo>
                  <a:cubicBezTo>
                    <a:pt x="24" y="29"/>
                    <a:pt x="24" y="29"/>
                    <a:pt x="24" y="29"/>
                  </a:cubicBezTo>
                  <a:cubicBezTo>
                    <a:pt x="32" y="29"/>
                    <a:pt x="32" y="29"/>
                    <a:pt x="32" y="29"/>
                  </a:cubicBezTo>
                  <a:cubicBezTo>
                    <a:pt x="32" y="25"/>
                    <a:pt x="32" y="25"/>
                    <a:pt x="32" y="25"/>
                  </a:cubicBezTo>
                  <a:cubicBezTo>
                    <a:pt x="32" y="18"/>
                    <a:pt x="37" y="11"/>
                    <a:pt x="44" y="11"/>
                  </a:cubicBezTo>
                  <a:cubicBezTo>
                    <a:pt x="53" y="11"/>
                    <a:pt x="53" y="11"/>
                    <a:pt x="53" y="11"/>
                  </a:cubicBezTo>
                  <a:cubicBezTo>
                    <a:pt x="53" y="22"/>
                    <a:pt x="53" y="22"/>
                    <a:pt x="53" y="22"/>
                  </a:cubicBezTo>
                  <a:cubicBezTo>
                    <a:pt x="44" y="22"/>
                    <a:pt x="44" y="22"/>
                    <a:pt x="44" y="22"/>
                  </a:cubicBezTo>
                  <a:cubicBezTo>
                    <a:pt x="43" y="22"/>
                    <a:pt x="42" y="23"/>
                    <a:pt x="42" y="25"/>
                  </a:cubicBezTo>
                  <a:cubicBezTo>
                    <a:pt x="42" y="29"/>
                    <a:pt x="42" y="29"/>
                    <a:pt x="42" y="29"/>
                  </a:cubicBezTo>
                  <a:cubicBezTo>
                    <a:pt x="53" y="29"/>
                    <a:pt x="53" y="29"/>
                    <a:pt x="53" y="29"/>
                  </a:cubicBezTo>
                  <a:cubicBezTo>
                    <a:pt x="53" y="40"/>
                    <a:pt x="53" y="40"/>
                    <a:pt x="53" y="40"/>
                  </a:cubicBezTo>
                  <a:cubicBezTo>
                    <a:pt x="42" y="40"/>
                    <a:pt x="42" y="40"/>
                    <a:pt x="42" y="40"/>
                  </a:cubicBezTo>
                  <a:cubicBezTo>
                    <a:pt x="42" y="64"/>
                    <a:pt x="42" y="64"/>
                    <a:pt x="42" y="64"/>
                  </a:cubicBezTo>
                  <a:cubicBezTo>
                    <a:pt x="53" y="64"/>
                    <a:pt x="53" y="64"/>
                    <a:pt x="53" y="64"/>
                  </a:cubicBezTo>
                  <a:cubicBezTo>
                    <a:pt x="59" y="64"/>
                    <a:pt x="64" y="59"/>
                    <a:pt x="64" y="53"/>
                  </a:cubicBezTo>
                  <a:lnTo>
                    <a:pt x="64" y="11"/>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id-ID" sz="6600"/>
            </a:p>
          </p:txBody>
        </p:sp>
      </p:grpSp>
      <p:sp>
        <p:nvSpPr>
          <p:cNvPr id="6" name="9Slide.vn 4">
            <a:extLst>
              <a:ext uri="{FF2B5EF4-FFF2-40B4-BE49-F238E27FC236}">
                <a16:creationId xmlns:a16="http://schemas.microsoft.com/office/drawing/2014/main" id="{9EF93966-454A-234F-AD8F-84AD1EE790E5}"/>
              </a:ext>
            </a:extLst>
          </p:cNvPr>
          <p:cNvSpPr txBox="1"/>
          <p:nvPr/>
        </p:nvSpPr>
        <p:spPr>
          <a:xfrm>
            <a:off x="1802920" y="1688968"/>
            <a:ext cx="2676144" cy="830997"/>
          </a:xfrm>
          <a:prstGeom prst="rect">
            <a:avLst/>
          </a:prstGeom>
          <a:solidFill>
            <a:schemeClr val="accent1">
              <a:lumMod val="75000"/>
            </a:schemeClr>
          </a:solidFill>
        </p:spPr>
        <p:txBody>
          <a:bodyPr wrap="square" tIns="0" bIns="0" rtlCol="0" anchor="ctr">
            <a:spAutoFit/>
          </a:bodyPr>
          <a:lstStyle/>
          <a:p>
            <a:pPr algn="r">
              <a:lnSpc>
                <a:spcPct val="150000"/>
              </a:lnSpc>
            </a:pPr>
            <a:r>
              <a:rPr lang="en-US" sz="4000" smtClean="0">
                <a:solidFill>
                  <a:schemeClr val="bg1"/>
                </a:solidFill>
                <a:latin typeface="#9Slide04 NewParis Headline" panose="02070500080000000003" pitchFamily="18" charset="0"/>
                <a:ea typeface="Noto Serif" charset="0"/>
                <a:cs typeface="Noto Serif" charset="0"/>
              </a:rPr>
              <a:t>SỬ DỤNG</a:t>
            </a:r>
            <a:endParaRPr lang="en-US" sz="4000" dirty="0">
              <a:solidFill>
                <a:schemeClr val="bg1"/>
              </a:solidFill>
              <a:latin typeface="#9Slide04 NewParis Headline" panose="02070500080000000003" pitchFamily="18" charset="0"/>
              <a:ea typeface="Noto Serif" charset="0"/>
              <a:cs typeface="Noto Serif" charset="0"/>
            </a:endParaRPr>
          </a:p>
        </p:txBody>
      </p:sp>
      <p:sp>
        <p:nvSpPr>
          <p:cNvPr id="7" name="9Slide.vn 4">
            <a:extLst>
              <a:ext uri="{FF2B5EF4-FFF2-40B4-BE49-F238E27FC236}">
                <a16:creationId xmlns:a16="http://schemas.microsoft.com/office/drawing/2014/main" id="{9EF93966-454A-234F-AD8F-84AD1EE790E5}"/>
              </a:ext>
            </a:extLst>
          </p:cNvPr>
          <p:cNvSpPr txBox="1"/>
          <p:nvPr/>
        </p:nvSpPr>
        <p:spPr>
          <a:xfrm>
            <a:off x="3140992" y="4212311"/>
            <a:ext cx="8750807" cy="830997"/>
          </a:xfrm>
          <a:prstGeom prst="rect">
            <a:avLst/>
          </a:prstGeom>
          <a:solidFill>
            <a:schemeClr val="accent1">
              <a:lumMod val="75000"/>
            </a:schemeClr>
          </a:solidFill>
        </p:spPr>
        <p:txBody>
          <a:bodyPr wrap="square" rtlCol="0" anchor="ctr">
            <a:spAutoFit/>
          </a:bodyPr>
          <a:lstStyle/>
          <a:p>
            <a:pPr algn="r">
              <a:lnSpc>
                <a:spcPct val="150000"/>
              </a:lnSpc>
            </a:pPr>
            <a:r>
              <a:rPr lang="en-US" sz="3200" smtClean="0">
                <a:solidFill>
                  <a:schemeClr val="bg1"/>
                </a:solidFill>
                <a:latin typeface="#9Slide04 NewParis Headline" panose="02070500080000000003" pitchFamily="18" charset="0"/>
                <a:ea typeface="Noto Serif" charset="0"/>
                <a:cs typeface="Noto Serif" charset="0"/>
              </a:rPr>
              <a:t>TÍCH  HỢP CÁC CHỨC NĂNG CHO WEBSITE</a:t>
            </a:r>
            <a:endParaRPr lang="en-US" sz="3200" dirty="0">
              <a:solidFill>
                <a:schemeClr val="bg1"/>
              </a:solidFill>
              <a:latin typeface="#9Slide04 NewParis Headline" panose="02070500080000000003" pitchFamily="18" charset="0"/>
              <a:ea typeface="Noto Serif" charset="0"/>
              <a:cs typeface="Noto Serif" charset="0"/>
            </a:endParaRPr>
          </a:p>
        </p:txBody>
      </p:sp>
      <p:sp>
        <p:nvSpPr>
          <p:cNvPr id="4" name="Right Triangle 3"/>
          <p:cNvSpPr/>
          <p:nvPr/>
        </p:nvSpPr>
        <p:spPr>
          <a:xfrm rot="10800000">
            <a:off x="8508380" y="0"/>
            <a:ext cx="3683620" cy="34671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056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6" presetClass="entr" presetSubtype="37"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8674" y="336430"/>
            <a:ext cx="11591109" cy="6325627"/>
          </a:xfrm>
          <a:prstGeom prst="rect">
            <a:avLst/>
          </a:prstGeom>
          <a:noFill/>
          <a:ln>
            <a:noFill/>
          </a:ln>
        </p:spPr>
      </p:pic>
      <p:sp>
        <p:nvSpPr>
          <p:cNvPr id="5" name="TextBox 4"/>
          <p:cNvSpPr txBox="1"/>
          <p:nvPr/>
        </p:nvSpPr>
        <p:spPr>
          <a:xfrm>
            <a:off x="10563497" y="6261463"/>
            <a:ext cx="1436914" cy="470263"/>
          </a:xfrm>
          <a:prstGeom prst="rect">
            <a:avLst/>
          </a:prstGeom>
          <a:solidFill>
            <a:schemeClr val="accent1">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57154177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p:nvPr/>
        </p:nvPicPr>
        <p:blipFill>
          <a:blip r:embed="rId2"/>
          <a:stretch>
            <a:fillRect/>
          </a:stretch>
        </p:blipFill>
        <p:spPr>
          <a:xfrm>
            <a:off x="5053994" y="1210867"/>
            <a:ext cx="6528405" cy="4850298"/>
          </a:xfrm>
          <a:prstGeom prst="rect">
            <a:avLst/>
          </a:prstGeom>
        </p:spPr>
      </p:pic>
      <p:sp>
        <p:nvSpPr>
          <p:cNvPr id="3" name="TextBox 2"/>
          <p:cNvSpPr txBox="1"/>
          <p:nvPr/>
        </p:nvSpPr>
        <p:spPr>
          <a:xfrm>
            <a:off x="661850" y="1210867"/>
            <a:ext cx="4016244" cy="830997"/>
          </a:xfrm>
          <a:prstGeom prst="rect">
            <a:avLst/>
          </a:prstGeom>
          <a:noFill/>
        </p:spPr>
        <p:txBody>
          <a:bodyPr wrap="square" rtlCol="0">
            <a:spAutoFit/>
          </a:bodyPr>
          <a:lstStyle/>
          <a:p>
            <a:r>
              <a:rPr lang="en-US" sz="2400" smtClean="0">
                <a:solidFill>
                  <a:schemeClr val="bg1"/>
                </a:solidFill>
              </a:rPr>
              <a:t>1. Tạo </a:t>
            </a:r>
            <a:r>
              <a:rPr lang="en-US" sz="2400" dirty="0" err="1">
                <a:solidFill>
                  <a:schemeClr val="bg1"/>
                </a:solidFill>
              </a:rPr>
              <a:t>Webhook</a:t>
            </a:r>
            <a:r>
              <a:rPr lang="en-US" sz="2400" dirty="0">
                <a:solidFill>
                  <a:schemeClr val="bg1"/>
                </a:solidFill>
              </a:rPr>
              <a:t> </a:t>
            </a:r>
            <a:r>
              <a:rPr lang="en-US" sz="2400" dirty="0" err="1">
                <a:solidFill>
                  <a:schemeClr val="bg1"/>
                </a:solidFill>
              </a:rPr>
              <a:t>trên</a:t>
            </a:r>
            <a:r>
              <a:rPr lang="en-US" sz="2400" dirty="0">
                <a:solidFill>
                  <a:schemeClr val="bg1"/>
                </a:solidFill>
              </a:rPr>
              <a:t> </a:t>
            </a:r>
            <a:r>
              <a:rPr lang="en-US" sz="2400" u="sng" dirty="0">
                <a:solidFill>
                  <a:schemeClr val="accent1"/>
                </a:solidFill>
              </a:rPr>
              <a:t>dialogflow.cloud.google.com</a:t>
            </a:r>
          </a:p>
        </p:txBody>
      </p:sp>
      <p:sp>
        <p:nvSpPr>
          <p:cNvPr id="5" name="9Slide.vn 2"/>
          <p:cNvSpPr txBox="1"/>
          <p:nvPr/>
        </p:nvSpPr>
        <p:spPr>
          <a:xfrm>
            <a:off x="440315" y="304726"/>
            <a:ext cx="4138765" cy="584775"/>
          </a:xfrm>
          <a:prstGeom prst="rect">
            <a:avLst/>
          </a:prstGeom>
          <a:solidFill>
            <a:schemeClr val="accent1">
              <a:lumMod val="75000"/>
            </a:schemeClr>
          </a:solidFill>
        </p:spPr>
        <p:txBody>
          <a:bodyPr wrap="square" rtlCol="0">
            <a:spAutoFit/>
          </a:bodyPr>
          <a:lstStyle/>
          <a:p>
            <a:r>
              <a:rPr lang="en-US" sz="3200" i="1" dirty="0" err="1" smtClean="0">
                <a:solidFill>
                  <a:schemeClr val="bg1"/>
                </a:solidFill>
                <a:latin typeface="#9Slide04 NewParis Headline" panose="02070500080000000003" pitchFamily="18" charset="0"/>
                <a:ea typeface="Noto Serif" charset="0"/>
                <a:cs typeface="Noto Serif" charset="0"/>
              </a:rPr>
              <a:t>Các</a:t>
            </a:r>
            <a:r>
              <a:rPr lang="en-US" sz="3200" i="1" dirty="0" smtClean="0">
                <a:solidFill>
                  <a:schemeClr val="bg1"/>
                </a:solidFill>
                <a:latin typeface="#9Slide04 NewParis Headline" panose="02070500080000000003" pitchFamily="18" charset="0"/>
                <a:ea typeface="Noto Serif" charset="0"/>
                <a:cs typeface="Noto Serif" charset="0"/>
              </a:rPr>
              <a:t> </a:t>
            </a:r>
            <a:r>
              <a:rPr lang="en-US" sz="3200" i="1" dirty="0" err="1" smtClean="0">
                <a:solidFill>
                  <a:schemeClr val="bg1"/>
                </a:solidFill>
                <a:latin typeface="#9Slide04 NewParis Headline" panose="02070500080000000003" pitchFamily="18" charset="0"/>
                <a:ea typeface="Noto Serif" charset="0"/>
                <a:cs typeface="Noto Serif" charset="0"/>
              </a:rPr>
              <a:t>bước</a:t>
            </a:r>
            <a:r>
              <a:rPr lang="en-US" sz="3200" i="1" dirty="0" smtClean="0">
                <a:solidFill>
                  <a:schemeClr val="bg1"/>
                </a:solidFill>
                <a:latin typeface="#9Slide04 NewParis Headline" panose="02070500080000000003" pitchFamily="18" charset="0"/>
                <a:ea typeface="Noto Serif" charset="0"/>
                <a:cs typeface="Noto Serif" charset="0"/>
              </a:rPr>
              <a:t> </a:t>
            </a:r>
            <a:r>
              <a:rPr lang="en-US" sz="3200" i="1" dirty="0" err="1" smtClean="0">
                <a:solidFill>
                  <a:schemeClr val="bg1"/>
                </a:solidFill>
                <a:latin typeface="#9Slide04 NewParis Headline" panose="02070500080000000003" pitchFamily="18" charset="0"/>
                <a:ea typeface="Noto Serif" charset="0"/>
                <a:cs typeface="Noto Serif" charset="0"/>
              </a:rPr>
              <a:t>tạo</a:t>
            </a:r>
            <a:r>
              <a:rPr lang="en-US" sz="3200" i="1" dirty="0" smtClean="0">
                <a:solidFill>
                  <a:schemeClr val="bg1"/>
                </a:solidFill>
                <a:latin typeface="#9Slide04 NewParis Headline" panose="02070500080000000003" pitchFamily="18" charset="0"/>
                <a:ea typeface="Noto Serif" charset="0"/>
                <a:cs typeface="Noto Serif" charset="0"/>
              </a:rPr>
              <a:t> </a:t>
            </a:r>
            <a:r>
              <a:rPr lang="en-US" sz="3200" i="1" dirty="0" err="1" smtClean="0">
                <a:solidFill>
                  <a:schemeClr val="bg1"/>
                </a:solidFill>
                <a:latin typeface="#9Slide04 NewParis Headline" panose="02070500080000000003" pitchFamily="18" charset="0"/>
                <a:ea typeface="Noto Serif" charset="0"/>
                <a:cs typeface="Noto Serif" charset="0"/>
              </a:rPr>
              <a:t>Botchat</a:t>
            </a:r>
            <a:endParaRPr lang="en-US" sz="3200" i="1" dirty="0">
              <a:solidFill>
                <a:schemeClr val="bg1"/>
              </a:solidFill>
              <a:latin typeface="#9Slide04 NewParis Headline" panose="02070500080000000003" pitchFamily="18" charset="0"/>
              <a:ea typeface="Noto Serif" charset="0"/>
              <a:cs typeface="Noto Serif" charset="0"/>
            </a:endParaRPr>
          </a:p>
        </p:txBody>
      </p:sp>
    </p:spTree>
    <p:extLst>
      <p:ext uri="{BB962C8B-B14F-4D97-AF65-F5344CB8AC3E}">
        <p14:creationId xmlns:p14="http://schemas.microsoft.com/office/powerpoint/2010/main" val="412280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9Slide.vn 2"/>
          <p:cNvSpPr txBox="1"/>
          <p:nvPr/>
        </p:nvSpPr>
        <p:spPr>
          <a:xfrm>
            <a:off x="440315" y="304726"/>
            <a:ext cx="4138765" cy="584775"/>
          </a:xfrm>
          <a:prstGeom prst="rect">
            <a:avLst/>
          </a:prstGeom>
          <a:solidFill>
            <a:schemeClr val="accent1">
              <a:lumMod val="75000"/>
            </a:schemeClr>
          </a:solidFill>
        </p:spPr>
        <p:txBody>
          <a:bodyPr wrap="square" rtlCol="0">
            <a:spAutoFit/>
          </a:bodyPr>
          <a:lstStyle/>
          <a:p>
            <a:r>
              <a:rPr lang="en-US" sz="3200" i="1" dirty="0" err="1" smtClean="0">
                <a:solidFill>
                  <a:schemeClr val="bg1"/>
                </a:solidFill>
                <a:latin typeface="#9Slide04 NewParis Headline" panose="02070500080000000003" pitchFamily="18" charset="0"/>
                <a:ea typeface="Noto Serif" charset="0"/>
                <a:cs typeface="Noto Serif" charset="0"/>
              </a:rPr>
              <a:t>Các</a:t>
            </a:r>
            <a:r>
              <a:rPr lang="en-US" sz="3200" i="1" dirty="0" smtClean="0">
                <a:solidFill>
                  <a:schemeClr val="bg1"/>
                </a:solidFill>
                <a:latin typeface="#9Slide04 NewParis Headline" panose="02070500080000000003" pitchFamily="18" charset="0"/>
                <a:ea typeface="Noto Serif" charset="0"/>
                <a:cs typeface="Noto Serif" charset="0"/>
              </a:rPr>
              <a:t> </a:t>
            </a:r>
            <a:r>
              <a:rPr lang="en-US" sz="3200" i="1" dirty="0" err="1" smtClean="0">
                <a:solidFill>
                  <a:schemeClr val="bg1"/>
                </a:solidFill>
                <a:latin typeface="#9Slide04 NewParis Headline" panose="02070500080000000003" pitchFamily="18" charset="0"/>
                <a:ea typeface="Noto Serif" charset="0"/>
                <a:cs typeface="Noto Serif" charset="0"/>
              </a:rPr>
              <a:t>bước</a:t>
            </a:r>
            <a:r>
              <a:rPr lang="en-US" sz="3200" i="1" dirty="0" smtClean="0">
                <a:solidFill>
                  <a:schemeClr val="bg1"/>
                </a:solidFill>
                <a:latin typeface="#9Slide04 NewParis Headline" panose="02070500080000000003" pitchFamily="18" charset="0"/>
                <a:ea typeface="Noto Serif" charset="0"/>
                <a:cs typeface="Noto Serif" charset="0"/>
              </a:rPr>
              <a:t> </a:t>
            </a:r>
            <a:r>
              <a:rPr lang="en-US" sz="3200" i="1" dirty="0" err="1" smtClean="0">
                <a:solidFill>
                  <a:schemeClr val="bg1"/>
                </a:solidFill>
                <a:latin typeface="#9Slide04 NewParis Headline" panose="02070500080000000003" pitchFamily="18" charset="0"/>
                <a:ea typeface="Noto Serif" charset="0"/>
                <a:cs typeface="Noto Serif" charset="0"/>
              </a:rPr>
              <a:t>tạo</a:t>
            </a:r>
            <a:r>
              <a:rPr lang="en-US" sz="3200" i="1" dirty="0" smtClean="0">
                <a:solidFill>
                  <a:schemeClr val="bg1"/>
                </a:solidFill>
                <a:latin typeface="#9Slide04 NewParis Headline" panose="02070500080000000003" pitchFamily="18" charset="0"/>
                <a:ea typeface="Noto Serif" charset="0"/>
                <a:cs typeface="Noto Serif" charset="0"/>
              </a:rPr>
              <a:t> </a:t>
            </a:r>
            <a:r>
              <a:rPr lang="en-US" sz="3200" i="1" dirty="0" err="1" smtClean="0">
                <a:solidFill>
                  <a:schemeClr val="bg1"/>
                </a:solidFill>
                <a:latin typeface="#9Slide04 NewParis Headline" panose="02070500080000000003" pitchFamily="18" charset="0"/>
                <a:ea typeface="Noto Serif" charset="0"/>
                <a:cs typeface="Noto Serif" charset="0"/>
              </a:rPr>
              <a:t>Botchat</a:t>
            </a:r>
            <a:endParaRPr lang="en-US" sz="3200" i="1" dirty="0">
              <a:solidFill>
                <a:schemeClr val="bg1"/>
              </a:solidFill>
              <a:latin typeface="#9Slide04 NewParis Headline" panose="02070500080000000003" pitchFamily="18" charset="0"/>
              <a:ea typeface="Noto Serif" charset="0"/>
              <a:cs typeface="Noto Serif" charset="0"/>
            </a:endParaRPr>
          </a:p>
        </p:txBody>
      </p:sp>
      <p:pic>
        <p:nvPicPr>
          <p:cNvPr id="7" name="Picture 6"/>
          <p:cNvPicPr/>
          <p:nvPr/>
        </p:nvPicPr>
        <p:blipFill>
          <a:blip r:embed="rId2"/>
          <a:stretch>
            <a:fillRect/>
          </a:stretch>
        </p:blipFill>
        <p:spPr>
          <a:xfrm>
            <a:off x="4038599" y="1657408"/>
            <a:ext cx="7788215" cy="4251685"/>
          </a:xfrm>
          <a:prstGeom prst="rect">
            <a:avLst/>
          </a:prstGeom>
        </p:spPr>
      </p:pic>
      <p:sp>
        <p:nvSpPr>
          <p:cNvPr id="8" name="TextBox 7"/>
          <p:cNvSpPr txBox="1"/>
          <p:nvPr/>
        </p:nvSpPr>
        <p:spPr>
          <a:xfrm>
            <a:off x="241540" y="1141879"/>
            <a:ext cx="5771071" cy="646331"/>
          </a:xfrm>
          <a:prstGeom prst="rect">
            <a:avLst/>
          </a:prstGeom>
          <a:noFill/>
        </p:spPr>
        <p:txBody>
          <a:bodyPr wrap="square" rtlCol="0">
            <a:spAutoFit/>
          </a:bodyPr>
          <a:lstStyle/>
          <a:p>
            <a:pPr lvl="0"/>
            <a:r>
              <a:rPr lang="en-US" dirty="0" smtClean="0">
                <a:solidFill>
                  <a:schemeClr val="bg1"/>
                </a:solidFill>
              </a:rPr>
              <a:t>2.Get </a:t>
            </a:r>
            <a:r>
              <a:rPr lang="en-US" dirty="0">
                <a:solidFill>
                  <a:schemeClr val="bg1"/>
                </a:solidFill>
              </a:rPr>
              <a:t>Callback URL </a:t>
            </a:r>
            <a:r>
              <a:rPr lang="en-US" dirty="0" err="1" smtClean="0">
                <a:solidFill>
                  <a:schemeClr val="bg1"/>
                </a:solidFill>
              </a:rPr>
              <a:t>va</a:t>
            </a:r>
            <a:r>
              <a:rPr lang="en-US" dirty="0" smtClean="0">
                <a:solidFill>
                  <a:schemeClr val="bg1"/>
                </a:solidFill>
              </a:rPr>
              <a:t>̀ </a:t>
            </a:r>
            <a:r>
              <a:rPr lang="en-US" dirty="0">
                <a:solidFill>
                  <a:schemeClr val="bg1"/>
                </a:solidFill>
              </a:rPr>
              <a:t>Verify Token</a:t>
            </a:r>
          </a:p>
          <a:p>
            <a:endParaRPr lang="en-US" dirty="0">
              <a:solidFill>
                <a:schemeClr val="bg1"/>
              </a:solidFill>
            </a:endParaRPr>
          </a:p>
        </p:txBody>
      </p:sp>
      <p:cxnSp>
        <p:nvCxnSpPr>
          <p:cNvPr id="11" name="Straight Arrow Connector 10"/>
          <p:cNvCxnSpPr/>
          <p:nvPr/>
        </p:nvCxnSpPr>
        <p:spPr>
          <a:xfrm flipH="1" flipV="1">
            <a:off x="2420487" y="2224132"/>
            <a:ext cx="2324043" cy="15973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7315" y="1900967"/>
            <a:ext cx="2320506" cy="646331"/>
          </a:xfrm>
          <a:prstGeom prst="rect">
            <a:avLst/>
          </a:prstGeom>
          <a:noFill/>
        </p:spPr>
        <p:txBody>
          <a:bodyPr wrap="square" rtlCol="0">
            <a:spAutoFit/>
          </a:bodyPr>
          <a:lstStyle/>
          <a:p>
            <a:r>
              <a:rPr lang="en-US" dirty="0" err="1">
                <a:solidFill>
                  <a:schemeClr val="bg1"/>
                </a:solidFill>
              </a:rPr>
              <a:t>địa</a:t>
            </a:r>
            <a:r>
              <a:rPr lang="en-US" dirty="0">
                <a:solidFill>
                  <a:schemeClr val="bg1"/>
                </a:solidFill>
              </a:rPr>
              <a:t> chỉ </a:t>
            </a:r>
            <a:r>
              <a:rPr lang="en-US" dirty="0" err="1">
                <a:solidFill>
                  <a:schemeClr val="bg1"/>
                </a:solidFill>
              </a:rPr>
              <a:t>của</a:t>
            </a:r>
            <a:r>
              <a:rPr lang="en-US" dirty="0">
                <a:solidFill>
                  <a:schemeClr val="bg1"/>
                </a:solidFill>
              </a:rPr>
              <a:t> </a:t>
            </a:r>
            <a:r>
              <a:rPr lang="en-US" dirty="0" err="1">
                <a:solidFill>
                  <a:schemeClr val="bg1"/>
                </a:solidFill>
              </a:rPr>
              <a:t>webhook</a:t>
            </a:r>
            <a:endParaRPr lang="en-US" dirty="0">
              <a:solidFill>
                <a:schemeClr val="bg1"/>
              </a:solidFill>
            </a:endParaRPr>
          </a:p>
          <a:p>
            <a:endParaRPr lang="en-US" dirty="0">
              <a:solidFill>
                <a:schemeClr val="bg1"/>
              </a:solidFill>
            </a:endParaRPr>
          </a:p>
        </p:txBody>
      </p:sp>
      <p:cxnSp>
        <p:nvCxnSpPr>
          <p:cNvPr id="14" name="Straight Arrow Connector 13"/>
          <p:cNvCxnSpPr/>
          <p:nvPr/>
        </p:nvCxnSpPr>
        <p:spPr>
          <a:xfrm flipH="1" flipV="1">
            <a:off x="2139351" y="3525485"/>
            <a:ext cx="2286001" cy="8394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6327" y="3202320"/>
            <a:ext cx="2838090" cy="646331"/>
          </a:xfrm>
          <a:prstGeom prst="rect">
            <a:avLst/>
          </a:prstGeom>
          <a:noFill/>
        </p:spPr>
        <p:txBody>
          <a:bodyPr wrap="square" rtlCol="0">
            <a:spAutoFit/>
          </a:bodyPr>
          <a:lstStyle/>
          <a:p>
            <a:r>
              <a:rPr lang="en-US" dirty="0" smtClean="0">
                <a:solidFill>
                  <a:schemeClr val="bg1"/>
                </a:solidFill>
              </a:rPr>
              <a:t>mã </a:t>
            </a:r>
            <a:r>
              <a:rPr lang="en-US" dirty="0" err="1">
                <a:solidFill>
                  <a:schemeClr val="bg1"/>
                </a:solidFill>
              </a:rPr>
              <a:t>đê</a:t>
            </a:r>
            <a:r>
              <a:rPr lang="en-US" dirty="0">
                <a:solidFill>
                  <a:schemeClr val="bg1"/>
                </a:solidFill>
              </a:rPr>
              <a:t>̉ </a:t>
            </a:r>
            <a:r>
              <a:rPr lang="en-US" dirty="0" err="1">
                <a:solidFill>
                  <a:schemeClr val="bg1"/>
                </a:solidFill>
              </a:rPr>
              <a:t>xác</a:t>
            </a:r>
            <a:r>
              <a:rPr lang="en-US" dirty="0">
                <a:solidFill>
                  <a:schemeClr val="bg1"/>
                </a:solidFill>
              </a:rPr>
              <a:t> minh </a:t>
            </a:r>
            <a:r>
              <a:rPr lang="en-US" dirty="0" err="1">
                <a:solidFill>
                  <a:schemeClr val="bg1"/>
                </a:solidFill>
              </a:rPr>
              <a:t>webhook</a:t>
            </a:r>
            <a:endParaRPr lang="en-US" dirty="0">
              <a:solidFill>
                <a:schemeClr val="bg1"/>
              </a:solidFill>
            </a:endParaRPr>
          </a:p>
          <a:p>
            <a:endParaRPr lang="en-US" dirty="0">
              <a:solidFill>
                <a:schemeClr val="bg1"/>
              </a:solidFill>
            </a:endParaRPr>
          </a:p>
        </p:txBody>
      </p:sp>
      <p:cxnSp>
        <p:nvCxnSpPr>
          <p:cNvPr id="21" name="Straight Arrow Connector 20"/>
          <p:cNvCxnSpPr/>
          <p:nvPr/>
        </p:nvCxnSpPr>
        <p:spPr>
          <a:xfrm flipH="1">
            <a:off x="2950234" y="4799692"/>
            <a:ext cx="1475119" cy="3231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1268" y="4799691"/>
            <a:ext cx="2358275" cy="646331"/>
          </a:xfrm>
          <a:prstGeom prst="rect">
            <a:avLst/>
          </a:prstGeom>
          <a:noFill/>
        </p:spPr>
        <p:txBody>
          <a:bodyPr wrap="square" rtlCol="0">
            <a:spAutoFit/>
          </a:bodyPr>
          <a:lstStyle/>
          <a:p>
            <a:r>
              <a:rPr lang="en-US" dirty="0">
                <a:solidFill>
                  <a:schemeClr val="bg1"/>
                </a:solidFill>
              </a:rPr>
              <a:t>token </a:t>
            </a:r>
            <a:r>
              <a:rPr lang="en-US" dirty="0" err="1">
                <a:solidFill>
                  <a:schemeClr val="bg1"/>
                </a:solidFill>
              </a:rPr>
              <a:t>truy</a:t>
            </a:r>
            <a:r>
              <a:rPr lang="en-US" dirty="0">
                <a:solidFill>
                  <a:schemeClr val="bg1"/>
                </a:solidFill>
              </a:rPr>
              <a:t> </a:t>
            </a:r>
            <a:r>
              <a:rPr lang="en-US" dirty="0" err="1">
                <a:solidFill>
                  <a:schemeClr val="bg1"/>
                </a:solidFill>
              </a:rPr>
              <a:t>cập</a:t>
            </a:r>
            <a:r>
              <a:rPr lang="en-US" dirty="0">
                <a:solidFill>
                  <a:schemeClr val="bg1"/>
                </a:solidFill>
              </a:rPr>
              <a:t> </a:t>
            </a:r>
            <a:r>
              <a:rPr lang="en-US" dirty="0" err="1">
                <a:solidFill>
                  <a:schemeClr val="bg1"/>
                </a:solidFill>
              </a:rPr>
              <a:t>trang</a:t>
            </a:r>
            <a:r>
              <a:rPr lang="en-US" dirty="0">
                <a:solidFill>
                  <a:schemeClr val="bg1"/>
                </a:solidFill>
              </a:rPr>
              <a:t> </a:t>
            </a:r>
            <a:r>
              <a:rPr lang="en-US" dirty="0" err="1">
                <a:solidFill>
                  <a:schemeClr val="bg1"/>
                </a:solidFill>
              </a:rPr>
              <a:t>chứa</a:t>
            </a:r>
            <a:r>
              <a:rPr lang="en-US" dirty="0">
                <a:solidFill>
                  <a:schemeClr val="bg1"/>
                </a:solidFill>
              </a:rPr>
              <a:t> bot</a:t>
            </a:r>
          </a:p>
        </p:txBody>
      </p:sp>
    </p:spTree>
    <p:extLst>
      <p:ext uri="{BB962C8B-B14F-4D97-AF65-F5344CB8AC3E}">
        <p14:creationId xmlns:p14="http://schemas.microsoft.com/office/powerpoint/2010/main" val="4838500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1+#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40315" y="2346211"/>
            <a:ext cx="3856007" cy="923330"/>
          </a:xfrm>
          <a:prstGeom prst="rect">
            <a:avLst/>
          </a:prstGeom>
          <a:noFill/>
        </p:spPr>
        <p:txBody>
          <a:bodyPr wrap="square" rtlCol="0">
            <a:spAutoFit/>
          </a:bodyPr>
          <a:lstStyle/>
          <a:p>
            <a:r>
              <a:rPr lang="en-US" dirty="0" smtClean="0">
                <a:solidFill>
                  <a:schemeClr val="bg1"/>
                </a:solidFill>
              </a:rPr>
              <a:t>3.</a:t>
            </a:r>
            <a:r>
              <a:rPr lang="en-US" dirty="0">
                <a:solidFill>
                  <a:schemeClr val="bg1"/>
                </a:solidFill>
              </a:rPr>
              <a:t> </a:t>
            </a:r>
            <a:r>
              <a:rPr lang="en-US" dirty="0" err="1">
                <a:solidFill>
                  <a:schemeClr val="bg1"/>
                </a:solidFill>
              </a:rPr>
              <a:t>Gọi</a:t>
            </a:r>
            <a:r>
              <a:rPr lang="en-US" dirty="0">
                <a:solidFill>
                  <a:schemeClr val="bg1"/>
                </a:solidFill>
              </a:rPr>
              <a:t> </a:t>
            </a:r>
            <a:r>
              <a:rPr lang="en-US" dirty="0" err="1">
                <a:solidFill>
                  <a:schemeClr val="bg1"/>
                </a:solidFill>
              </a:rPr>
              <a:t>Webhook</a:t>
            </a:r>
            <a:r>
              <a:rPr lang="en-US" dirty="0">
                <a:solidFill>
                  <a:schemeClr val="bg1"/>
                </a:solidFill>
              </a:rPr>
              <a:t> ở </a:t>
            </a:r>
            <a:r>
              <a:rPr lang="en-US" dirty="0" err="1">
                <a:solidFill>
                  <a:schemeClr val="bg1"/>
                </a:solidFill>
              </a:rPr>
              <a:t>trên</a:t>
            </a:r>
            <a:r>
              <a:rPr lang="en-US" dirty="0">
                <a:solidFill>
                  <a:schemeClr val="bg1"/>
                </a:solidFill>
              </a:rPr>
              <a:t> </a:t>
            </a:r>
            <a:r>
              <a:rPr lang="en-US" dirty="0" err="1">
                <a:solidFill>
                  <a:schemeClr val="bg1"/>
                </a:solidFill>
              </a:rPr>
              <a:t>ứng</a:t>
            </a:r>
            <a:r>
              <a:rPr lang="en-US" dirty="0">
                <a:solidFill>
                  <a:schemeClr val="bg1"/>
                </a:solidFill>
              </a:rPr>
              <a:t> </a:t>
            </a:r>
            <a:r>
              <a:rPr lang="en-US" dirty="0" err="1">
                <a:solidFill>
                  <a:schemeClr val="bg1"/>
                </a:solidFill>
              </a:rPr>
              <a:t>dụng</a:t>
            </a:r>
            <a:r>
              <a:rPr lang="en-US" dirty="0">
                <a:solidFill>
                  <a:schemeClr val="bg1"/>
                </a:solidFill>
              </a:rPr>
              <a:t>.</a:t>
            </a:r>
          </a:p>
          <a:p>
            <a:pPr lvl="0"/>
            <a:endParaRPr lang="en-US" dirty="0">
              <a:solidFill>
                <a:schemeClr val="bg1"/>
              </a:solidFill>
            </a:endParaRPr>
          </a:p>
          <a:p>
            <a:endParaRPr lang="en-US" dirty="0">
              <a:solidFill>
                <a:schemeClr val="bg1"/>
              </a:solidFill>
            </a:endParaRPr>
          </a:p>
        </p:txBody>
      </p:sp>
      <p:pic>
        <p:nvPicPr>
          <p:cNvPr id="13" name="Picture 12"/>
          <p:cNvPicPr/>
          <p:nvPr/>
        </p:nvPicPr>
        <p:blipFill>
          <a:blip r:embed="rId2"/>
          <a:stretch>
            <a:fillRect/>
          </a:stretch>
        </p:blipFill>
        <p:spPr>
          <a:xfrm>
            <a:off x="5039263" y="1465044"/>
            <a:ext cx="6658155" cy="4375039"/>
          </a:xfrm>
          <a:prstGeom prst="rect">
            <a:avLst/>
          </a:prstGeom>
        </p:spPr>
      </p:pic>
      <p:sp>
        <p:nvSpPr>
          <p:cNvPr id="7" name="9Slide.vn 2"/>
          <p:cNvSpPr txBox="1"/>
          <p:nvPr/>
        </p:nvSpPr>
        <p:spPr>
          <a:xfrm>
            <a:off x="440315" y="304726"/>
            <a:ext cx="4138765" cy="584775"/>
          </a:xfrm>
          <a:prstGeom prst="rect">
            <a:avLst/>
          </a:prstGeom>
          <a:solidFill>
            <a:schemeClr val="accent1">
              <a:lumMod val="75000"/>
            </a:schemeClr>
          </a:solidFill>
        </p:spPr>
        <p:txBody>
          <a:bodyPr wrap="square" rtlCol="0">
            <a:spAutoFit/>
          </a:bodyPr>
          <a:lstStyle/>
          <a:p>
            <a:r>
              <a:rPr lang="en-US" sz="3200" i="1" dirty="0" err="1" smtClean="0">
                <a:solidFill>
                  <a:schemeClr val="bg1"/>
                </a:solidFill>
                <a:latin typeface="#9Slide04 NewParis Headline" panose="02070500080000000003" pitchFamily="18" charset="0"/>
                <a:ea typeface="Noto Serif" charset="0"/>
                <a:cs typeface="Noto Serif" charset="0"/>
              </a:rPr>
              <a:t>Các</a:t>
            </a:r>
            <a:r>
              <a:rPr lang="en-US" sz="3200" i="1" dirty="0" smtClean="0">
                <a:solidFill>
                  <a:schemeClr val="bg1"/>
                </a:solidFill>
                <a:latin typeface="#9Slide04 NewParis Headline" panose="02070500080000000003" pitchFamily="18" charset="0"/>
                <a:ea typeface="Noto Serif" charset="0"/>
                <a:cs typeface="Noto Serif" charset="0"/>
              </a:rPr>
              <a:t> </a:t>
            </a:r>
            <a:r>
              <a:rPr lang="en-US" sz="3200" i="1" dirty="0" err="1" smtClean="0">
                <a:solidFill>
                  <a:schemeClr val="bg1"/>
                </a:solidFill>
                <a:latin typeface="#9Slide04 NewParis Headline" panose="02070500080000000003" pitchFamily="18" charset="0"/>
                <a:ea typeface="Noto Serif" charset="0"/>
                <a:cs typeface="Noto Serif" charset="0"/>
              </a:rPr>
              <a:t>bước</a:t>
            </a:r>
            <a:r>
              <a:rPr lang="en-US" sz="3200" i="1" dirty="0" smtClean="0">
                <a:solidFill>
                  <a:schemeClr val="bg1"/>
                </a:solidFill>
                <a:latin typeface="#9Slide04 NewParis Headline" panose="02070500080000000003" pitchFamily="18" charset="0"/>
                <a:ea typeface="Noto Serif" charset="0"/>
                <a:cs typeface="Noto Serif" charset="0"/>
              </a:rPr>
              <a:t> </a:t>
            </a:r>
            <a:r>
              <a:rPr lang="en-US" sz="3200" i="1" dirty="0" err="1" smtClean="0">
                <a:solidFill>
                  <a:schemeClr val="bg1"/>
                </a:solidFill>
                <a:latin typeface="#9Slide04 NewParis Headline" panose="02070500080000000003" pitchFamily="18" charset="0"/>
                <a:ea typeface="Noto Serif" charset="0"/>
                <a:cs typeface="Noto Serif" charset="0"/>
              </a:rPr>
              <a:t>tạo</a:t>
            </a:r>
            <a:r>
              <a:rPr lang="en-US" sz="3200" i="1" dirty="0" smtClean="0">
                <a:solidFill>
                  <a:schemeClr val="bg1"/>
                </a:solidFill>
                <a:latin typeface="#9Slide04 NewParis Headline" panose="02070500080000000003" pitchFamily="18" charset="0"/>
                <a:ea typeface="Noto Serif" charset="0"/>
                <a:cs typeface="Noto Serif" charset="0"/>
              </a:rPr>
              <a:t> </a:t>
            </a:r>
            <a:r>
              <a:rPr lang="en-US" sz="3200" i="1" dirty="0" err="1" smtClean="0">
                <a:solidFill>
                  <a:schemeClr val="bg1"/>
                </a:solidFill>
                <a:latin typeface="#9Slide04 NewParis Headline" panose="02070500080000000003" pitchFamily="18" charset="0"/>
                <a:ea typeface="Noto Serif" charset="0"/>
                <a:cs typeface="Noto Serif" charset="0"/>
              </a:rPr>
              <a:t>Botchat</a:t>
            </a:r>
            <a:endParaRPr lang="en-US" sz="3200" i="1" dirty="0">
              <a:solidFill>
                <a:schemeClr val="bg1"/>
              </a:solidFill>
              <a:latin typeface="#9Slide04 NewParis Headline" panose="02070500080000000003" pitchFamily="18" charset="0"/>
              <a:ea typeface="Noto Serif" charset="0"/>
              <a:cs typeface="Noto Serif" charset="0"/>
            </a:endParaRPr>
          </a:p>
        </p:txBody>
      </p:sp>
    </p:spTree>
    <p:extLst>
      <p:ext uri="{BB962C8B-B14F-4D97-AF65-F5344CB8AC3E}">
        <p14:creationId xmlns:p14="http://schemas.microsoft.com/office/powerpoint/2010/main" val="27095043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8"/>
                                        </p:tgtEl>
                                        <p:attrNameLst>
                                          <p:attrName>style.color</p:attrName>
                                        </p:attrNameLst>
                                      </p:cBhvr>
                                      <p:to>
                                        <p:clrVal>
                                          <a:schemeClr val="accent2"/>
                                        </p:clrVal>
                                      </p:to>
                                    </p:set>
                                    <p:set>
                                      <p:cBhvr>
                                        <p:cTn id="7" dur="500" fill="hold"/>
                                        <p:tgtEl>
                                          <p:spTgt spid="8"/>
                                        </p:tgtEl>
                                        <p:attrNameLst>
                                          <p:attrName>fillcolor</p:attrName>
                                        </p:attrNameLst>
                                      </p:cBhvr>
                                      <p:to>
                                        <p:clrVal>
                                          <a:schemeClr val="accent2"/>
                                        </p:clrVal>
                                      </p:to>
                                    </p:set>
                                    <p:set>
                                      <p:cBhvr>
                                        <p:cTn id="8" dur="500" fill="hold"/>
                                        <p:tgtEl>
                                          <p:spTgt spid="8"/>
                                        </p:tgtEl>
                                        <p:attrNameLst>
                                          <p:attrName>fill.type</p:attrName>
                                        </p:attrNameLst>
                                      </p:cBhvr>
                                      <p:to>
                                        <p:strVal val="solid"/>
                                      </p:to>
                                    </p:set>
                                  </p:childTnLst>
                                </p:cTn>
                              </p:par>
                            </p:childTnLst>
                          </p:cTn>
                        </p:par>
                        <p:par>
                          <p:cTn id="9" fill="hold">
                            <p:stCondLst>
                              <p:cond delay="1060"/>
                            </p:stCondLst>
                            <p:childTnLst>
                              <p:par>
                                <p:cTn id="10" presetID="2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9Slide.vn 1"/>
          <p:cNvSpPr txBox="1"/>
          <p:nvPr/>
        </p:nvSpPr>
        <p:spPr>
          <a:xfrm>
            <a:off x="3929601" y="2386565"/>
            <a:ext cx="5926533" cy="1323439"/>
          </a:xfrm>
          <a:prstGeom prst="rect">
            <a:avLst/>
          </a:prstGeom>
          <a:noFill/>
        </p:spPr>
        <p:txBody>
          <a:bodyPr wrap="square" rtlCol="0">
            <a:spAutoFit/>
          </a:bodyPr>
          <a:lstStyle/>
          <a:p>
            <a:r>
              <a:rPr lang="en-US" sz="8000" i="1" dirty="0" smtClean="0">
                <a:solidFill>
                  <a:schemeClr val="bg1"/>
                </a:solidFill>
                <a:latin typeface="#9Slide04 NewParis Headline" panose="02070500080000000003" pitchFamily="18" charset="0"/>
                <a:ea typeface="Noto Serif" charset="0"/>
                <a:cs typeface="Noto Serif" charset="0"/>
              </a:rPr>
              <a:t>Demo </a:t>
            </a:r>
            <a:endParaRPr lang="en-US" sz="8000" i="1" dirty="0">
              <a:solidFill>
                <a:schemeClr val="bg1"/>
              </a:solidFill>
              <a:latin typeface="#9Slide04 NewParis Headline" panose="02070500080000000003" pitchFamily="18" charset="0"/>
              <a:ea typeface="Noto Serif" charset="0"/>
              <a:cs typeface="Noto Serif" charset="0"/>
            </a:endParaRPr>
          </a:p>
        </p:txBody>
      </p:sp>
    </p:spTree>
    <p:extLst>
      <p:ext uri="{BB962C8B-B14F-4D97-AF65-F5344CB8AC3E}">
        <p14:creationId xmlns:p14="http://schemas.microsoft.com/office/powerpoint/2010/main" val="1025674075"/>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6644178" y="1451332"/>
            <a:ext cx="5119506" cy="4734046"/>
            <a:chOff x="6644178" y="1451332"/>
            <a:chExt cx="5119506" cy="4734046"/>
          </a:xfrm>
        </p:grpSpPr>
        <p:sp>
          <p:nvSpPr>
            <p:cNvPr id="13" name="9Slide.vn 3"/>
            <p:cNvSpPr/>
            <p:nvPr/>
          </p:nvSpPr>
          <p:spPr>
            <a:xfrm>
              <a:off x="6751845" y="1451332"/>
              <a:ext cx="5011839" cy="4734046"/>
            </a:xfrm>
            <a:prstGeom prst="rect">
              <a:avLst/>
            </a:prstGeom>
            <a:solidFill>
              <a:srgbClr val="C8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9Slide03 Cabin" panose="00000500000000000000" pitchFamily="2" charset="0"/>
              </a:endParaRPr>
            </a:p>
          </p:txBody>
        </p:sp>
        <p:sp>
          <p:nvSpPr>
            <p:cNvPr id="14" name="9Slide.vn 4"/>
            <p:cNvSpPr/>
            <p:nvPr/>
          </p:nvSpPr>
          <p:spPr>
            <a:xfrm rot="16200000">
              <a:off x="6054239" y="4394418"/>
              <a:ext cx="2604304" cy="46298"/>
            </a:xfrm>
            <a:prstGeom prst="rect">
              <a:avLst/>
            </a:prstGeom>
            <a:solidFill>
              <a:srgbClr val="1F33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9Slide03 Cabin" panose="00000500000000000000" pitchFamily="2" charset="0"/>
              </a:endParaRPr>
            </a:p>
          </p:txBody>
        </p:sp>
        <p:sp>
          <p:nvSpPr>
            <p:cNvPr id="8" name="9Slide.vn 6">
              <a:extLst>
                <a:ext uri="{FF2B5EF4-FFF2-40B4-BE49-F238E27FC236}">
                  <a16:creationId xmlns:a16="http://schemas.microsoft.com/office/drawing/2014/main" id="{E0363810-DFB9-4C75-AE4D-7290CC2E811A}"/>
                </a:ext>
              </a:extLst>
            </p:cNvPr>
            <p:cNvSpPr txBox="1"/>
            <p:nvPr/>
          </p:nvSpPr>
          <p:spPr>
            <a:xfrm>
              <a:off x="6644178" y="2802692"/>
              <a:ext cx="4208206" cy="1015663"/>
            </a:xfrm>
            <a:prstGeom prst="rect">
              <a:avLst/>
            </a:prstGeom>
            <a:noFill/>
          </p:spPr>
          <p:txBody>
            <a:bodyPr wrap="square" rtlCol="0">
              <a:spAutoFit/>
            </a:bodyPr>
            <a:lstStyle/>
            <a:p>
              <a:pPr algn="r"/>
              <a:r>
                <a:rPr lang="en-US" sz="6000">
                  <a:solidFill>
                    <a:schemeClr val="bg1"/>
                  </a:solidFill>
                  <a:latin typeface="#9Slide04 NewParis Headline" panose="02070500080000000003" pitchFamily="18" charset="0"/>
                  <a:ea typeface="Noto Serif" charset="0"/>
                  <a:cs typeface="Noto Serif" charset="0"/>
                </a:rPr>
                <a:t>Thankyou</a:t>
              </a:r>
              <a:endParaRPr lang="en-US" sz="6000" dirty="0">
                <a:solidFill>
                  <a:schemeClr val="bg1"/>
                </a:solidFill>
                <a:latin typeface="#9Slide04 NewParis Headline" panose="02070500080000000003" pitchFamily="18" charset="0"/>
                <a:ea typeface="Noto Serif" charset="0"/>
                <a:cs typeface="Noto Serif" charset="0"/>
              </a:endParaRPr>
            </a:p>
          </p:txBody>
        </p:sp>
      </p:grpSp>
      <p:grpSp>
        <p:nvGrpSpPr>
          <p:cNvPr id="2" name="Group 1"/>
          <p:cNvGrpSpPr/>
          <p:nvPr/>
        </p:nvGrpSpPr>
        <p:grpSpPr>
          <a:xfrm>
            <a:off x="2007642" y="0"/>
            <a:ext cx="5011839" cy="4734046"/>
            <a:chOff x="1972347" y="47840"/>
            <a:chExt cx="5011839" cy="4734046"/>
          </a:xfrm>
        </p:grpSpPr>
        <p:sp>
          <p:nvSpPr>
            <p:cNvPr id="11" name="9Slide.vn 2"/>
            <p:cNvSpPr/>
            <p:nvPr/>
          </p:nvSpPr>
          <p:spPr>
            <a:xfrm>
              <a:off x="1972347" y="47840"/>
              <a:ext cx="5011839" cy="4734046"/>
            </a:xfrm>
            <a:prstGeom prst="rect">
              <a:avLst/>
            </a:prstGeom>
            <a:solidFill>
              <a:srgbClr val="1F33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9Slide03 Cabin" panose="00000500000000000000" pitchFamily="2" charset="0"/>
              </a:endParaRPr>
            </a:p>
          </p:txBody>
        </p:sp>
        <p:sp>
          <p:nvSpPr>
            <p:cNvPr id="9" name="9Slide.vn 6">
              <a:extLst>
                <a:ext uri="{FF2B5EF4-FFF2-40B4-BE49-F238E27FC236}">
                  <a16:creationId xmlns:a16="http://schemas.microsoft.com/office/drawing/2014/main" id="{E0363810-DFB9-4C75-AE4D-7290CC2E811A}"/>
                </a:ext>
              </a:extLst>
            </p:cNvPr>
            <p:cNvSpPr txBox="1"/>
            <p:nvPr/>
          </p:nvSpPr>
          <p:spPr>
            <a:xfrm>
              <a:off x="2003252" y="1399200"/>
              <a:ext cx="4208206" cy="1015663"/>
            </a:xfrm>
            <a:prstGeom prst="rect">
              <a:avLst/>
            </a:prstGeom>
            <a:noFill/>
          </p:spPr>
          <p:txBody>
            <a:bodyPr wrap="square" rtlCol="0">
              <a:spAutoFit/>
            </a:bodyPr>
            <a:lstStyle/>
            <a:p>
              <a:pPr algn="r"/>
              <a:r>
                <a:rPr lang="en-US" sz="6000">
                  <a:solidFill>
                    <a:schemeClr val="bg1"/>
                  </a:solidFill>
                  <a:latin typeface="#9Slide04 NewParis Headline" panose="02070500080000000003" pitchFamily="18" charset="0"/>
                  <a:ea typeface="Noto Serif" charset="0"/>
                  <a:cs typeface="Noto Serif" charset="0"/>
                </a:rPr>
                <a:t>Thankyou</a:t>
              </a:r>
              <a:endParaRPr lang="en-US" sz="6000" dirty="0">
                <a:solidFill>
                  <a:schemeClr val="bg1"/>
                </a:solidFill>
                <a:latin typeface="#9Slide04 NewParis Headline" panose="02070500080000000003" pitchFamily="18" charset="0"/>
                <a:ea typeface="Noto Serif" charset="0"/>
                <a:cs typeface="Noto Serif" charset="0"/>
              </a:endParaRPr>
            </a:p>
          </p:txBody>
        </p:sp>
        <p:sp>
          <p:nvSpPr>
            <p:cNvPr id="12" name="9Slide.vn 4"/>
            <p:cNvSpPr/>
            <p:nvPr/>
          </p:nvSpPr>
          <p:spPr>
            <a:xfrm rot="16200000">
              <a:off x="1182318" y="2739912"/>
              <a:ext cx="2604304" cy="46298"/>
            </a:xfrm>
            <a:prstGeom prst="rect">
              <a:avLst/>
            </a:prstGeom>
            <a:solidFill>
              <a:srgbClr val="C8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9Slide03 Cabin" panose="00000500000000000000" pitchFamily="2" charset="0"/>
              </a:endParaRPr>
            </a:p>
          </p:txBody>
        </p:sp>
      </p:grpSp>
    </p:spTree>
    <p:extLst>
      <p:ext uri="{BB962C8B-B14F-4D97-AF65-F5344CB8AC3E}">
        <p14:creationId xmlns:p14="http://schemas.microsoft.com/office/powerpoint/2010/main" val="5809940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400" fill="hold">
                                          <p:stCondLst>
                                            <p:cond delay="0"/>
                                          </p:stCondLst>
                                        </p:cTn>
                                        <p:tgtEl>
                                          <p:spTgt spid="2"/>
                                        </p:tgtEl>
                                        <p:attrNameLst>
                                          <p:attrName>r</p:attrName>
                                        </p:attrNameLst>
                                      </p:cBhvr>
                                    </p:animRot>
                                    <p:animRot by="-240000">
                                      <p:cBhvr>
                                        <p:cTn id="7" dur="800" fill="hold">
                                          <p:stCondLst>
                                            <p:cond delay="800"/>
                                          </p:stCondLst>
                                        </p:cTn>
                                        <p:tgtEl>
                                          <p:spTgt spid="2"/>
                                        </p:tgtEl>
                                        <p:attrNameLst>
                                          <p:attrName>r</p:attrName>
                                        </p:attrNameLst>
                                      </p:cBhvr>
                                    </p:animRot>
                                    <p:animRot by="240000">
                                      <p:cBhvr>
                                        <p:cTn id="8" dur="800" fill="hold">
                                          <p:stCondLst>
                                            <p:cond delay="1600"/>
                                          </p:stCondLst>
                                        </p:cTn>
                                        <p:tgtEl>
                                          <p:spTgt spid="2"/>
                                        </p:tgtEl>
                                        <p:attrNameLst>
                                          <p:attrName>r</p:attrName>
                                        </p:attrNameLst>
                                      </p:cBhvr>
                                    </p:animRot>
                                    <p:animRot by="-240000">
                                      <p:cBhvr>
                                        <p:cTn id="9" dur="800" fill="hold">
                                          <p:stCondLst>
                                            <p:cond delay="2400"/>
                                          </p:stCondLst>
                                        </p:cTn>
                                        <p:tgtEl>
                                          <p:spTgt spid="2"/>
                                        </p:tgtEl>
                                        <p:attrNameLst>
                                          <p:attrName>r</p:attrName>
                                        </p:attrNameLst>
                                      </p:cBhvr>
                                    </p:animRot>
                                    <p:animRot by="120000">
                                      <p:cBhvr>
                                        <p:cTn id="10" dur="800" fill="hold">
                                          <p:stCondLst>
                                            <p:cond delay="3200"/>
                                          </p:stCondLst>
                                        </p:cTn>
                                        <p:tgtEl>
                                          <p:spTgt spid="2"/>
                                        </p:tgtEl>
                                        <p:attrNameLst>
                                          <p:attrName>r</p:attrName>
                                        </p:attrNameLst>
                                      </p:cBhvr>
                                    </p:animRot>
                                  </p:childTnLst>
                                </p:cTn>
                              </p:par>
                            </p:childTnLst>
                          </p:cTn>
                        </p:par>
                        <p:par>
                          <p:cTn id="11" fill="hold">
                            <p:stCondLst>
                              <p:cond delay="4000"/>
                            </p:stCondLst>
                            <p:childTnLst>
                              <p:par>
                                <p:cTn id="12" presetID="32" presetClass="emph" presetSubtype="0" fill="hold" nodeType="afterEffect">
                                  <p:stCondLst>
                                    <p:cond delay="0"/>
                                  </p:stCondLst>
                                  <p:childTnLst>
                                    <p:animRot by="120000">
                                      <p:cBhvr>
                                        <p:cTn id="13" dur="400" fill="hold">
                                          <p:stCondLst>
                                            <p:cond delay="0"/>
                                          </p:stCondLst>
                                        </p:cTn>
                                        <p:tgtEl>
                                          <p:spTgt spid="3"/>
                                        </p:tgtEl>
                                        <p:attrNameLst>
                                          <p:attrName>r</p:attrName>
                                        </p:attrNameLst>
                                      </p:cBhvr>
                                    </p:animRot>
                                    <p:animRot by="-240000">
                                      <p:cBhvr>
                                        <p:cTn id="14" dur="800" fill="hold">
                                          <p:stCondLst>
                                            <p:cond delay="800"/>
                                          </p:stCondLst>
                                        </p:cTn>
                                        <p:tgtEl>
                                          <p:spTgt spid="3"/>
                                        </p:tgtEl>
                                        <p:attrNameLst>
                                          <p:attrName>r</p:attrName>
                                        </p:attrNameLst>
                                      </p:cBhvr>
                                    </p:animRot>
                                    <p:animRot by="240000">
                                      <p:cBhvr>
                                        <p:cTn id="15" dur="800" fill="hold">
                                          <p:stCondLst>
                                            <p:cond delay="1600"/>
                                          </p:stCondLst>
                                        </p:cTn>
                                        <p:tgtEl>
                                          <p:spTgt spid="3"/>
                                        </p:tgtEl>
                                        <p:attrNameLst>
                                          <p:attrName>r</p:attrName>
                                        </p:attrNameLst>
                                      </p:cBhvr>
                                    </p:animRot>
                                    <p:animRot by="-240000">
                                      <p:cBhvr>
                                        <p:cTn id="16" dur="800" fill="hold">
                                          <p:stCondLst>
                                            <p:cond delay="2400"/>
                                          </p:stCondLst>
                                        </p:cTn>
                                        <p:tgtEl>
                                          <p:spTgt spid="3"/>
                                        </p:tgtEl>
                                        <p:attrNameLst>
                                          <p:attrName>r</p:attrName>
                                        </p:attrNameLst>
                                      </p:cBhvr>
                                    </p:animRot>
                                    <p:animRot by="120000">
                                      <p:cBhvr>
                                        <p:cTn id="17" dur="800" fill="hold">
                                          <p:stCondLst>
                                            <p:cond delay="32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9Slide.vn 2"/>
          <p:cNvSpPr txBox="1"/>
          <p:nvPr/>
        </p:nvSpPr>
        <p:spPr>
          <a:xfrm>
            <a:off x="8391734" y="311684"/>
            <a:ext cx="2770847" cy="923330"/>
          </a:xfrm>
          <a:prstGeom prst="rect">
            <a:avLst/>
          </a:prstGeom>
          <a:solidFill>
            <a:schemeClr val="accent1"/>
          </a:solidFill>
          <a:ln w="76200">
            <a:solidFill>
              <a:schemeClr val="tx2">
                <a:lumMod val="40000"/>
                <a:lumOff val="60000"/>
              </a:schemeClr>
            </a:solidFill>
          </a:ln>
        </p:spPr>
        <p:txBody>
          <a:bodyPr wrap="square" rtlCol="0">
            <a:spAutoFit/>
          </a:bodyPr>
          <a:lstStyle/>
          <a:p>
            <a:r>
              <a:rPr lang="en-US" sz="5400" dirty="0" smtClean="0">
                <a:solidFill>
                  <a:schemeClr val="bg1"/>
                </a:solidFill>
                <a:latin typeface="#9Slide04 NewParis Headline" panose="02070500080000000003" pitchFamily="18" charset="0"/>
                <a:ea typeface="Noto Serif" charset="0"/>
                <a:cs typeface="Noto Serif" charset="0"/>
              </a:rPr>
              <a:t>Member:</a:t>
            </a:r>
            <a:endParaRPr lang="en-US" sz="2400" dirty="0">
              <a:solidFill>
                <a:schemeClr val="bg1"/>
              </a:solidFill>
              <a:latin typeface="#9Slide04 NewParis Headline" panose="02070500080000000003" pitchFamily="18" charset="0"/>
              <a:ea typeface="Noto Serif" charset="0"/>
              <a:cs typeface="Noto Serif" charset="0"/>
            </a:endParaRPr>
          </a:p>
        </p:txBody>
      </p:sp>
      <p:grpSp>
        <p:nvGrpSpPr>
          <p:cNvPr id="4" name="Group 3"/>
          <p:cNvGrpSpPr/>
          <p:nvPr/>
        </p:nvGrpSpPr>
        <p:grpSpPr>
          <a:xfrm>
            <a:off x="7824486" y="1889185"/>
            <a:ext cx="4128760" cy="3053666"/>
            <a:chOff x="7749255" y="1750245"/>
            <a:chExt cx="4128760" cy="3053666"/>
          </a:xfrm>
        </p:grpSpPr>
        <p:sp>
          <p:nvSpPr>
            <p:cNvPr id="9" name="9Slide.vn 3"/>
            <p:cNvSpPr txBox="1"/>
            <p:nvPr/>
          </p:nvSpPr>
          <p:spPr>
            <a:xfrm>
              <a:off x="7749255" y="1750245"/>
              <a:ext cx="4128757" cy="498663"/>
            </a:xfrm>
            <a:prstGeom prst="rect">
              <a:avLst/>
            </a:prstGeom>
            <a:solidFill>
              <a:schemeClr val="bg2"/>
            </a:solidFill>
            <a:ln w="76200">
              <a:solidFill>
                <a:srgbClr val="003399"/>
              </a:solidFill>
            </a:ln>
          </p:spPr>
          <p:txBody>
            <a:bodyPr wrap="square" rtlCol="0">
              <a:spAutoFit/>
            </a:bodyPr>
            <a:lstStyle/>
            <a:p>
              <a:pPr algn="ctr">
                <a:lnSpc>
                  <a:spcPct val="150000"/>
                </a:lnSpc>
              </a:pPr>
              <a:r>
                <a:rPr lang="en-US" sz="2000" b="1" spc="300" dirty="0" smtClean="0">
                  <a:latin typeface="Times New Roman" panose="02020603050405020304" pitchFamily="18" charset="0"/>
                  <a:ea typeface="Noto Serif" charset="0"/>
                  <a:cs typeface="Times New Roman" panose="02020603050405020304" pitchFamily="18" charset="0"/>
                </a:rPr>
                <a:t>Lê Nguyễn </a:t>
              </a:r>
              <a:r>
                <a:rPr lang="en-US" sz="2000" b="1" spc="300" dirty="0" err="1" smtClean="0">
                  <a:latin typeface="Times New Roman" panose="02020603050405020304" pitchFamily="18" charset="0"/>
                  <a:ea typeface="Noto Serif" charset="0"/>
                  <a:cs typeface="Times New Roman" panose="02020603050405020304" pitchFamily="18" charset="0"/>
                </a:rPr>
                <a:t>Thái</a:t>
              </a:r>
              <a:r>
                <a:rPr lang="en-US" sz="2000" b="1" spc="300" dirty="0" smtClean="0">
                  <a:latin typeface="Times New Roman" panose="02020603050405020304" pitchFamily="18" charset="0"/>
                  <a:ea typeface="Noto Serif" charset="0"/>
                  <a:cs typeface="Times New Roman" panose="02020603050405020304" pitchFamily="18" charset="0"/>
                </a:rPr>
                <a:t> Khang</a:t>
              </a:r>
              <a:endParaRPr lang="en-US" sz="2000" b="1" spc="300" dirty="0">
                <a:latin typeface="Times New Roman" panose="02020603050405020304" pitchFamily="18" charset="0"/>
                <a:ea typeface="Noto Serif" charset="0"/>
                <a:cs typeface="Times New Roman" panose="02020603050405020304" pitchFamily="18" charset="0"/>
              </a:endParaRPr>
            </a:p>
          </p:txBody>
        </p:sp>
        <p:sp>
          <p:nvSpPr>
            <p:cNvPr id="11" name="9Slide.vn 3"/>
            <p:cNvSpPr txBox="1"/>
            <p:nvPr/>
          </p:nvSpPr>
          <p:spPr>
            <a:xfrm>
              <a:off x="7749258" y="2278520"/>
              <a:ext cx="4128757" cy="498663"/>
            </a:xfrm>
            <a:prstGeom prst="rect">
              <a:avLst/>
            </a:prstGeom>
            <a:solidFill>
              <a:schemeClr val="bg2"/>
            </a:solidFill>
            <a:ln w="76200">
              <a:solidFill>
                <a:srgbClr val="003399"/>
              </a:solidFill>
            </a:ln>
          </p:spPr>
          <p:txBody>
            <a:bodyPr wrap="square" rtlCol="0">
              <a:spAutoFit/>
            </a:bodyPr>
            <a:lstStyle/>
            <a:p>
              <a:pPr algn="ctr">
                <a:lnSpc>
                  <a:spcPct val="150000"/>
                </a:lnSpc>
              </a:pPr>
              <a:r>
                <a:rPr lang="en-US" sz="2000" b="1" spc="300" dirty="0" smtClean="0">
                  <a:latin typeface="Times New Roman" panose="02020603050405020304" pitchFamily="18" charset="0"/>
                  <a:ea typeface="Noto Serif" charset="0"/>
                  <a:cs typeface="Times New Roman" panose="02020603050405020304" pitchFamily="18" charset="0"/>
                </a:rPr>
                <a:t>Nguyễn </a:t>
              </a:r>
              <a:r>
                <a:rPr lang="en-US" sz="2000" b="1" spc="300" dirty="0" err="1" smtClean="0">
                  <a:latin typeface="Times New Roman" panose="02020603050405020304" pitchFamily="18" charset="0"/>
                  <a:ea typeface="Noto Serif" charset="0"/>
                  <a:cs typeface="Times New Roman" panose="02020603050405020304" pitchFamily="18" charset="0"/>
                </a:rPr>
                <a:t>Công</a:t>
              </a:r>
              <a:r>
                <a:rPr lang="en-US" sz="2000" b="1" spc="300" dirty="0" smtClean="0">
                  <a:latin typeface="Times New Roman" panose="02020603050405020304" pitchFamily="18" charset="0"/>
                  <a:ea typeface="Noto Serif" charset="0"/>
                  <a:cs typeface="Times New Roman" panose="02020603050405020304" pitchFamily="18" charset="0"/>
                </a:rPr>
                <a:t> </a:t>
              </a:r>
              <a:r>
                <a:rPr lang="en-US" sz="2000" b="1" spc="300" dirty="0" err="1" smtClean="0">
                  <a:latin typeface="Times New Roman" panose="02020603050405020304" pitchFamily="18" charset="0"/>
                  <a:ea typeface="Noto Serif" charset="0"/>
                  <a:cs typeface="Times New Roman" panose="02020603050405020304" pitchFamily="18" charset="0"/>
                </a:rPr>
                <a:t>Hậu</a:t>
              </a:r>
              <a:endParaRPr lang="en-US" sz="2000" b="1" spc="300" dirty="0">
                <a:latin typeface="Times New Roman" panose="02020603050405020304" pitchFamily="18" charset="0"/>
                <a:ea typeface="Noto Serif" charset="0"/>
                <a:cs typeface="Times New Roman" panose="02020603050405020304" pitchFamily="18" charset="0"/>
              </a:endParaRPr>
            </a:p>
          </p:txBody>
        </p:sp>
        <p:sp>
          <p:nvSpPr>
            <p:cNvPr id="14" name="9Slide.vn 3"/>
            <p:cNvSpPr txBox="1"/>
            <p:nvPr/>
          </p:nvSpPr>
          <p:spPr>
            <a:xfrm>
              <a:off x="7749256" y="2803854"/>
              <a:ext cx="4128757" cy="498663"/>
            </a:xfrm>
            <a:prstGeom prst="rect">
              <a:avLst/>
            </a:prstGeom>
            <a:solidFill>
              <a:schemeClr val="bg2"/>
            </a:solidFill>
            <a:ln w="76200">
              <a:solidFill>
                <a:srgbClr val="003399"/>
              </a:solidFill>
            </a:ln>
          </p:spPr>
          <p:txBody>
            <a:bodyPr wrap="square" rtlCol="0">
              <a:spAutoFit/>
            </a:bodyPr>
            <a:lstStyle/>
            <a:p>
              <a:pPr algn="ctr">
                <a:lnSpc>
                  <a:spcPct val="150000"/>
                </a:lnSpc>
              </a:pPr>
              <a:r>
                <a:rPr lang="en-US" sz="2000" b="1" spc="300" dirty="0" smtClean="0">
                  <a:latin typeface="Times New Roman" panose="02020603050405020304" pitchFamily="18" charset="0"/>
                  <a:ea typeface="Noto Serif" charset="0"/>
                  <a:cs typeface="Times New Roman" panose="02020603050405020304" pitchFamily="18" charset="0"/>
                </a:rPr>
                <a:t>Nguyễn </a:t>
              </a:r>
              <a:r>
                <a:rPr lang="en-US" sz="2000" b="1" spc="300" dirty="0" err="1" smtClean="0">
                  <a:latin typeface="Times New Roman" panose="02020603050405020304" pitchFamily="18" charset="0"/>
                  <a:ea typeface="Noto Serif" charset="0"/>
                  <a:cs typeface="Times New Roman" panose="02020603050405020304" pitchFamily="18" charset="0"/>
                </a:rPr>
                <a:t>Hoàng</a:t>
              </a:r>
              <a:r>
                <a:rPr lang="en-US" sz="2000" b="1" spc="300" dirty="0" smtClean="0">
                  <a:latin typeface="Times New Roman" panose="02020603050405020304" pitchFamily="18" charset="0"/>
                  <a:ea typeface="Noto Serif" charset="0"/>
                  <a:cs typeface="Times New Roman" panose="02020603050405020304" pitchFamily="18" charset="0"/>
                </a:rPr>
                <a:t> </a:t>
              </a:r>
              <a:r>
                <a:rPr lang="en-US" sz="2000" b="1" spc="300" dirty="0" err="1" smtClean="0">
                  <a:latin typeface="Times New Roman" panose="02020603050405020304" pitchFamily="18" charset="0"/>
                  <a:ea typeface="Noto Serif" charset="0"/>
                  <a:cs typeface="Times New Roman" panose="02020603050405020304" pitchFamily="18" charset="0"/>
                </a:rPr>
                <a:t>Nhật</a:t>
              </a:r>
              <a:endParaRPr lang="en-US" sz="2000" b="1" spc="300" dirty="0">
                <a:latin typeface="Times New Roman" panose="02020603050405020304" pitchFamily="18" charset="0"/>
                <a:ea typeface="Noto Serif" charset="0"/>
                <a:cs typeface="Times New Roman" panose="02020603050405020304" pitchFamily="18" charset="0"/>
              </a:endParaRPr>
            </a:p>
          </p:txBody>
        </p:sp>
        <p:sp>
          <p:nvSpPr>
            <p:cNvPr id="15" name="9Slide.vn 3"/>
            <p:cNvSpPr txBox="1"/>
            <p:nvPr/>
          </p:nvSpPr>
          <p:spPr>
            <a:xfrm>
              <a:off x="7749256" y="3305458"/>
              <a:ext cx="4128757" cy="498663"/>
            </a:xfrm>
            <a:prstGeom prst="rect">
              <a:avLst/>
            </a:prstGeom>
            <a:solidFill>
              <a:schemeClr val="bg2"/>
            </a:solidFill>
            <a:ln w="76200">
              <a:solidFill>
                <a:srgbClr val="003399"/>
              </a:solidFill>
            </a:ln>
          </p:spPr>
          <p:txBody>
            <a:bodyPr wrap="square" rtlCol="0">
              <a:spAutoFit/>
            </a:bodyPr>
            <a:lstStyle/>
            <a:p>
              <a:pPr algn="ctr">
                <a:lnSpc>
                  <a:spcPct val="150000"/>
                </a:lnSpc>
              </a:pPr>
              <a:r>
                <a:rPr lang="en-US" sz="2000" b="1" spc="300" dirty="0" err="1" smtClean="0">
                  <a:latin typeface="Times New Roman" panose="02020603050405020304" pitchFamily="18" charset="0"/>
                  <a:ea typeface="Noto Serif" charset="0"/>
                  <a:cs typeface="Times New Roman" panose="02020603050405020304" pitchFamily="18" charset="0"/>
                </a:rPr>
                <a:t>Trần</a:t>
              </a:r>
              <a:r>
                <a:rPr lang="en-US" sz="2000" b="1" spc="300" dirty="0" smtClean="0">
                  <a:latin typeface="Times New Roman" panose="02020603050405020304" pitchFamily="18" charset="0"/>
                  <a:ea typeface="Noto Serif" charset="0"/>
                  <a:cs typeface="Times New Roman" panose="02020603050405020304" pitchFamily="18" charset="0"/>
                </a:rPr>
                <a:t> </a:t>
              </a:r>
              <a:r>
                <a:rPr lang="en-US" sz="2000" b="1" spc="300" dirty="0" err="1" smtClean="0">
                  <a:latin typeface="Times New Roman" panose="02020603050405020304" pitchFamily="18" charset="0"/>
                  <a:ea typeface="Noto Serif" charset="0"/>
                  <a:cs typeface="Times New Roman" panose="02020603050405020304" pitchFamily="18" charset="0"/>
                </a:rPr>
                <a:t>Thọ</a:t>
              </a:r>
              <a:r>
                <a:rPr lang="en-US" sz="2000" b="1" spc="300" dirty="0" smtClean="0">
                  <a:latin typeface="Times New Roman" panose="02020603050405020304" pitchFamily="18" charset="0"/>
                  <a:ea typeface="Noto Serif" charset="0"/>
                  <a:cs typeface="Times New Roman" panose="02020603050405020304" pitchFamily="18" charset="0"/>
                </a:rPr>
                <a:t> </a:t>
              </a:r>
              <a:r>
                <a:rPr lang="en-US" sz="2000" b="1" spc="300" dirty="0" err="1" smtClean="0">
                  <a:latin typeface="Times New Roman" panose="02020603050405020304" pitchFamily="18" charset="0"/>
                  <a:ea typeface="Noto Serif" charset="0"/>
                  <a:cs typeface="Times New Roman" panose="02020603050405020304" pitchFamily="18" charset="0"/>
                </a:rPr>
                <a:t>Hiền</a:t>
              </a:r>
              <a:endParaRPr lang="en-US" sz="2000" b="1" spc="300" dirty="0">
                <a:latin typeface="Times New Roman" panose="02020603050405020304" pitchFamily="18" charset="0"/>
                <a:ea typeface="Noto Serif" charset="0"/>
                <a:cs typeface="Times New Roman" panose="02020603050405020304" pitchFamily="18" charset="0"/>
              </a:endParaRPr>
            </a:p>
          </p:txBody>
        </p:sp>
        <p:sp>
          <p:nvSpPr>
            <p:cNvPr id="16" name="9Slide.vn 3"/>
            <p:cNvSpPr txBox="1"/>
            <p:nvPr/>
          </p:nvSpPr>
          <p:spPr>
            <a:xfrm>
              <a:off x="7749256" y="3804121"/>
              <a:ext cx="4128757" cy="498663"/>
            </a:xfrm>
            <a:prstGeom prst="rect">
              <a:avLst/>
            </a:prstGeom>
            <a:solidFill>
              <a:schemeClr val="bg2"/>
            </a:solidFill>
            <a:ln w="76200">
              <a:solidFill>
                <a:srgbClr val="003399"/>
              </a:solidFill>
            </a:ln>
          </p:spPr>
          <p:txBody>
            <a:bodyPr wrap="square" rtlCol="0">
              <a:spAutoFit/>
            </a:bodyPr>
            <a:lstStyle/>
            <a:p>
              <a:pPr algn="ctr">
                <a:lnSpc>
                  <a:spcPct val="150000"/>
                </a:lnSpc>
              </a:pPr>
              <a:r>
                <a:rPr lang="en-US" sz="2000" b="1" spc="300" dirty="0" err="1" smtClean="0">
                  <a:latin typeface="Times New Roman" panose="02020603050405020304" pitchFamily="18" charset="0"/>
                  <a:ea typeface="Noto Serif" charset="0"/>
                  <a:cs typeface="Times New Roman" panose="02020603050405020304" pitchFamily="18" charset="0"/>
                </a:rPr>
                <a:t>Võ</a:t>
              </a:r>
              <a:r>
                <a:rPr lang="en-US" sz="2000" b="1" spc="300" dirty="0" smtClean="0">
                  <a:latin typeface="Times New Roman" panose="02020603050405020304" pitchFamily="18" charset="0"/>
                  <a:ea typeface="Noto Serif" charset="0"/>
                  <a:cs typeface="Times New Roman" panose="02020603050405020304" pitchFamily="18" charset="0"/>
                </a:rPr>
                <a:t> </a:t>
              </a:r>
              <a:r>
                <a:rPr lang="en-US" sz="2000" b="1" spc="300" dirty="0" err="1" smtClean="0">
                  <a:latin typeface="Times New Roman" panose="02020603050405020304" pitchFamily="18" charset="0"/>
                  <a:ea typeface="Noto Serif" charset="0"/>
                  <a:cs typeface="Times New Roman" panose="02020603050405020304" pitchFamily="18" charset="0"/>
                </a:rPr>
                <a:t>Văn</a:t>
              </a:r>
              <a:r>
                <a:rPr lang="en-US" sz="2000" b="1" spc="300" dirty="0" smtClean="0">
                  <a:latin typeface="Times New Roman" panose="02020603050405020304" pitchFamily="18" charset="0"/>
                  <a:ea typeface="Noto Serif" charset="0"/>
                  <a:cs typeface="Times New Roman" panose="02020603050405020304" pitchFamily="18" charset="0"/>
                </a:rPr>
                <a:t> </a:t>
              </a:r>
              <a:r>
                <a:rPr lang="en-US" sz="2000" b="1" spc="300" dirty="0" err="1" smtClean="0">
                  <a:latin typeface="Times New Roman" panose="02020603050405020304" pitchFamily="18" charset="0"/>
                  <a:ea typeface="Noto Serif" charset="0"/>
                  <a:cs typeface="Times New Roman" panose="02020603050405020304" pitchFamily="18" charset="0"/>
                </a:rPr>
                <a:t>Kha</a:t>
              </a:r>
              <a:endParaRPr lang="en-US" sz="2000" b="1" spc="300" dirty="0">
                <a:latin typeface="Times New Roman" panose="02020603050405020304" pitchFamily="18" charset="0"/>
                <a:ea typeface="Noto Serif" charset="0"/>
                <a:cs typeface="Times New Roman" panose="02020603050405020304" pitchFamily="18" charset="0"/>
              </a:endParaRPr>
            </a:p>
          </p:txBody>
        </p:sp>
        <p:sp>
          <p:nvSpPr>
            <p:cNvPr id="17" name="9Slide.vn 3"/>
            <p:cNvSpPr txBox="1"/>
            <p:nvPr/>
          </p:nvSpPr>
          <p:spPr>
            <a:xfrm>
              <a:off x="7749256" y="4305248"/>
              <a:ext cx="4128757" cy="498663"/>
            </a:xfrm>
            <a:prstGeom prst="rect">
              <a:avLst/>
            </a:prstGeom>
            <a:solidFill>
              <a:schemeClr val="bg2"/>
            </a:solidFill>
            <a:ln w="76200">
              <a:solidFill>
                <a:srgbClr val="003399"/>
              </a:solidFill>
            </a:ln>
          </p:spPr>
          <p:txBody>
            <a:bodyPr wrap="square" rtlCol="0">
              <a:spAutoFit/>
            </a:bodyPr>
            <a:lstStyle/>
            <a:p>
              <a:pPr algn="ctr">
                <a:lnSpc>
                  <a:spcPct val="150000"/>
                </a:lnSpc>
              </a:pPr>
              <a:r>
                <a:rPr lang="en-US" sz="2000" b="1" spc="300" dirty="0" smtClean="0">
                  <a:latin typeface="Times New Roman" panose="02020603050405020304" pitchFamily="18" charset="0"/>
                  <a:ea typeface="Noto Serif" charset="0"/>
                  <a:cs typeface="Times New Roman" panose="02020603050405020304" pitchFamily="18" charset="0"/>
                </a:rPr>
                <a:t>Nguyễn </a:t>
              </a:r>
              <a:r>
                <a:rPr lang="en-US" sz="2000" b="1" spc="300" dirty="0" err="1" smtClean="0">
                  <a:latin typeface="Times New Roman" panose="02020603050405020304" pitchFamily="18" charset="0"/>
                  <a:ea typeface="Noto Serif" charset="0"/>
                  <a:cs typeface="Times New Roman" panose="02020603050405020304" pitchFamily="18" charset="0"/>
                </a:rPr>
                <a:t>Nhân</a:t>
              </a:r>
              <a:endParaRPr lang="en-US" sz="2000" b="1" spc="300" dirty="0">
                <a:latin typeface="Times New Roman" panose="02020603050405020304" pitchFamily="18" charset="0"/>
                <a:ea typeface="Noto Serif" charset="0"/>
                <a:cs typeface="Times New Roman" panose="02020603050405020304" pitchFamily="18" charset="0"/>
              </a:endParaRPr>
            </a:p>
          </p:txBody>
        </p:sp>
      </p:grpSp>
      <p:pic>
        <p:nvPicPr>
          <p:cNvPr id="21" name="Picture Placeholder 20"/>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6496" r="6496"/>
          <a:stretch>
            <a:fillRect/>
          </a:stretch>
        </p:blipFill>
        <p:spPr>
          <a:xfrm>
            <a:off x="411064" y="204599"/>
            <a:ext cx="5594257" cy="6350374"/>
          </a:xfrm>
        </p:spPr>
      </p:pic>
      <p:pic>
        <p:nvPicPr>
          <p:cNvPr id="1030" name="Picture 6" descr="Cách đăng ký API Faebook cho website của bạ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621" y="2825518"/>
            <a:ext cx="1522565" cy="12831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acebook Developer Docs | Facebook APIs, SDKs &amp; Guid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02" y="4519876"/>
            <a:ext cx="5595775" cy="20350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407202" y="225364"/>
            <a:ext cx="5595775" cy="1663821"/>
          </a:xfrm>
          <a:prstGeom prst="rect">
            <a:avLst/>
          </a:prstGeom>
        </p:spPr>
      </p:pic>
    </p:spTree>
    <p:extLst>
      <p:ext uri="{BB962C8B-B14F-4D97-AF65-F5344CB8AC3E}">
        <p14:creationId xmlns:p14="http://schemas.microsoft.com/office/powerpoint/2010/main" val="2119586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Arc 26"/>
          <p:cNvSpPr/>
          <p:nvPr/>
        </p:nvSpPr>
        <p:spPr>
          <a:xfrm>
            <a:off x="1924050" y="981075"/>
            <a:ext cx="2933700" cy="4895850"/>
          </a:xfrm>
          <a:prstGeom prst="arc">
            <a:avLst>
              <a:gd name="adj1" fmla="val 15717857"/>
              <a:gd name="adj2" fmla="val 5850855"/>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nvGrpSpPr>
          <p:cNvPr id="3" name="Group 2"/>
          <p:cNvGrpSpPr/>
          <p:nvPr/>
        </p:nvGrpSpPr>
        <p:grpSpPr>
          <a:xfrm>
            <a:off x="695325" y="1578857"/>
            <a:ext cx="3197024" cy="3657362"/>
            <a:chOff x="857250" y="1600319"/>
            <a:chExt cx="3197024" cy="3657362"/>
          </a:xfrm>
        </p:grpSpPr>
        <p:grpSp>
          <p:nvGrpSpPr>
            <p:cNvPr id="24" name="Group 23"/>
            <p:cNvGrpSpPr/>
            <p:nvPr/>
          </p:nvGrpSpPr>
          <p:grpSpPr>
            <a:xfrm>
              <a:off x="2213177" y="1600319"/>
              <a:ext cx="1841097" cy="3657362"/>
              <a:chOff x="7829550" y="1381363"/>
              <a:chExt cx="1447801" cy="2876074"/>
            </a:xfrm>
          </p:grpSpPr>
          <p:sp>
            <p:nvSpPr>
              <p:cNvPr id="22" name="Freeform 21"/>
              <p:cNvSpPr/>
              <p:nvPr/>
            </p:nvSpPr>
            <p:spPr>
              <a:xfrm>
                <a:off x="7829550" y="1381363"/>
                <a:ext cx="1447801" cy="1438037"/>
              </a:xfrm>
              <a:custGeom>
                <a:avLst/>
                <a:gdLst>
                  <a:gd name="connsiteX0" fmla="*/ 0 w 1447801"/>
                  <a:gd name="connsiteY0" fmla="*/ 0 h 1438037"/>
                  <a:gd name="connsiteX1" fmla="*/ 143754 w 1447801"/>
                  <a:gd name="connsiteY1" fmla="*/ 7140 h 1438037"/>
                  <a:gd name="connsiteX2" fmla="*/ 1447801 w 1447801"/>
                  <a:gd name="connsiteY2" fmla="*/ 1428513 h 1438037"/>
                  <a:gd name="connsiteX3" fmla="*/ 1447343 w 1447801"/>
                  <a:gd name="connsiteY3" fmla="*/ 1438037 h 1438037"/>
                  <a:gd name="connsiteX4" fmla="*/ 0 w 1447801"/>
                  <a:gd name="connsiteY4" fmla="*/ 1438037 h 1438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01" h="1438037">
                    <a:moveTo>
                      <a:pt x="0" y="0"/>
                    </a:moveTo>
                    <a:lnTo>
                      <a:pt x="143754" y="7140"/>
                    </a:lnTo>
                    <a:cubicBezTo>
                      <a:pt x="876218" y="80306"/>
                      <a:pt x="1447801" y="688753"/>
                      <a:pt x="1447801" y="1428513"/>
                    </a:cubicBezTo>
                    <a:lnTo>
                      <a:pt x="1447343" y="1438037"/>
                    </a:lnTo>
                    <a:lnTo>
                      <a:pt x="0" y="1438037"/>
                    </a:lnTo>
                    <a:close/>
                  </a:path>
                </a:pathLst>
              </a:custGeom>
              <a:solidFill>
                <a:srgbClr val="0033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V="1">
                <a:off x="7829550" y="2819400"/>
                <a:ext cx="1447801" cy="1438037"/>
              </a:xfrm>
              <a:custGeom>
                <a:avLst/>
                <a:gdLst>
                  <a:gd name="connsiteX0" fmla="*/ 0 w 1447801"/>
                  <a:gd name="connsiteY0" fmla="*/ 0 h 1438037"/>
                  <a:gd name="connsiteX1" fmla="*/ 143754 w 1447801"/>
                  <a:gd name="connsiteY1" fmla="*/ 7140 h 1438037"/>
                  <a:gd name="connsiteX2" fmla="*/ 1447801 w 1447801"/>
                  <a:gd name="connsiteY2" fmla="*/ 1428513 h 1438037"/>
                  <a:gd name="connsiteX3" fmla="*/ 1447343 w 1447801"/>
                  <a:gd name="connsiteY3" fmla="*/ 1438037 h 1438037"/>
                  <a:gd name="connsiteX4" fmla="*/ 0 w 1447801"/>
                  <a:gd name="connsiteY4" fmla="*/ 1438037 h 1438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01" h="1438037">
                    <a:moveTo>
                      <a:pt x="0" y="0"/>
                    </a:moveTo>
                    <a:lnTo>
                      <a:pt x="143754" y="7140"/>
                    </a:lnTo>
                    <a:cubicBezTo>
                      <a:pt x="876218" y="80306"/>
                      <a:pt x="1447801" y="688753"/>
                      <a:pt x="1447801" y="1428513"/>
                    </a:cubicBezTo>
                    <a:lnTo>
                      <a:pt x="1447343" y="1438037"/>
                    </a:lnTo>
                    <a:lnTo>
                      <a:pt x="0" y="1438037"/>
                    </a:lnTo>
                    <a:close/>
                  </a:path>
                </a:pathLst>
              </a:custGeom>
              <a:solidFill>
                <a:srgbClr val="3399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Oval 14"/>
            <p:cNvSpPr/>
            <p:nvPr/>
          </p:nvSpPr>
          <p:spPr>
            <a:xfrm>
              <a:off x="857250" y="2000250"/>
              <a:ext cx="2905125" cy="2857500"/>
            </a:xfrm>
            <a:prstGeom prst="ellipse">
              <a:avLst/>
            </a:prstGeom>
            <a:solidFill>
              <a:schemeClr val="accent3">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693" y="2514659"/>
              <a:ext cx="2154237" cy="1661840"/>
            </a:xfrm>
            <a:prstGeom prst="rect">
              <a:avLst/>
            </a:prstGeom>
          </p:spPr>
        </p:pic>
      </p:grpSp>
      <p:grpSp>
        <p:nvGrpSpPr>
          <p:cNvPr id="5" name="Group 4"/>
          <p:cNvGrpSpPr/>
          <p:nvPr/>
        </p:nvGrpSpPr>
        <p:grpSpPr>
          <a:xfrm>
            <a:off x="3681412" y="695295"/>
            <a:ext cx="5774845" cy="709762"/>
            <a:chOff x="3681412" y="695295"/>
            <a:chExt cx="5774845" cy="709762"/>
          </a:xfrm>
        </p:grpSpPr>
        <p:sp>
          <p:nvSpPr>
            <p:cNvPr id="30" name="Oval 29"/>
            <p:cNvSpPr/>
            <p:nvPr/>
          </p:nvSpPr>
          <p:spPr>
            <a:xfrm flipV="1">
              <a:off x="3681412" y="981075"/>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762374" y="695295"/>
              <a:ext cx="5693883" cy="709762"/>
              <a:chOff x="3711374" y="695295"/>
              <a:chExt cx="5693883" cy="709762"/>
            </a:xfrm>
          </p:grpSpPr>
          <p:cxnSp>
            <p:nvCxnSpPr>
              <p:cNvPr id="35" name="Straight Connector 34"/>
              <p:cNvCxnSpPr/>
              <p:nvPr/>
            </p:nvCxnSpPr>
            <p:spPr>
              <a:xfrm>
                <a:off x="3711374" y="1042987"/>
                <a:ext cx="109537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806749" y="695295"/>
                <a:ext cx="4598508" cy="70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Giới Thiệu Đề Tài</a:t>
                </a:r>
                <a:endParaRPr lang="en-US"/>
              </a:p>
            </p:txBody>
          </p:sp>
          <p:sp>
            <p:nvSpPr>
              <p:cNvPr id="21" name="Freeform 101"/>
              <p:cNvSpPr>
                <a:spLocks noEditPoints="1"/>
              </p:cNvSpPr>
              <p:nvPr/>
            </p:nvSpPr>
            <p:spPr bwMode="auto">
              <a:xfrm>
                <a:off x="5324474" y="859632"/>
                <a:ext cx="358775" cy="352425"/>
              </a:xfrm>
              <a:custGeom>
                <a:avLst/>
                <a:gdLst>
                  <a:gd name="T0" fmla="*/ 61 w 61"/>
                  <a:gd name="T1" fmla="*/ 4 h 60"/>
                  <a:gd name="T2" fmla="*/ 57 w 61"/>
                  <a:gd name="T3" fmla="*/ 0 h 60"/>
                  <a:gd name="T4" fmla="*/ 47 w 61"/>
                  <a:gd name="T5" fmla="*/ 11 h 60"/>
                  <a:gd name="T6" fmla="*/ 28 w 61"/>
                  <a:gd name="T7" fmla="*/ 4 h 60"/>
                  <a:gd name="T8" fmla="*/ 0 w 61"/>
                  <a:gd name="T9" fmla="*/ 32 h 60"/>
                  <a:gd name="T10" fmla="*/ 28 w 61"/>
                  <a:gd name="T11" fmla="*/ 60 h 60"/>
                  <a:gd name="T12" fmla="*/ 56 w 61"/>
                  <a:gd name="T13" fmla="*/ 32 h 60"/>
                  <a:gd name="T14" fmla="*/ 51 w 61"/>
                  <a:gd name="T15" fmla="*/ 17 h 60"/>
                  <a:gd name="T16" fmla="*/ 61 w 61"/>
                  <a:gd name="T17" fmla="*/ 4 h 60"/>
                  <a:gd name="T18" fmla="*/ 52 w 61"/>
                  <a:gd name="T19" fmla="*/ 32 h 60"/>
                  <a:gd name="T20" fmla="*/ 28 w 61"/>
                  <a:gd name="T21" fmla="*/ 56 h 60"/>
                  <a:gd name="T22" fmla="*/ 4 w 61"/>
                  <a:gd name="T23" fmla="*/ 32 h 60"/>
                  <a:gd name="T24" fmla="*/ 28 w 61"/>
                  <a:gd name="T25" fmla="*/ 8 h 60"/>
                  <a:gd name="T26" fmla="*/ 44 w 61"/>
                  <a:gd name="T27" fmla="*/ 14 h 60"/>
                  <a:gd name="T28" fmla="*/ 27 w 61"/>
                  <a:gd name="T29" fmla="*/ 34 h 60"/>
                  <a:gd name="T30" fmla="*/ 14 w 61"/>
                  <a:gd name="T31" fmla="*/ 21 h 60"/>
                  <a:gd name="T32" fmla="*/ 10 w 61"/>
                  <a:gd name="T33" fmla="*/ 30 h 60"/>
                  <a:gd name="T34" fmla="*/ 23 w 61"/>
                  <a:gd name="T35" fmla="*/ 45 h 60"/>
                  <a:gd name="T36" fmla="*/ 26 w 61"/>
                  <a:gd name="T37" fmla="*/ 49 h 60"/>
                  <a:gd name="T38" fmla="*/ 29 w 61"/>
                  <a:gd name="T39" fmla="*/ 45 h 60"/>
                  <a:gd name="T40" fmla="*/ 49 w 61"/>
                  <a:gd name="T41" fmla="*/ 20 h 60"/>
                  <a:gd name="T42" fmla="*/ 52 w 61"/>
                  <a:gd name="T4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0">
                    <a:moveTo>
                      <a:pt x="61" y="4"/>
                    </a:moveTo>
                    <a:cubicBezTo>
                      <a:pt x="57" y="0"/>
                      <a:pt x="57" y="0"/>
                      <a:pt x="57" y="0"/>
                    </a:cubicBezTo>
                    <a:cubicBezTo>
                      <a:pt x="47" y="11"/>
                      <a:pt x="47" y="11"/>
                      <a:pt x="47" y="11"/>
                    </a:cubicBezTo>
                    <a:cubicBezTo>
                      <a:pt x="42" y="7"/>
                      <a:pt x="35" y="4"/>
                      <a:pt x="28" y="4"/>
                    </a:cubicBezTo>
                    <a:cubicBezTo>
                      <a:pt x="12" y="4"/>
                      <a:pt x="0" y="16"/>
                      <a:pt x="0" y="32"/>
                    </a:cubicBezTo>
                    <a:cubicBezTo>
                      <a:pt x="0" y="47"/>
                      <a:pt x="12" y="60"/>
                      <a:pt x="28" y="60"/>
                    </a:cubicBezTo>
                    <a:cubicBezTo>
                      <a:pt x="43" y="60"/>
                      <a:pt x="56" y="47"/>
                      <a:pt x="56" y="32"/>
                    </a:cubicBezTo>
                    <a:cubicBezTo>
                      <a:pt x="56" y="26"/>
                      <a:pt x="54" y="21"/>
                      <a:pt x="51" y="17"/>
                    </a:cubicBezTo>
                    <a:lnTo>
                      <a:pt x="61" y="4"/>
                    </a:lnTo>
                    <a:close/>
                    <a:moveTo>
                      <a:pt x="52" y="32"/>
                    </a:moveTo>
                    <a:cubicBezTo>
                      <a:pt x="52" y="45"/>
                      <a:pt x="41" y="56"/>
                      <a:pt x="28" y="56"/>
                    </a:cubicBezTo>
                    <a:cubicBezTo>
                      <a:pt x="14" y="56"/>
                      <a:pt x="4" y="45"/>
                      <a:pt x="4" y="32"/>
                    </a:cubicBezTo>
                    <a:cubicBezTo>
                      <a:pt x="4" y="19"/>
                      <a:pt x="14" y="8"/>
                      <a:pt x="28" y="8"/>
                    </a:cubicBezTo>
                    <a:cubicBezTo>
                      <a:pt x="34" y="8"/>
                      <a:pt x="40" y="10"/>
                      <a:pt x="44" y="14"/>
                    </a:cubicBezTo>
                    <a:cubicBezTo>
                      <a:pt x="27" y="34"/>
                      <a:pt x="27" y="34"/>
                      <a:pt x="27" y="34"/>
                    </a:cubicBezTo>
                    <a:cubicBezTo>
                      <a:pt x="14" y="21"/>
                      <a:pt x="14" y="21"/>
                      <a:pt x="14" y="21"/>
                    </a:cubicBezTo>
                    <a:cubicBezTo>
                      <a:pt x="10" y="30"/>
                      <a:pt x="10" y="30"/>
                      <a:pt x="10" y="30"/>
                    </a:cubicBezTo>
                    <a:cubicBezTo>
                      <a:pt x="23" y="45"/>
                      <a:pt x="23" y="45"/>
                      <a:pt x="23" y="45"/>
                    </a:cubicBezTo>
                    <a:cubicBezTo>
                      <a:pt x="26" y="49"/>
                      <a:pt x="26" y="49"/>
                      <a:pt x="26" y="49"/>
                    </a:cubicBezTo>
                    <a:cubicBezTo>
                      <a:pt x="29" y="45"/>
                      <a:pt x="29" y="45"/>
                      <a:pt x="29" y="45"/>
                    </a:cubicBezTo>
                    <a:cubicBezTo>
                      <a:pt x="49" y="20"/>
                      <a:pt x="49" y="20"/>
                      <a:pt x="49" y="20"/>
                    </a:cubicBezTo>
                    <a:cubicBezTo>
                      <a:pt x="51" y="24"/>
                      <a:pt x="52" y="28"/>
                      <a:pt x="52" y="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grpSp>
      <p:grpSp>
        <p:nvGrpSpPr>
          <p:cNvPr id="6" name="Group 5"/>
          <p:cNvGrpSpPr/>
          <p:nvPr/>
        </p:nvGrpSpPr>
        <p:grpSpPr>
          <a:xfrm>
            <a:off x="4829175" y="2293611"/>
            <a:ext cx="5547011" cy="719079"/>
            <a:chOff x="4633309" y="2081212"/>
            <a:chExt cx="5547011" cy="719079"/>
          </a:xfrm>
        </p:grpSpPr>
        <p:sp>
          <p:nvSpPr>
            <p:cNvPr id="32" name="Oval 31"/>
            <p:cNvSpPr/>
            <p:nvPr/>
          </p:nvSpPr>
          <p:spPr>
            <a:xfrm flipV="1">
              <a:off x="4633309" y="2414586"/>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4665260" y="2476559"/>
              <a:ext cx="109537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598710" y="2081212"/>
              <a:ext cx="4581610" cy="719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Mô Tả Ứng Dụng </a:t>
              </a:r>
              <a:endParaRPr lang="en-US"/>
            </a:p>
          </p:txBody>
        </p:sp>
        <p:sp>
          <p:nvSpPr>
            <p:cNvPr id="25" name="Freeform 101"/>
            <p:cNvSpPr>
              <a:spLocks noEditPoints="1"/>
            </p:cNvSpPr>
            <p:nvPr/>
          </p:nvSpPr>
          <p:spPr bwMode="auto">
            <a:xfrm>
              <a:off x="5907087" y="2252698"/>
              <a:ext cx="358775" cy="352425"/>
            </a:xfrm>
            <a:custGeom>
              <a:avLst/>
              <a:gdLst>
                <a:gd name="T0" fmla="*/ 61 w 61"/>
                <a:gd name="T1" fmla="*/ 4 h 60"/>
                <a:gd name="T2" fmla="*/ 57 w 61"/>
                <a:gd name="T3" fmla="*/ 0 h 60"/>
                <a:gd name="T4" fmla="*/ 47 w 61"/>
                <a:gd name="T5" fmla="*/ 11 h 60"/>
                <a:gd name="T6" fmla="*/ 28 w 61"/>
                <a:gd name="T7" fmla="*/ 4 h 60"/>
                <a:gd name="T8" fmla="*/ 0 w 61"/>
                <a:gd name="T9" fmla="*/ 32 h 60"/>
                <a:gd name="T10" fmla="*/ 28 w 61"/>
                <a:gd name="T11" fmla="*/ 60 h 60"/>
                <a:gd name="T12" fmla="*/ 56 w 61"/>
                <a:gd name="T13" fmla="*/ 32 h 60"/>
                <a:gd name="T14" fmla="*/ 51 w 61"/>
                <a:gd name="T15" fmla="*/ 17 h 60"/>
                <a:gd name="T16" fmla="*/ 61 w 61"/>
                <a:gd name="T17" fmla="*/ 4 h 60"/>
                <a:gd name="T18" fmla="*/ 52 w 61"/>
                <a:gd name="T19" fmla="*/ 32 h 60"/>
                <a:gd name="T20" fmla="*/ 28 w 61"/>
                <a:gd name="T21" fmla="*/ 56 h 60"/>
                <a:gd name="T22" fmla="*/ 4 w 61"/>
                <a:gd name="T23" fmla="*/ 32 h 60"/>
                <a:gd name="T24" fmla="*/ 28 w 61"/>
                <a:gd name="T25" fmla="*/ 8 h 60"/>
                <a:gd name="T26" fmla="*/ 44 w 61"/>
                <a:gd name="T27" fmla="*/ 14 h 60"/>
                <a:gd name="T28" fmla="*/ 27 w 61"/>
                <a:gd name="T29" fmla="*/ 34 h 60"/>
                <a:gd name="T30" fmla="*/ 14 w 61"/>
                <a:gd name="T31" fmla="*/ 21 h 60"/>
                <a:gd name="T32" fmla="*/ 10 w 61"/>
                <a:gd name="T33" fmla="*/ 30 h 60"/>
                <a:gd name="T34" fmla="*/ 23 w 61"/>
                <a:gd name="T35" fmla="*/ 45 h 60"/>
                <a:gd name="T36" fmla="*/ 26 w 61"/>
                <a:gd name="T37" fmla="*/ 49 h 60"/>
                <a:gd name="T38" fmla="*/ 29 w 61"/>
                <a:gd name="T39" fmla="*/ 45 h 60"/>
                <a:gd name="T40" fmla="*/ 49 w 61"/>
                <a:gd name="T41" fmla="*/ 20 h 60"/>
                <a:gd name="T42" fmla="*/ 52 w 61"/>
                <a:gd name="T4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0">
                  <a:moveTo>
                    <a:pt x="61" y="4"/>
                  </a:moveTo>
                  <a:cubicBezTo>
                    <a:pt x="57" y="0"/>
                    <a:pt x="57" y="0"/>
                    <a:pt x="57" y="0"/>
                  </a:cubicBezTo>
                  <a:cubicBezTo>
                    <a:pt x="47" y="11"/>
                    <a:pt x="47" y="11"/>
                    <a:pt x="47" y="11"/>
                  </a:cubicBezTo>
                  <a:cubicBezTo>
                    <a:pt x="42" y="7"/>
                    <a:pt x="35" y="4"/>
                    <a:pt x="28" y="4"/>
                  </a:cubicBezTo>
                  <a:cubicBezTo>
                    <a:pt x="12" y="4"/>
                    <a:pt x="0" y="16"/>
                    <a:pt x="0" y="32"/>
                  </a:cubicBezTo>
                  <a:cubicBezTo>
                    <a:pt x="0" y="47"/>
                    <a:pt x="12" y="60"/>
                    <a:pt x="28" y="60"/>
                  </a:cubicBezTo>
                  <a:cubicBezTo>
                    <a:pt x="43" y="60"/>
                    <a:pt x="56" y="47"/>
                    <a:pt x="56" y="32"/>
                  </a:cubicBezTo>
                  <a:cubicBezTo>
                    <a:pt x="56" y="26"/>
                    <a:pt x="54" y="21"/>
                    <a:pt x="51" y="17"/>
                  </a:cubicBezTo>
                  <a:lnTo>
                    <a:pt x="61" y="4"/>
                  </a:lnTo>
                  <a:close/>
                  <a:moveTo>
                    <a:pt x="52" y="32"/>
                  </a:moveTo>
                  <a:cubicBezTo>
                    <a:pt x="52" y="45"/>
                    <a:pt x="41" y="56"/>
                    <a:pt x="28" y="56"/>
                  </a:cubicBezTo>
                  <a:cubicBezTo>
                    <a:pt x="14" y="56"/>
                    <a:pt x="4" y="45"/>
                    <a:pt x="4" y="32"/>
                  </a:cubicBezTo>
                  <a:cubicBezTo>
                    <a:pt x="4" y="19"/>
                    <a:pt x="14" y="8"/>
                    <a:pt x="28" y="8"/>
                  </a:cubicBezTo>
                  <a:cubicBezTo>
                    <a:pt x="34" y="8"/>
                    <a:pt x="40" y="10"/>
                    <a:pt x="44" y="14"/>
                  </a:cubicBezTo>
                  <a:cubicBezTo>
                    <a:pt x="27" y="34"/>
                    <a:pt x="27" y="34"/>
                    <a:pt x="27" y="34"/>
                  </a:cubicBezTo>
                  <a:cubicBezTo>
                    <a:pt x="14" y="21"/>
                    <a:pt x="14" y="21"/>
                    <a:pt x="14" y="21"/>
                  </a:cubicBezTo>
                  <a:cubicBezTo>
                    <a:pt x="10" y="30"/>
                    <a:pt x="10" y="30"/>
                    <a:pt x="10" y="30"/>
                  </a:cubicBezTo>
                  <a:cubicBezTo>
                    <a:pt x="23" y="45"/>
                    <a:pt x="23" y="45"/>
                    <a:pt x="23" y="45"/>
                  </a:cubicBezTo>
                  <a:cubicBezTo>
                    <a:pt x="26" y="49"/>
                    <a:pt x="26" y="49"/>
                    <a:pt x="26" y="49"/>
                  </a:cubicBezTo>
                  <a:cubicBezTo>
                    <a:pt x="29" y="45"/>
                    <a:pt x="29" y="45"/>
                    <a:pt x="29" y="45"/>
                  </a:cubicBezTo>
                  <a:cubicBezTo>
                    <a:pt x="49" y="20"/>
                    <a:pt x="49" y="20"/>
                    <a:pt x="49" y="20"/>
                  </a:cubicBezTo>
                  <a:cubicBezTo>
                    <a:pt x="51" y="24"/>
                    <a:pt x="52" y="28"/>
                    <a:pt x="52" y="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grpSp>
        <p:nvGrpSpPr>
          <p:cNvPr id="7" name="Group 6"/>
          <p:cNvGrpSpPr/>
          <p:nvPr/>
        </p:nvGrpSpPr>
        <p:grpSpPr>
          <a:xfrm>
            <a:off x="4857749" y="3586858"/>
            <a:ext cx="5745752" cy="766338"/>
            <a:chOff x="4695825" y="3709868"/>
            <a:chExt cx="5745752" cy="766338"/>
          </a:xfrm>
        </p:grpSpPr>
        <p:sp>
          <p:nvSpPr>
            <p:cNvPr id="33" name="Oval 32"/>
            <p:cNvSpPr/>
            <p:nvPr/>
          </p:nvSpPr>
          <p:spPr>
            <a:xfrm flipV="1">
              <a:off x="4695825" y="4105215"/>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4776787" y="4186177"/>
              <a:ext cx="1095375"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5872162" y="3709868"/>
              <a:ext cx="4569415" cy="766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Mô Tả Kỹ Thuật</a:t>
              </a:r>
              <a:endParaRPr lang="en-US"/>
            </a:p>
          </p:txBody>
        </p:sp>
        <p:sp>
          <p:nvSpPr>
            <p:cNvPr id="26" name="Freeform 101"/>
            <p:cNvSpPr>
              <a:spLocks noEditPoints="1"/>
            </p:cNvSpPr>
            <p:nvPr/>
          </p:nvSpPr>
          <p:spPr bwMode="auto">
            <a:xfrm>
              <a:off x="6086474" y="3871793"/>
              <a:ext cx="358775" cy="352425"/>
            </a:xfrm>
            <a:custGeom>
              <a:avLst/>
              <a:gdLst>
                <a:gd name="T0" fmla="*/ 61 w 61"/>
                <a:gd name="T1" fmla="*/ 4 h 60"/>
                <a:gd name="T2" fmla="*/ 57 w 61"/>
                <a:gd name="T3" fmla="*/ 0 h 60"/>
                <a:gd name="T4" fmla="*/ 47 w 61"/>
                <a:gd name="T5" fmla="*/ 11 h 60"/>
                <a:gd name="T6" fmla="*/ 28 w 61"/>
                <a:gd name="T7" fmla="*/ 4 h 60"/>
                <a:gd name="T8" fmla="*/ 0 w 61"/>
                <a:gd name="T9" fmla="*/ 32 h 60"/>
                <a:gd name="T10" fmla="*/ 28 w 61"/>
                <a:gd name="T11" fmla="*/ 60 h 60"/>
                <a:gd name="T12" fmla="*/ 56 w 61"/>
                <a:gd name="T13" fmla="*/ 32 h 60"/>
                <a:gd name="T14" fmla="*/ 51 w 61"/>
                <a:gd name="T15" fmla="*/ 17 h 60"/>
                <a:gd name="T16" fmla="*/ 61 w 61"/>
                <a:gd name="T17" fmla="*/ 4 h 60"/>
                <a:gd name="T18" fmla="*/ 52 w 61"/>
                <a:gd name="T19" fmla="*/ 32 h 60"/>
                <a:gd name="T20" fmla="*/ 28 w 61"/>
                <a:gd name="T21" fmla="*/ 56 h 60"/>
                <a:gd name="T22" fmla="*/ 4 w 61"/>
                <a:gd name="T23" fmla="*/ 32 h 60"/>
                <a:gd name="T24" fmla="*/ 28 w 61"/>
                <a:gd name="T25" fmla="*/ 8 h 60"/>
                <a:gd name="T26" fmla="*/ 44 w 61"/>
                <a:gd name="T27" fmla="*/ 14 h 60"/>
                <a:gd name="T28" fmla="*/ 27 w 61"/>
                <a:gd name="T29" fmla="*/ 34 h 60"/>
                <a:gd name="T30" fmla="*/ 14 w 61"/>
                <a:gd name="T31" fmla="*/ 21 h 60"/>
                <a:gd name="T32" fmla="*/ 10 w 61"/>
                <a:gd name="T33" fmla="*/ 30 h 60"/>
                <a:gd name="T34" fmla="*/ 23 w 61"/>
                <a:gd name="T35" fmla="*/ 45 h 60"/>
                <a:gd name="T36" fmla="*/ 26 w 61"/>
                <a:gd name="T37" fmla="*/ 49 h 60"/>
                <a:gd name="T38" fmla="*/ 29 w 61"/>
                <a:gd name="T39" fmla="*/ 45 h 60"/>
                <a:gd name="T40" fmla="*/ 49 w 61"/>
                <a:gd name="T41" fmla="*/ 20 h 60"/>
                <a:gd name="T42" fmla="*/ 52 w 61"/>
                <a:gd name="T4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0">
                  <a:moveTo>
                    <a:pt x="61" y="4"/>
                  </a:moveTo>
                  <a:cubicBezTo>
                    <a:pt x="57" y="0"/>
                    <a:pt x="57" y="0"/>
                    <a:pt x="57" y="0"/>
                  </a:cubicBezTo>
                  <a:cubicBezTo>
                    <a:pt x="47" y="11"/>
                    <a:pt x="47" y="11"/>
                    <a:pt x="47" y="11"/>
                  </a:cubicBezTo>
                  <a:cubicBezTo>
                    <a:pt x="42" y="7"/>
                    <a:pt x="35" y="4"/>
                    <a:pt x="28" y="4"/>
                  </a:cubicBezTo>
                  <a:cubicBezTo>
                    <a:pt x="12" y="4"/>
                    <a:pt x="0" y="16"/>
                    <a:pt x="0" y="32"/>
                  </a:cubicBezTo>
                  <a:cubicBezTo>
                    <a:pt x="0" y="47"/>
                    <a:pt x="12" y="60"/>
                    <a:pt x="28" y="60"/>
                  </a:cubicBezTo>
                  <a:cubicBezTo>
                    <a:pt x="43" y="60"/>
                    <a:pt x="56" y="47"/>
                    <a:pt x="56" y="32"/>
                  </a:cubicBezTo>
                  <a:cubicBezTo>
                    <a:pt x="56" y="26"/>
                    <a:pt x="54" y="21"/>
                    <a:pt x="51" y="17"/>
                  </a:cubicBezTo>
                  <a:lnTo>
                    <a:pt x="61" y="4"/>
                  </a:lnTo>
                  <a:close/>
                  <a:moveTo>
                    <a:pt x="52" y="32"/>
                  </a:moveTo>
                  <a:cubicBezTo>
                    <a:pt x="52" y="45"/>
                    <a:pt x="41" y="56"/>
                    <a:pt x="28" y="56"/>
                  </a:cubicBezTo>
                  <a:cubicBezTo>
                    <a:pt x="14" y="56"/>
                    <a:pt x="4" y="45"/>
                    <a:pt x="4" y="32"/>
                  </a:cubicBezTo>
                  <a:cubicBezTo>
                    <a:pt x="4" y="19"/>
                    <a:pt x="14" y="8"/>
                    <a:pt x="28" y="8"/>
                  </a:cubicBezTo>
                  <a:cubicBezTo>
                    <a:pt x="34" y="8"/>
                    <a:pt x="40" y="10"/>
                    <a:pt x="44" y="14"/>
                  </a:cubicBezTo>
                  <a:cubicBezTo>
                    <a:pt x="27" y="34"/>
                    <a:pt x="27" y="34"/>
                    <a:pt x="27" y="34"/>
                  </a:cubicBezTo>
                  <a:cubicBezTo>
                    <a:pt x="14" y="21"/>
                    <a:pt x="14" y="21"/>
                    <a:pt x="14" y="21"/>
                  </a:cubicBezTo>
                  <a:cubicBezTo>
                    <a:pt x="10" y="30"/>
                    <a:pt x="10" y="30"/>
                    <a:pt x="10" y="30"/>
                  </a:cubicBezTo>
                  <a:cubicBezTo>
                    <a:pt x="23" y="45"/>
                    <a:pt x="23" y="45"/>
                    <a:pt x="23" y="45"/>
                  </a:cubicBezTo>
                  <a:cubicBezTo>
                    <a:pt x="26" y="49"/>
                    <a:pt x="26" y="49"/>
                    <a:pt x="26" y="49"/>
                  </a:cubicBezTo>
                  <a:cubicBezTo>
                    <a:pt x="29" y="45"/>
                    <a:pt x="29" y="45"/>
                    <a:pt x="29" y="45"/>
                  </a:cubicBezTo>
                  <a:cubicBezTo>
                    <a:pt x="49" y="20"/>
                    <a:pt x="49" y="20"/>
                    <a:pt x="49" y="20"/>
                  </a:cubicBezTo>
                  <a:cubicBezTo>
                    <a:pt x="51" y="24"/>
                    <a:pt x="52" y="28"/>
                    <a:pt x="52" y="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7"/>
          <p:cNvGrpSpPr/>
          <p:nvPr/>
        </p:nvGrpSpPr>
        <p:grpSpPr>
          <a:xfrm>
            <a:off x="4054274" y="5257680"/>
            <a:ext cx="5795120" cy="733817"/>
            <a:chOff x="4054274" y="5257680"/>
            <a:chExt cx="5795120" cy="733817"/>
          </a:xfrm>
        </p:grpSpPr>
        <p:sp>
          <p:nvSpPr>
            <p:cNvPr id="31" name="Oval 30"/>
            <p:cNvSpPr/>
            <p:nvPr/>
          </p:nvSpPr>
          <p:spPr>
            <a:xfrm flipV="1">
              <a:off x="4054274" y="5491102"/>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4148137" y="5572064"/>
              <a:ext cx="1095375"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5243512" y="5257680"/>
              <a:ext cx="4605882" cy="733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Demo</a:t>
              </a:r>
              <a:endParaRPr lang="en-US"/>
            </a:p>
          </p:txBody>
        </p:sp>
        <p:sp>
          <p:nvSpPr>
            <p:cNvPr id="28" name="Freeform 101"/>
            <p:cNvSpPr>
              <a:spLocks noEditPoints="1"/>
            </p:cNvSpPr>
            <p:nvPr/>
          </p:nvSpPr>
          <p:spPr bwMode="auto">
            <a:xfrm>
              <a:off x="5598710" y="5448375"/>
              <a:ext cx="358775" cy="352425"/>
            </a:xfrm>
            <a:custGeom>
              <a:avLst/>
              <a:gdLst>
                <a:gd name="T0" fmla="*/ 61 w 61"/>
                <a:gd name="T1" fmla="*/ 4 h 60"/>
                <a:gd name="T2" fmla="*/ 57 w 61"/>
                <a:gd name="T3" fmla="*/ 0 h 60"/>
                <a:gd name="T4" fmla="*/ 47 w 61"/>
                <a:gd name="T5" fmla="*/ 11 h 60"/>
                <a:gd name="T6" fmla="*/ 28 w 61"/>
                <a:gd name="T7" fmla="*/ 4 h 60"/>
                <a:gd name="T8" fmla="*/ 0 w 61"/>
                <a:gd name="T9" fmla="*/ 32 h 60"/>
                <a:gd name="T10" fmla="*/ 28 w 61"/>
                <a:gd name="T11" fmla="*/ 60 h 60"/>
                <a:gd name="T12" fmla="*/ 56 w 61"/>
                <a:gd name="T13" fmla="*/ 32 h 60"/>
                <a:gd name="T14" fmla="*/ 51 w 61"/>
                <a:gd name="T15" fmla="*/ 17 h 60"/>
                <a:gd name="T16" fmla="*/ 61 w 61"/>
                <a:gd name="T17" fmla="*/ 4 h 60"/>
                <a:gd name="T18" fmla="*/ 52 w 61"/>
                <a:gd name="T19" fmla="*/ 32 h 60"/>
                <a:gd name="T20" fmla="*/ 28 w 61"/>
                <a:gd name="T21" fmla="*/ 56 h 60"/>
                <a:gd name="T22" fmla="*/ 4 w 61"/>
                <a:gd name="T23" fmla="*/ 32 h 60"/>
                <a:gd name="T24" fmla="*/ 28 w 61"/>
                <a:gd name="T25" fmla="*/ 8 h 60"/>
                <a:gd name="T26" fmla="*/ 44 w 61"/>
                <a:gd name="T27" fmla="*/ 14 h 60"/>
                <a:gd name="T28" fmla="*/ 27 w 61"/>
                <a:gd name="T29" fmla="*/ 34 h 60"/>
                <a:gd name="T30" fmla="*/ 14 w 61"/>
                <a:gd name="T31" fmla="*/ 21 h 60"/>
                <a:gd name="T32" fmla="*/ 10 w 61"/>
                <a:gd name="T33" fmla="*/ 30 h 60"/>
                <a:gd name="T34" fmla="*/ 23 w 61"/>
                <a:gd name="T35" fmla="*/ 45 h 60"/>
                <a:gd name="T36" fmla="*/ 26 w 61"/>
                <a:gd name="T37" fmla="*/ 49 h 60"/>
                <a:gd name="T38" fmla="*/ 29 w 61"/>
                <a:gd name="T39" fmla="*/ 45 h 60"/>
                <a:gd name="T40" fmla="*/ 49 w 61"/>
                <a:gd name="T41" fmla="*/ 20 h 60"/>
                <a:gd name="T42" fmla="*/ 52 w 61"/>
                <a:gd name="T4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60">
                  <a:moveTo>
                    <a:pt x="61" y="4"/>
                  </a:moveTo>
                  <a:cubicBezTo>
                    <a:pt x="57" y="0"/>
                    <a:pt x="57" y="0"/>
                    <a:pt x="57" y="0"/>
                  </a:cubicBezTo>
                  <a:cubicBezTo>
                    <a:pt x="47" y="11"/>
                    <a:pt x="47" y="11"/>
                    <a:pt x="47" y="11"/>
                  </a:cubicBezTo>
                  <a:cubicBezTo>
                    <a:pt x="42" y="7"/>
                    <a:pt x="35" y="4"/>
                    <a:pt x="28" y="4"/>
                  </a:cubicBezTo>
                  <a:cubicBezTo>
                    <a:pt x="12" y="4"/>
                    <a:pt x="0" y="16"/>
                    <a:pt x="0" y="32"/>
                  </a:cubicBezTo>
                  <a:cubicBezTo>
                    <a:pt x="0" y="47"/>
                    <a:pt x="12" y="60"/>
                    <a:pt x="28" y="60"/>
                  </a:cubicBezTo>
                  <a:cubicBezTo>
                    <a:pt x="43" y="60"/>
                    <a:pt x="56" y="47"/>
                    <a:pt x="56" y="32"/>
                  </a:cubicBezTo>
                  <a:cubicBezTo>
                    <a:pt x="56" y="26"/>
                    <a:pt x="54" y="21"/>
                    <a:pt x="51" y="17"/>
                  </a:cubicBezTo>
                  <a:lnTo>
                    <a:pt x="61" y="4"/>
                  </a:lnTo>
                  <a:close/>
                  <a:moveTo>
                    <a:pt x="52" y="32"/>
                  </a:moveTo>
                  <a:cubicBezTo>
                    <a:pt x="52" y="45"/>
                    <a:pt x="41" y="56"/>
                    <a:pt x="28" y="56"/>
                  </a:cubicBezTo>
                  <a:cubicBezTo>
                    <a:pt x="14" y="56"/>
                    <a:pt x="4" y="45"/>
                    <a:pt x="4" y="32"/>
                  </a:cubicBezTo>
                  <a:cubicBezTo>
                    <a:pt x="4" y="19"/>
                    <a:pt x="14" y="8"/>
                    <a:pt x="28" y="8"/>
                  </a:cubicBezTo>
                  <a:cubicBezTo>
                    <a:pt x="34" y="8"/>
                    <a:pt x="40" y="10"/>
                    <a:pt x="44" y="14"/>
                  </a:cubicBezTo>
                  <a:cubicBezTo>
                    <a:pt x="27" y="34"/>
                    <a:pt x="27" y="34"/>
                    <a:pt x="27" y="34"/>
                  </a:cubicBezTo>
                  <a:cubicBezTo>
                    <a:pt x="14" y="21"/>
                    <a:pt x="14" y="21"/>
                    <a:pt x="14" y="21"/>
                  </a:cubicBezTo>
                  <a:cubicBezTo>
                    <a:pt x="10" y="30"/>
                    <a:pt x="10" y="30"/>
                    <a:pt x="10" y="30"/>
                  </a:cubicBezTo>
                  <a:cubicBezTo>
                    <a:pt x="23" y="45"/>
                    <a:pt x="23" y="45"/>
                    <a:pt x="23" y="45"/>
                  </a:cubicBezTo>
                  <a:cubicBezTo>
                    <a:pt x="26" y="49"/>
                    <a:pt x="26" y="49"/>
                    <a:pt x="26" y="49"/>
                  </a:cubicBezTo>
                  <a:cubicBezTo>
                    <a:pt x="29" y="45"/>
                    <a:pt x="29" y="45"/>
                    <a:pt x="29" y="45"/>
                  </a:cubicBezTo>
                  <a:cubicBezTo>
                    <a:pt x="49" y="20"/>
                    <a:pt x="49" y="20"/>
                    <a:pt x="49" y="20"/>
                  </a:cubicBezTo>
                  <a:cubicBezTo>
                    <a:pt x="51" y="24"/>
                    <a:pt x="52" y="28"/>
                    <a:pt x="52" y="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42554470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9Slide.vn 1"/>
          <p:cNvSpPr/>
          <p:nvPr/>
        </p:nvSpPr>
        <p:spPr>
          <a:xfrm rot="5400000">
            <a:off x="2134498" y="-1802500"/>
            <a:ext cx="6858000" cy="10463001"/>
          </a:xfrm>
          <a:prstGeom prst="rect">
            <a:avLst/>
          </a:prstGeom>
          <a:solidFill>
            <a:srgbClr val="1F33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9Slide03 Cabin" panose="00000500000000000000" pitchFamily="2" charset="0"/>
            </a:endParaRPr>
          </a:p>
        </p:txBody>
      </p:sp>
      <p:sp>
        <p:nvSpPr>
          <p:cNvPr id="6" name="9Slide.vn 2"/>
          <p:cNvSpPr txBox="1"/>
          <p:nvPr/>
        </p:nvSpPr>
        <p:spPr>
          <a:xfrm>
            <a:off x="1970767" y="4726775"/>
            <a:ext cx="7847730" cy="769441"/>
          </a:xfrm>
          <a:prstGeom prst="rect">
            <a:avLst/>
          </a:prstGeom>
          <a:noFill/>
        </p:spPr>
        <p:txBody>
          <a:bodyPr wrap="square" rtlCol="0">
            <a:spAutoFit/>
          </a:bodyPr>
          <a:lstStyle/>
          <a:p>
            <a:pPr algn="r"/>
            <a:r>
              <a:rPr lang="en-US" sz="4400" smtClean="0">
                <a:solidFill>
                  <a:schemeClr val="bg1"/>
                </a:solidFill>
                <a:latin typeface="#9Slide04 NewParis Headline" panose="02070500080000000003" pitchFamily="18" charset="0"/>
                <a:ea typeface="Noto Serif" charset="0"/>
                <a:cs typeface="Noto Serif" charset="0"/>
              </a:rPr>
              <a:t>I. Giới Thiệu Đề Tài</a:t>
            </a:r>
            <a:endParaRPr lang="en-US" sz="4400" dirty="0">
              <a:solidFill>
                <a:schemeClr val="bg1"/>
              </a:solidFill>
              <a:latin typeface="#9Slide04 NewParis Headline" panose="02070500080000000003" pitchFamily="18" charset="0"/>
              <a:ea typeface="Noto Serif" charset="0"/>
              <a:cs typeface="Noto Serif" charset="0"/>
            </a:endParaRPr>
          </a:p>
        </p:txBody>
      </p:sp>
      <p:pic>
        <p:nvPicPr>
          <p:cNvPr id="1030" name="Picture 6" descr="Chatbot Messenger: Làm Thế Nào Để Triển Khai Hiệu Qu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044" y="300530"/>
            <a:ext cx="5894632" cy="2947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134768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down)">
                                      <p:cBhvr>
                                        <p:cTn id="7" dur="580">
                                          <p:stCondLst>
                                            <p:cond delay="0"/>
                                          </p:stCondLst>
                                        </p:cTn>
                                        <p:tgtEl>
                                          <p:spTgt spid="1030"/>
                                        </p:tgtEl>
                                      </p:cBhvr>
                                    </p:animEffect>
                                    <p:anim calcmode="lin" valueType="num">
                                      <p:cBhvr>
                                        <p:cTn id="8" dur="1822" tmFilter="0,0; 0.14,0.36; 0.43,0.73; 0.71,0.91; 1.0,1.0">
                                          <p:stCondLst>
                                            <p:cond delay="0"/>
                                          </p:stCondLst>
                                        </p:cTn>
                                        <p:tgtEl>
                                          <p:spTgt spid="10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3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30"/>
                                        </p:tgtEl>
                                      </p:cBhvr>
                                      <p:to x="100000" y="60000"/>
                                    </p:animScale>
                                    <p:animScale>
                                      <p:cBhvr>
                                        <p:cTn id="14" dur="166" decel="50000">
                                          <p:stCondLst>
                                            <p:cond delay="676"/>
                                          </p:stCondLst>
                                        </p:cTn>
                                        <p:tgtEl>
                                          <p:spTgt spid="1030"/>
                                        </p:tgtEl>
                                      </p:cBhvr>
                                      <p:to x="100000" y="100000"/>
                                    </p:animScale>
                                    <p:animScale>
                                      <p:cBhvr>
                                        <p:cTn id="15" dur="26">
                                          <p:stCondLst>
                                            <p:cond delay="1312"/>
                                          </p:stCondLst>
                                        </p:cTn>
                                        <p:tgtEl>
                                          <p:spTgt spid="1030"/>
                                        </p:tgtEl>
                                      </p:cBhvr>
                                      <p:to x="100000" y="80000"/>
                                    </p:animScale>
                                    <p:animScale>
                                      <p:cBhvr>
                                        <p:cTn id="16" dur="166" decel="50000">
                                          <p:stCondLst>
                                            <p:cond delay="1338"/>
                                          </p:stCondLst>
                                        </p:cTn>
                                        <p:tgtEl>
                                          <p:spTgt spid="1030"/>
                                        </p:tgtEl>
                                      </p:cBhvr>
                                      <p:to x="100000" y="100000"/>
                                    </p:animScale>
                                    <p:animScale>
                                      <p:cBhvr>
                                        <p:cTn id="17" dur="26">
                                          <p:stCondLst>
                                            <p:cond delay="1642"/>
                                          </p:stCondLst>
                                        </p:cTn>
                                        <p:tgtEl>
                                          <p:spTgt spid="1030"/>
                                        </p:tgtEl>
                                      </p:cBhvr>
                                      <p:to x="100000" y="90000"/>
                                    </p:animScale>
                                    <p:animScale>
                                      <p:cBhvr>
                                        <p:cTn id="18" dur="166" decel="50000">
                                          <p:stCondLst>
                                            <p:cond delay="1668"/>
                                          </p:stCondLst>
                                        </p:cTn>
                                        <p:tgtEl>
                                          <p:spTgt spid="1030"/>
                                        </p:tgtEl>
                                      </p:cBhvr>
                                      <p:to x="100000" y="100000"/>
                                    </p:animScale>
                                    <p:animScale>
                                      <p:cBhvr>
                                        <p:cTn id="19" dur="26">
                                          <p:stCondLst>
                                            <p:cond delay="1808"/>
                                          </p:stCondLst>
                                        </p:cTn>
                                        <p:tgtEl>
                                          <p:spTgt spid="1030"/>
                                        </p:tgtEl>
                                      </p:cBhvr>
                                      <p:to x="100000" y="95000"/>
                                    </p:animScale>
                                    <p:animScale>
                                      <p:cBhvr>
                                        <p:cTn id="20" dur="166" decel="50000">
                                          <p:stCondLst>
                                            <p:cond delay="1834"/>
                                          </p:stCondLst>
                                        </p:cTn>
                                        <p:tgtEl>
                                          <p:spTgt spid="103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9Slide.vn 4"/>
          <p:cNvSpPr/>
          <p:nvPr/>
        </p:nvSpPr>
        <p:spPr>
          <a:xfrm>
            <a:off x="5669317" y="241916"/>
            <a:ext cx="6288506" cy="6296526"/>
          </a:xfrm>
          <a:prstGeom prst="rect">
            <a:avLst/>
          </a:prstGeom>
          <a:solidFill>
            <a:srgbClr val="29417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9Slide03 Cabin" panose="00000500000000000000" pitchFamily="2" charset="0"/>
            </a:endParaRPr>
          </a:p>
        </p:txBody>
      </p:sp>
      <p:sp>
        <p:nvSpPr>
          <p:cNvPr id="3" name="9Slide.vn 1"/>
          <p:cNvSpPr txBox="1"/>
          <p:nvPr/>
        </p:nvSpPr>
        <p:spPr>
          <a:xfrm>
            <a:off x="605921" y="682430"/>
            <a:ext cx="4833549" cy="1754326"/>
          </a:xfrm>
          <a:prstGeom prst="rect">
            <a:avLst/>
          </a:prstGeom>
          <a:noFill/>
        </p:spPr>
        <p:txBody>
          <a:bodyPr wrap="square" rtlCol="0">
            <a:spAutoFit/>
          </a:bodyPr>
          <a:lstStyle/>
          <a:p>
            <a:pPr algn="ctr"/>
            <a:r>
              <a:rPr lang="en-US" sz="5400" dirty="0" smtClean="0">
                <a:solidFill>
                  <a:schemeClr val="bg1"/>
                </a:solidFill>
                <a:latin typeface="#9Slide04 NewParis Headline" panose="02070500080000000003" pitchFamily="18" charset="0"/>
                <a:ea typeface="Noto Serif" charset="0"/>
                <a:cs typeface="Noto Serif" charset="0"/>
              </a:rPr>
              <a:t>1. </a:t>
            </a:r>
            <a:r>
              <a:rPr lang="en-US" sz="5400" dirty="0" err="1" smtClean="0">
                <a:solidFill>
                  <a:schemeClr val="bg1"/>
                </a:solidFill>
                <a:latin typeface="#9Slide04 NewParis Headline" panose="02070500080000000003" pitchFamily="18" charset="0"/>
                <a:ea typeface="Noto Serif" charset="0"/>
                <a:cs typeface="Noto Serif" charset="0"/>
              </a:rPr>
              <a:t>Lý</a:t>
            </a:r>
            <a:r>
              <a:rPr lang="en-US" sz="5400" dirty="0" smtClean="0">
                <a:solidFill>
                  <a:schemeClr val="bg1"/>
                </a:solidFill>
                <a:latin typeface="#9Slide04 NewParis Headline" panose="02070500080000000003" pitchFamily="18" charset="0"/>
                <a:ea typeface="Noto Serif" charset="0"/>
                <a:cs typeface="Noto Serif" charset="0"/>
              </a:rPr>
              <a:t> Do </a:t>
            </a:r>
            <a:r>
              <a:rPr lang="en-US" sz="5400" dirty="0" err="1" smtClean="0">
                <a:solidFill>
                  <a:schemeClr val="bg1"/>
                </a:solidFill>
                <a:latin typeface="#9Slide04 NewParis Headline" panose="02070500080000000003" pitchFamily="18" charset="0"/>
                <a:ea typeface="Noto Serif" charset="0"/>
                <a:cs typeface="Noto Serif" charset="0"/>
              </a:rPr>
              <a:t>Chọn</a:t>
            </a:r>
            <a:r>
              <a:rPr lang="en-US" sz="5400" dirty="0" smtClean="0">
                <a:solidFill>
                  <a:schemeClr val="bg1"/>
                </a:solidFill>
                <a:latin typeface="#9Slide04 NewParis Headline" panose="02070500080000000003" pitchFamily="18" charset="0"/>
                <a:ea typeface="Noto Serif" charset="0"/>
                <a:cs typeface="Noto Serif" charset="0"/>
              </a:rPr>
              <a:t> </a:t>
            </a:r>
            <a:r>
              <a:rPr lang="en-US" sz="5400" dirty="0" err="1" smtClean="0">
                <a:solidFill>
                  <a:schemeClr val="bg1"/>
                </a:solidFill>
                <a:latin typeface="#9Slide04 NewParis Headline" panose="02070500080000000003" pitchFamily="18" charset="0"/>
                <a:ea typeface="Noto Serif" charset="0"/>
                <a:cs typeface="Noto Serif" charset="0"/>
              </a:rPr>
              <a:t>Đề</a:t>
            </a:r>
            <a:r>
              <a:rPr lang="en-US" sz="5400" dirty="0" smtClean="0">
                <a:solidFill>
                  <a:schemeClr val="bg1"/>
                </a:solidFill>
                <a:latin typeface="#9Slide04 NewParis Headline" panose="02070500080000000003" pitchFamily="18" charset="0"/>
                <a:ea typeface="Noto Serif" charset="0"/>
                <a:cs typeface="Noto Serif" charset="0"/>
              </a:rPr>
              <a:t> </a:t>
            </a:r>
            <a:r>
              <a:rPr lang="en-US" sz="5400" dirty="0" err="1" smtClean="0">
                <a:solidFill>
                  <a:schemeClr val="bg1"/>
                </a:solidFill>
                <a:latin typeface="#9Slide04 NewParis Headline" panose="02070500080000000003" pitchFamily="18" charset="0"/>
                <a:ea typeface="Noto Serif" charset="0"/>
                <a:cs typeface="Noto Serif" charset="0"/>
              </a:rPr>
              <a:t>Tài</a:t>
            </a:r>
            <a:endParaRPr lang="en-US" sz="5400" dirty="0">
              <a:solidFill>
                <a:schemeClr val="bg1"/>
              </a:solidFill>
              <a:latin typeface="#9Slide04 NewParis Headline" panose="02070500080000000003" pitchFamily="18" charset="0"/>
              <a:ea typeface="Noto Serif" charset="0"/>
              <a:cs typeface="Noto Serif" charset="0"/>
            </a:endParaRPr>
          </a:p>
        </p:txBody>
      </p:sp>
      <p:sp>
        <p:nvSpPr>
          <p:cNvPr id="12" name="9Slide.vn 5"/>
          <p:cNvSpPr/>
          <p:nvPr/>
        </p:nvSpPr>
        <p:spPr>
          <a:xfrm flipH="1">
            <a:off x="4976341" y="296780"/>
            <a:ext cx="463129" cy="514014"/>
          </a:xfrm>
          <a:prstGeom prst="rect">
            <a:avLst/>
          </a:prstGeom>
          <a:solidFill>
            <a:srgbClr val="C8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9Slide03 Cabin" panose="00000500000000000000" pitchFamily="2" charset="0"/>
            </a:endParaRPr>
          </a:p>
        </p:txBody>
      </p:sp>
      <p:sp>
        <p:nvSpPr>
          <p:cNvPr id="13" name="9Slide.vn 6"/>
          <p:cNvSpPr/>
          <p:nvPr/>
        </p:nvSpPr>
        <p:spPr>
          <a:xfrm flipH="1">
            <a:off x="4511632" y="296780"/>
            <a:ext cx="463129" cy="514014"/>
          </a:xfrm>
          <a:prstGeom prst="rect">
            <a:avLst/>
          </a:prstGeom>
          <a:solidFill>
            <a:srgbClr val="1F33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9Slide03 Cabin" panose="00000500000000000000" pitchFamily="2" charset="0"/>
            </a:endParaRPr>
          </a:p>
        </p:txBody>
      </p:sp>
      <p:grpSp>
        <p:nvGrpSpPr>
          <p:cNvPr id="15" name="Group 14"/>
          <p:cNvGrpSpPr/>
          <p:nvPr/>
        </p:nvGrpSpPr>
        <p:grpSpPr>
          <a:xfrm>
            <a:off x="5953091" y="891421"/>
            <a:ext cx="6022212" cy="646331"/>
            <a:chOff x="5953091" y="891421"/>
            <a:chExt cx="6022212" cy="646331"/>
          </a:xfrm>
        </p:grpSpPr>
        <p:sp>
          <p:nvSpPr>
            <p:cNvPr id="2" name="TextBox 1"/>
            <p:cNvSpPr txBox="1"/>
            <p:nvPr/>
          </p:nvSpPr>
          <p:spPr>
            <a:xfrm>
              <a:off x="6516335" y="891421"/>
              <a:ext cx="5458968" cy="646331"/>
            </a:xfrm>
            <a:prstGeom prst="rect">
              <a:avLst/>
            </a:prstGeom>
            <a:noFill/>
          </p:spPr>
          <p:txBody>
            <a:bodyPr wrap="square" rtlCol="0">
              <a:spAutoFit/>
            </a:bodyPr>
            <a:lstStyle/>
            <a:p>
              <a:r>
                <a:rPr lang="en-US">
                  <a:solidFill>
                    <a:schemeClr val="bg1">
                      <a:lumMod val="95000"/>
                    </a:schemeClr>
                  </a:solidFill>
                </a:rPr>
                <a:t>S</a:t>
              </a:r>
              <a:r>
                <a:rPr lang="en-US" smtClean="0">
                  <a:solidFill>
                    <a:schemeClr val="bg1">
                      <a:lumMod val="95000"/>
                    </a:schemeClr>
                  </a:solidFill>
                </a:rPr>
                <a:t>ự </a:t>
              </a:r>
              <a:r>
                <a:rPr lang="en-US">
                  <a:solidFill>
                    <a:schemeClr val="bg1">
                      <a:lumMod val="95000"/>
                    </a:schemeClr>
                  </a:solidFill>
                </a:rPr>
                <a:t>phát triển mạnh mẽ của Internet cùng với đó là sự phát triển nền tảng như Google, </a:t>
              </a:r>
              <a:r>
                <a:rPr lang="en-US" smtClean="0">
                  <a:solidFill>
                    <a:schemeClr val="bg1">
                      <a:lumMod val="95000"/>
                    </a:schemeClr>
                  </a:solidFill>
                </a:rPr>
                <a:t>Facebook.</a:t>
              </a:r>
              <a:endParaRPr lang="en-US">
                <a:solidFill>
                  <a:schemeClr val="bg1">
                    <a:lumMod val="95000"/>
                  </a:schemeClr>
                </a:solidFill>
              </a:endParaRPr>
            </a:p>
          </p:txBody>
        </p:sp>
        <p:sp>
          <p:nvSpPr>
            <p:cNvPr id="8" name="Freeform 62"/>
            <p:cNvSpPr>
              <a:spLocks/>
            </p:cNvSpPr>
            <p:nvPr/>
          </p:nvSpPr>
          <p:spPr bwMode="auto">
            <a:xfrm>
              <a:off x="5953091" y="971808"/>
              <a:ext cx="417513" cy="381000"/>
            </a:xfrm>
            <a:custGeom>
              <a:avLst/>
              <a:gdLst>
                <a:gd name="T0" fmla="*/ 157 w 185"/>
                <a:gd name="T1" fmla="*/ 12 h 169"/>
                <a:gd name="T2" fmla="*/ 54 w 185"/>
                <a:gd name="T3" fmla="*/ 117 h 169"/>
                <a:gd name="T4" fmla="*/ 29 w 185"/>
                <a:gd name="T5" fmla="*/ 92 h 169"/>
                <a:gd name="T6" fmla="*/ 15 w 185"/>
                <a:gd name="T7" fmla="*/ 85 h 169"/>
                <a:gd name="T8" fmla="*/ 6 w 185"/>
                <a:gd name="T9" fmla="*/ 98 h 169"/>
                <a:gd name="T10" fmla="*/ 11 w 185"/>
                <a:gd name="T11" fmla="*/ 120 h 169"/>
                <a:gd name="T12" fmla="*/ 50 w 185"/>
                <a:gd name="T13" fmla="*/ 165 h 169"/>
                <a:gd name="T14" fmla="*/ 69 w 185"/>
                <a:gd name="T15" fmla="*/ 159 h 169"/>
                <a:gd name="T16" fmla="*/ 74 w 185"/>
                <a:gd name="T17" fmla="*/ 153 h 169"/>
                <a:gd name="T18" fmla="*/ 74 w 185"/>
                <a:gd name="T19" fmla="*/ 153 h 169"/>
                <a:gd name="T20" fmla="*/ 166 w 185"/>
                <a:gd name="T21" fmla="*/ 22 h 169"/>
                <a:gd name="T22" fmla="*/ 157 w 185"/>
                <a:gd name="T23"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69">
                  <a:moveTo>
                    <a:pt x="157" y="12"/>
                  </a:moveTo>
                  <a:cubicBezTo>
                    <a:pt x="145" y="18"/>
                    <a:pt x="86" y="85"/>
                    <a:pt x="54" y="117"/>
                  </a:cubicBezTo>
                  <a:cubicBezTo>
                    <a:pt x="29" y="92"/>
                    <a:pt x="29" y="92"/>
                    <a:pt x="29" y="92"/>
                  </a:cubicBezTo>
                  <a:cubicBezTo>
                    <a:pt x="27" y="89"/>
                    <a:pt x="21" y="78"/>
                    <a:pt x="15" y="85"/>
                  </a:cubicBezTo>
                  <a:cubicBezTo>
                    <a:pt x="6" y="98"/>
                    <a:pt x="6" y="98"/>
                    <a:pt x="6" y="98"/>
                  </a:cubicBezTo>
                  <a:cubicBezTo>
                    <a:pt x="0" y="105"/>
                    <a:pt x="6" y="116"/>
                    <a:pt x="11" y="120"/>
                  </a:cubicBezTo>
                  <a:cubicBezTo>
                    <a:pt x="50" y="165"/>
                    <a:pt x="50" y="165"/>
                    <a:pt x="50" y="165"/>
                  </a:cubicBezTo>
                  <a:cubicBezTo>
                    <a:pt x="55" y="169"/>
                    <a:pt x="63" y="166"/>
                    <a:pt x="69" y="159"/>
                  </a:cubicBezTo>
                  <a:cubicBezTo>
                    <a:pt x="74" y="153"/>
                    <a:pt x="74" y="153"/>
                    <a:pt x="74" y="153"/>
                  </a:cubicBezTo>
                  <a:cubicBezTo>
                    <a:pt x="74" y="153"/>
                    <a:pt x="74" y="153"/>
                    <a:pt x="74" y="153"/>
                  </a:cubicBezTo>
                  <a:cubicBezTo>
                    <a:pt x="166" y="22"/>
                    <a:pt x="166" y="22"/>
                    <a:pt x="166" y="22"/>
                  </a:cubicBezTo>
                  <a:cubicBezTo>
                    <a:pt x="172" y="15"/>
                    <a:pt x="185" y="0"/>
                    <a:pt x="157" y="12"/>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p:nvGrpSpPr>
        <p:grpSpPr>
          <a:xfrm>
            <a:off x="5918597" y="2200320"/>
            <a:ext cx="6097185" cy="923330"/>
            <a:chOff x="5918597" y="2200320"/>
            <a:chExt cx="6097185" cy="923330"/>
          </a:xfrm>
        </p:grpSpPr>
        <p:sp>
          <p:nvSpPr>
            <p:cNvPr id="4" name="TextBox 3"/>
            <p:cNvSpPr txBox="1"/>
            <p:nvPr/>
          </p:nvSpPr>
          <p:spPr>
            <a:xfrm>
              <a:off x="6565958" y="2200320"/>
              <a:ext cx="5449824" cy="923330"/>
            </a:xfrm>
            <a:prstGeom prst="rect">
              <a:avLst/>
            </a:prstGeom>
            <a:noFill/>
          </p:spPr>
          <p:txBody>
            <a:bodyPr wrap="square" rtlCol="0">
              <a:spAutoFit/>
            </a:bodyPr>
            <a:lstStyle/>
            <a:p>
              <a:r>
                <a:rPr lang="en-US">
                  <a:solidFill>
                    <a:schemeClr val="bg1">
                      <a:lumMod val="95000"/>
                    </a:schemeClr>
                  </a:solidFill>
                </a:rPr>
                <a:t>T</a:t>
              </a:r>
              <a:r>
                <a:rPr lang="en-US" smtClean="0">
                  <a:solidFill>
                    <a:schemeClr val="bg1">
                      <a:lumMod val="95000"/>
                    </a:schemeClr>
                  </a:solidFill>
                </a:rPr>
                <a:t>rang </a:t>
              </a:r>
              <a:r>
                <a:rPr lang="en-US">
                  <a:solidFill>
                    <a:schemeClr val="bg1">
                      <a:lumMod val="95000"/>
                    </a:schemeClr>
                  </a:solidFill>
                </a:rPr>
                <a:t>web phải tích hợp cho các </a:t>
              </a:r>
              <a:r>
                <a:rPr lang="en-US" smtClean="0">
                  <a:solidFill>
                    <a:schemeClr val="bg1">
                      <a:lumMod val="95000"/>
                    </a:schemeClr>
                  </a:solidFill>
                </a:rPr>
                <a:t>nền </a:t>
              </a:r>
              <a:r>
                <a:rPr lang="en-US">
                  <a:solidFill>
                    <a:schemeClr val="bg1">
                      <a:lumMod val="95000"/>
                    </a:schemeClr>
                  </a:solidFill>
                </a:rPr>
                <a:t>tảng trên để mang lại những trải nghiệm tốt và thoải mái nhất cho người </a:t>
              </a:r>
              <a:r>
                <a:rPr lang="en-US" smtClean="0">
                  <a:solidFill>
                    <a:schemeClr val="bg1">
                      <a:lumMod val="95000"/>
                    </a:schemeClr>
                  </a:solidFill>
                </a:rPr>
                <a:t>dùng.</a:t>
              </a:r>
              <a:endParaRPr lang="en-US">
                <a:solidFill>
                  <a:schemeClr val="bg1">
                    <a:lumMod val="95000"/>
                  </a:schemeClr>
                </a:solidFill>
              </a:endParaRPr>
            </a:p>
          </p:txBody>
        </p:sp>
        <p:sp>
          <p:nvSpPr>
            <p:cNvPr id="9" name="Freeform 62"/>
            <p:cNvSpPr>
              <a:spLocks/>
            </p:cNvSpPr>
            <p:nvPr/>
          </p:nvSpPr>
          <p:spPr bwMode="auto">
            <a:xfrm>
              <a:off x="5918597" y="2293076"/>
              <a:ext cx="417513" cy="381000"/>
            </a:xfrm>
            <a:custGeom>
              <a:avLst/>
              <a:gdLst>
                <a:gd name="T0" fmla="*/ 157 w 185"/>
                <a:gd name="T1" fmla="*/ 12 h 169"/>
                <a:gd name="T2" fmla="*/ 54 w 185"/>
                <a:gd name="T3" fmla="*/ 117 h 169"/>
                <a:gd name="T4" fmla="*/ 29 w 185"/>
                <a:gd name="T5" fmla="*/ 92 h 169"/>
                <a:gd name="T6" fmla="*/ 15 w 185"/>
                <a:gd name="T7" fmla="*/ 85 h 169"/>
                <a:gd name="T8" fmla="*/ 6 w 185"/>
                <a:gd name="T9" fmla="*/ 98 h 169"/>
                <a:gd name="T10" fmla="*/ 11 w 185"/>
                <a:gd name="T11" fmla="*/ 120 h 169"/>
                <a:gd name="T12" fmla="*/ 50 w 185"/>
                <a:gd name="T13" fmla="*/ 165 h 169"/>
                <a:gd name="T14" fmla="*/ 69 w 185"/>
                <a:gd name="T15" fmla="*/ 159 h 169"/>
                <a:gd name="T16" fmla="*/ 74 w 185"/>
                <a:gd name="T17" fmla="*/ 153 h 169"/>
                <a:gd name="T18" fmla="*/ 74 w 185"/>
                <a:gd name="T19" fmla="*/ 153 h 169"/>
                <a:gd name="T20" fmla="*/ 166 w 185"/>
                <a:gd name="T21" fmla="*/ 22 h 169"/>
                <a:gd name="T22" fmla="*/ 157 w 185"/>
                <a:gd name="T23"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69">
                  <a:moveTo>
                    <a:pt x="157" y="12"/>
                  </a:moveTo>
                  <a:cubicBezTo>
                    <a:pt x="145" y="18"/>
                    <a:pt x="86" y="85"/>
                    <a:pt x="54" y="117"/>
                  </a:cubicBezTo>
                  <a:cubicBezTo>
                    <a:pt x="29" y="92"/>
                    <a:pt x="29" y="92"/>
                    <a:pt x="29" y="92"/>
                  </a:cubicBezTo>
                  <a:cubicBezTo>
                    <a:pt x="27" y="89"/>
                    <a:pt x="21" y="78"/>
                    <a:pt x="15" y="85"/>
                  </a:cubicBezTo>
                  <a:cubicBezTo>
                    <a:pt x="6" y="98"/>
                    <a:pt x="6" y="98"/>
                    <a:pt x="6" y="98"/>
                  </a:cubicBezTo>
                  <a:cubicBezTo>
                    <a:pt x="0" y="105"/>
                    <a:pt x="6" y="116"/>
                    <a:pt x="11" y="120"/>
                  </a:cubicBezTo>
                  <a:cubicBezTo>
                    <a:pt x="50" y="165"/>
                    <a:pt x="50" y="165"/>
                    <a:pt x="50" y="165"/>
                  </a:cubicBezTo>
                  <a:cubicBezTo>
                    <a:pt x="55" y="169"/>
                    <a:pt x="63" y="166"/>
                    <a:pt x="69" y="159"/>
                  </a:cubicBezTo>
                  <a:cubicBezTo>
                    <a:pt x="74" y="153"/>
                    <a:pt x="74" y="153"/>
                    <a:pt x="74" y="153"/>
                  </a:cubicBezTo>
                  <a:cubicBezTo>
                    <a:pt x="74" y="153"/>
                    <a:pt x="74" y="153"/>
                    <a:pt x="74" y="153"/>
                  </a:cubicBezTo>
                  <a:cubicBezTo>
                    <a:pt x="166" y="22"/>
                    <a:pt x="166" y="22"/>
                    <a:pt x="166" y="22"/>
                  </a:cubicBezTo>
                  <a:cubicBezTo>
                    <a:pt x="172" y="15"/>
                    <a:pt x="185" y="0"/>
                    <a:pt x="157" y="12"/>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9Slide.vn 1"/>
          <p:cNvSpPr txBox="1"/>
          <p:nvPr/>
        </p:nvSpPr>
        <p:spPr>
          <a:xfrm>
            <a:off x="605920" y="3806630"/>
            <a:ext cx="4833549" cy="1754326"/>
          </a:xfrm>
          <a:prstGeom prst="rect">
            <a:avLst/>
          </a:prstGeom>
          <a:noFill/>
        </p:spPr>
        <p:txBody>
          <a:bodyPr wrap="square" rtlCol="0">
            <a:spAutoFit/>
          </a:bodyPr>
          <a:lstStyle/>
          <a:p>
            <a:pPr algn="ctr"/>
            <a:r>
              <a:rPr lang="en-US" sz="5400" dirty="0">
                <a:solidFill>
                  <a:schemeClr val="bg1"/>
                </a:solidFill>
                <a:latin typeface="#9Slide04 NewParis Headline" panose="02070500080000000003" pitchFamily="18" charset="0"/>
                <a:ea typeface="Noto Serif" charset="0"/>
                <a:cs typeface="Noto Serif" charset="0"/>
              </a:rPr>
              <a:t>2</a:t>
            </a:r>
            <a:r>
              <a:rPr lang="en-US" sz="5400" dirty="0" smtClean="0">
                <a:solidFill>
                  <a:schemeClr val="bg1"/>
                </a:solidFill>
                <a:latin typeface="#9Slide04 NewParis Headline" panose="02070500080000000003" pitchFamily="18" charset="0"/>
                <a:ea typeface="Noto Serif" charset="0"/>
                <a:cs typeface="Noto Serif" charset="0"/>
              </a:rPr>
              <a:t>. </a:t>
            </a:r>
            <a:r>
              <a:rPr lang="en-US" sz="5400" dirty="0" err="1" smtClean="0">
                <a:solidFill>
                  <a:schemeClr val="bg1"/>
                </a:solidFill>
                <a:latin typeface="#9Slide04 NewParis Headline" panose="02070500080000000003" pitchFamily="18" charset="0"/>
                <a:ea typeface="Noto Serif" charset="0"/>
                <a:cs typeface="Noto Serif" charset="0"/>
              </a:rPr>
              <a:t>Mục</a:t>
            </a:r>
            <a:r>
              <a:rPr lang="en-US" sz="5400" dirty="0" smtClean="0">
                <a:solidFill>
                  <a:schemeClr val="bg1"/>
                </a:solidFill>
                <a:latin typeface="#9Slide04 NewParis Headline" panose="02070500080000000003" pitchFamily="18" charset="0"/>
                <a:ea typeface="Noto Serif" charset="0"/>
                <a:cs typeface="Noto Serif" charset="0"/>
              </a:rPr>
              <a:t> </a:t>
            </a:r>
            <a:r>
              <a:rPr lang="en-US" sz="5400" dirty="0" err="1" smtClean="0">
                <a:solidFill>
                  <a:schemeClr val="bg1"/>
                </a:solidFill>
                <a:latin typeface="#9Slide04 NewParis Headline" panose="02070500080000000003" pitchFamily="18" charset="0"/>
                <a:ea typeface="Noto Serif" charset="0"/>
                <a:cs typeface="Noto Serif" charset="0"/>
              </a:rPr>
              <a:t>Tiêu</a:t>
            </a:r>
            <a:r>
              <a:rPr lang="en-US" sz="5400" dirty="0" smtClean="0">
                <a:solidFill>
                  <a:schemeClr val="bg1"/>
                </a:solidFill>
                <a:latin typeface="#9Slide04 NewParis Headline" panose="02070500080000000003" pitchFamily="18" charset="0"/>
                <a:ea typeface="Noto Serif" charset="0"/>
                <a:cs typeface="Noto Serif" charset="0"/>
              </a:rPr>
              <a:t> </a:t>
            </a:r>
            <a:r>
              <a:rPr lang="en-US" sz="5400" dirty="0" err="1" smtClean="0">
                <a:solidFill>
                  <a:schemeClr val="bg1"/>
                </a:solidFill>
                <a:latin typeface="#9Slide04 NewParis Headline" panose="02070500080000000003" pitchFamily="18" charset="0"/>
                <a:ea typeface="Noto Serif" charset="0"/>
                <a:cs typeface="Noto Serif" charset="0"/>
              </a:rPr>
              <a:t>Đề</a:t>
            </a:r>
            <a:r>
              <a:rPr lang="en-US" sz="5400" dirty="0" smtClean="0">
                <a:solidFill>
                  <a:schemeClr val="bg1"/>
                </a:solidFill>
                <a:latin typeface="#9Slide04 NewParis Headline" panose="02070500080000000003" pitchFamily="18" charset="0"/>
                <a:ea typeface="Noto Serif" charset="0"/>
                <a:cs typeface="Noto Serif" charset="0"/>
              </a:rPr>
              <a:t> </a:t>
            </a:r>
            <a:r>
              <a:rPr lang="en-US" sz="5400" dirty="0" err="1" smtClean="0">
                <a:solidFill>
                  <a:schemeClr val="bg1"/>
                </a:solidFill>
                <a:latin typeface="#9Slide04 NewParis Headline" panose="02070500080000000003" pitchFamily="18" charset="0"/>
                <a:ea typeface="Noto Serif" charset="0"/>
                <a:cs typeface="Noto Serif" charset="0"/>
              </a:rPr>
              <a:t>Tài</a:t>
            </a:r>
            <a:endParaRPr lang="en-US" sz="5400" dirty="0" smtClean="0">
              <a:solidFill>
                <a:schemeClr val="bg1"/>
              </a:solidFill>
              <a:latin typeface="#9Slide04 NewParis Headline" panose="02070500080000000003" pitchFamily="18" charset="0"/>
              <a:ea typeface="Noto Serif" charset="0"/>
              <a:cs typeface="Noto Serif" charset="0"/>
            </a:endParaRPr>
          </a:p>
        </p:txBody>
      </p:sp>
      <p:grpSp>
        <p:nvGrpSpPr>
          <p:cNvPr id="20" name="Group 19"/>
          <p:cNvGrpSpPr/>
          <p:nvPr/>
        </p:nvGrpSpPr>
        <p:grpSpPr>
          <a:xfrm>
            <a:off x="5878085" y="5217378"/>
            <a:ext cx="6170728" cy="742943"/>
            <a:chOff x="5878085" y="5217378"/>
            <a:chExt cx="6170728" cy="742943"/>
          </a:xfrm>
        </p:grpSpPr>
        <p:sp>
          <p:nvSpPr>
            <p:cNvPr id="7" name="TextBox 6"/>
            <p:cNvSpPr txBox="1"/>
            <p:nvPr/>
          </p:nvSpPr>
          <p:spPr>
            <a:xfrm>
              <a:off x="6635565" y="5313990"/>
              <a:ext cx="5413248" cy="646331"/>
            </a:xfrm>
            <a:prstGeom prst="rect">
              <a:avLst/>
            </a:prstGeom>
            <a:noFill/>
          </p:spPr>
          <p:txBody>
            <a:bodyPr wrap="square" rtlCol="0">
              <a:spAutoFit/>
            </a:bodyPr>
            <a:lstStyle/>
            <a:p>
              <a:r>
                <a:rPr lang="en-US">
                  <a:solidFill>
                    <a:schemeClr val="bg1">
                      <a:lumMod val="95000"/>
                    </a:schemeClr>
                  </a:solidFill>
                </a:rPr>
                <a:t>Ngoài ra, còn sử dụng Webhook để </a:t>
              </a:r>
              <a:r>
                <a:rPr lang="en-US" smtClean="0">
                  <a:solidFill>
                    <a:schemeClr val="bg1">
                      <a:lumMod val="95000"/>
                    </a:schemeClr>
                  </a:solidFill>
                </a:rPr>
                <a:t>tạo </a:t>
              </a:r>
              <a:r>
                <a:rPr lang="en-US">
                  <a:solidFill>
                    <a:schemeClr val="bg1">
                      <a:lumMod val="95000"/>
                    </a:schemeClr>
                  </a:solidFill>
                </a:rPr>
                <a:t>C</a:t>
              </a:r>
              <a:r>
                <a:rPr lang="en-US" smtClean="0">
                  <a:solidFill>
                    <a:schemeClr val="bg1">
                      <a:lumMod val="95000"/>
                    </a:schemeClr>
                  </a:solidFill>
                </a:rPr>
                <a:t>hat </a:t>
              </a:r>
              <a:r>
                <a:rPr lang="en-US">
                  <a:solidFill>
                    <a:schemeClr val="bg1">
                      <a:lumMod val="95000"/>
                    </a:schemeClr>
                  </a:solidFill>
                </a:rPr>
                <a:t>bot cho trang </a:t>
              </a:r>
              <a:r>
                <a:rPr lang="en-US" smtClean="0">
                  <a:solidFill>
                    <a:schemeClr val="bg1">
                      <a:lumMod val="95000"/>
                    </a:schemeClr>
                  </a:solidFill>
                </a:rPr>
                <a:t>web.</a:t>
              </a:r>
              <a:endParaRPr lang="en-US">
                <a:solidFill>
                  <a:schemeClr val="bg1">
                    <a:lumMod val="95000"/>
                  </a:schemeClr>
                </a:solidFill>
              </a:endParaRPr>
            </a:p>
          </p:txBody>
        </p:sp>
        <p:grpSp>
          <p:nvGrpSpPr>
            <p:cNvPr id="14" name="Group 13"/>
            <p:cNvGrpSpPr/>
            <p:nvPr/>
          </p:nvGrpSpPr>
          <p:grpSpPr>
            <a:xfrm>
              <a:off x="5878085" y="5217378"/>
              <a:ext cx="722377" cy="737112"/>
              <a:chOff x="5635786" y="5192400"/>
              <a:chExt cx="722377" cy="737112"/>
            </a:xfrm>
          </p:grpSpPr>
          <p:sp>
            <p:nvSpPr>
              <p:cNvPr id="27" name="Diamond 26"/>
              <p:cNvSpPr/>
              <p:nvPr/>
            </p:nvSpPr>
            <p:spPr>
              <a:xfrm>
                <a:off x="5635786" y="5192400"/>
                <a:ext cx="722377" cy="737112"/>
              </a:xfrm>
              <a:prstGeom prst="diamond">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28" name="Group 27"/>
              <p:cNvGrpSpPr/>
              <p:nvPr/>
            </p:nvGrpSpPr>
            <p:grpSpPr>
              <a:xfrm>
                <a:off x="5819967" y="5354581"/>
                <a:ext cx="354013" cy="412750"/>
                <a:chOff x="2897187" y="4780723"/>
                <a:chExt cx="354013" cy="412750"/>
              </a:xfrm>
            </p:grpSpPr>
            <p:sp>
              <p:nvSpPr>
                <p:cNvPr id="29" name="Freeform 196"/>
                <p:cNvSpPr>
                  <a:spLocks/>
                </p:cNvSpPr>
                <p:nvPr/>
              </p:nvSpPr>
              <p:spPr bwMode="auto">
                <a:xfrm>
                  <a:off x="2962275" y="4910898"/>
                  <a:ext cx="223838" cy="282575"/>
                </a:xfrm>
                <a:custGeom>
                  <a:avLst/>
                  <a:gdLst>
                    <a:gd name="T0" fmla="*/ 0 w 99"/>
                    <a:gd name="T1" fmla="*/ 80 h 125"/>
                    <a:gd name="T2" fmla="*/ 8 w 99"/>
                    <a:gd name="T3" fmla="*/ 88 h 125"/>
                    <a:gd name="T4" fmla="*/ 19 w 99"/>
                    <a:gd name="T5" fmla="*/ 88 h 125"/>
                    <a:gd name="T6" fmla="*/ 19 w 99"/>
                    <a:gd name="T7" fmla="*/ 114 h 125"/>
                    <a:gd name="T8" fmla="*/ 29 w 99"/>
                    <a:gd name="T9" fmla="*/ 125 h 125"/>
                    <a:gd name="T10" fmla="*/ 40 w 99"/>
                    <a:gd name="T11" fmla="*/ 115 h 125"/>
                    <a:gd name="T12" fmla="*/ 40 w 99"/>
                    <a:gd name="T13" fmla="*/ 89 h 125"/>
                    <a:gd name="T14" fmla="*/ 58 w 99"/>
                    <a:gd name="T15" fmla="*/ 89 h 125"/>
                    <a:gd name="T16" fmla="*/ 58 w 99"/>
                    <a:gd name="T17" fmla="*/ 114 h 125"/>
                    <a:gd name="T18" fmla="*/ 69 w 99"/>
                    <a:gd name="T19" fmla="*/ 125 h 125"/>
                    <a:gd name="T20" fmla="*/ 80 w 99"/>
                    <a:gd name="T21" fmla="*/ 114 h 125"/>
                    <a:gd name="T22" fmla="*/ 80 w 99"/>
                    <a:gd name="T23" fmla="*/ 88 h 125"/>
                    <a:gd name="T24" fmla="*/ 91 w 99"/>
                    <a:gd name="T25" fmla="*/ 88 h 125"/>
                    <a:gd name="T26" fmla="*/ 99 w 99"/>
                    <a:gd name="T27" fmla="*/ 81 h 125"/>
                    <a:gd name="T28" fmla="*/ 99 w 99"/>
                    <a:gd name="T29" fmla="*/ 0 h 125"/>
                    <a:gd name="T30" fmla="*/ 0 w 99"/>
                    <a:gd name="T31" fmla="*/ 0 h 125"/>
                    <a:gd name="T32" fmla="*/ 0 w 99"/>
                    <a:gd name="T33" fmla="*/ 8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25">
                      <a:moveTo>
                        <a:pt x="0" y="80"/>
                      </a:moveTo>
                      <a:cubicBezTo>
                        <a:pt x="0" y="89"/>
                        <a:pt x="8" y="88"/>
                        <a:pt x="8" y="88"/>
                      </a:cubicBezTo>
                      <a:cubicBezTo>
                        <a:pt x="19" y="88"/>
                        <a:pt x="19" y="88"/>
                        <a:pt x="19" y="88"/>
                      </a:cubicBezTo>
                      <a:cubicBezTo>
                        <a:pt x="19" y="88"/>
                        <a:pt x="19" y="104"/>
                        <a:pt x="19" y="114"/>
                      </a:cubicBezTo>
                      <a:cubicBezTo>
                        <a:pt x="19" y="124"/>
                        <a:pt x="29" y="125"/>
                        <a:pt x="29" y="125"/>
                      </a:cubicBezTo>
                      <a:cubicBezTo>
                        <a:pt x="41" y="125"/>
                        <a:pt x="40" y="115"/>
                        <a:pt x="40" y="115"/>
                      </a:cubicBezTo>
                      <a:cubicBezTo>
                        <a:pt x="40" y="89"/>
                        <a:pt x="40" y="89"/>
                        <a:pt x="40" y="89"/>
                      </a:cubicBezTo>
                      <a:cubicBezTo>
                        <a:pt x="58" y="89"/>
                        <a:pt x="58" y="89"/>
                        <a:pt x="58" y="89"/>
                      </a:cubicBezTo>
                      <a:cubicBezTo>
                        <a:pt x="58" y="114"/>
                        <a:pt x="58" y="114"/>
                        <a:pt x="58" y="114"/>
                      </a:cubicBezTo>
                      <a:cubicBezTo>
                        <a:pt x="58" y="114"/>
                        <a:pt x="59" y="125"/>
                        <a:pt x="69" y="125"/>
                      </a:cubicBezTo>
                      <a:cubicBezTo>
                        <a:pt x="80" y="125"/>
                        <a:pt x="80" y="114"/>
                        <a:pt x="80" y="114"/>
                      </a:cubicBezTo>
                      <a:cubicBezTo>
                        <a:pt x="80" y="88"/>
                        <a:pt x="80" y="88"/>
                        <a:pt x="80" y="88"/>
                      </a:cubicBezTo>
                      <a:cubicBezTo>
                        <a:pt x="80" y="88"/>
                        <a:pt x="86" y="88"/>
                        <a:pt x="91" y="88"/>
                      </a:cubicBezTo>
                      <a:cubicBezTo>
                        <a:pt x="97" y="88"/>
                        <a:pt x="99" y="81"/>
                        <a:pt x="99" y="81"/>
                      </a:cubicBezTo>
                      <a:cubicBezTo>
                        <a:pt x="99" y="0"/>
                        <a:pt x="99" y="0"/>
                        <a:pt x="99" y="0"/>
                      </a:cubicBezTo>
                      <a:cubicBezTo>
                        <a:pt x="0" y="0"/>
                        <a:pt x="0" y="0"/>
                        <a:pt x="0" y="0"/>
                      </a:cubicBezTo>
                      <a:cubicBezTo>
                        <a:pt x="0" y="0"/>
                        <a:pt x="0" y="72"/>
                        <a:pt x="0"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97"/>
                <p:cNvSpPr>
                  <a:spLocks/>
                </p:cNvSpPr>
                <p:nvPr/>
              </p:nvSpPr>
              <p:spPr bwMode="auto">
                <a:xfrm>
                  <a:off x="3198812" y="4910898"/>
                  <a:ext cx="52388" cy="152400"/>
                </a:xfrm>
                <a:custGeom>
                  <a:avLst/>
                  <a:gdLst>
                    <a:gd name="T0" fmla="*/ 22 w 23"/>
                    <a:gd name="T1" fmla="*/ 57 h 67"/>
                    <a:gd name="T2" fmla="*/ 22 w 23"/>
                    <a:gd name="T3" fmla="*/ 10 h 67"/>
                    <a:gd name="T4" fmla="*/ 11 w 23"/>
                    <a:gd name="T5" fmla="*/ 0 h 67"/>
                    <a:gd name="T6" fmla="*/ 0 w 23"/>
                    <a:gd name="T7" fmla="*/ 10 h 67"/>
                    <a:gd name="T8" fmla="*/ 0 w 23"/>
                    <a:gd name="T9" fmla="*/ 57 h 67"/>
                    <a:gd name="T10" fmla="*/ 11 w 23"/>
                    <a:gd name="T11" fmla="*/ 67 h 67"/>
                    <a:gd name="T12" fmla="*/ 22 w 23"/>
                    <a:gd name="T13" fmla="*/ 57 h 67"/>
                  </a:gdLst>
                  <a:ahLst/>
                  <a:cxnLst>
                    <a:cxn ang="0">
                      <a:pos x="T0" y="T1"/>
                    </a:cxn>
                    <a:cxn ang="0">
                      <a:pos x="T2" y="T3"/>
                    </a:cxn>
                    <a:cxn ang="0">
                      <a:pos x="T4" y="T5"/>
                    </a:cxn>
                    <a:cxn ang="0">
                      <a:pos x="T6" y="T7"/>
                    </a:cxn>
                    <a:cxn ang="0">
                      <a:pos x="T8" y="T9"/>
                    </a:cxn>
                    <a:cxn ang="0">
                      <a:pos x="T10" y="T11"/>
                    </a:cxn>
                    <a:cxn ang="0">
                      <a:pos x="T12" y="T13"/>
                    </a:cxn>
                  </a:cxnLst>
                  <a:rect l="0" t="0" r="r" b="b"/>
                  <a:pathLst>
                    <a:path w="23" h="67">
                      <a:moveTo>
                        <a:pt x="22" y="57"/>
                      </a:moveTo>
                      <a:cubicBezTo>
                        <a:pt x="22" y="57"/>
                        <a:pt x="22" y="12"/>
                        <a:pt x="22" y="10"/>
                      </a:cubicBezTo>
                      <a:cubicBezTo>
                        <a:pt x="22" y="9"/>
                        <a:pt x="21" y="0"/>
                        <a:pt x="11" y="0"/>
                      </a:cubicBezTo>
                      <a:cubicBezTo>
                        <a:pt x="0" y="0"/>
                        <a:pt x="0" y="10"/>
                        <a:pt x="0" y="10"/>
                      </a:cubicBezTo>
                      <a:cubicBezTo>
                        <a:pt x="0" y="10"/>
                        <a:pt x="0" y="53"/>
                        <a:pt x="0" y="57"/>
                      </a:cubicBezTo>
                      <a:cubicBezTo>
                        <a:pt x="0" y="60"/>
                        <a:pt x="0" y="67"/>
                        <a:pt x="11" y="67"/>
                      </a:cubicBezTo>
                      <a:cubicBezTo>
                        <a:pt x="23" y="67"/>
                        <a:pt x="22" y="57"/>
                        <a:pt x="22"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98"/>
                <p:cNvSpPr>
                  <a:spLocks/>
                </p:cNvSpPr>
                <p:nvPr/>
              </p:nvSpPr>
              <p:spPr bwMode="auto">
                <a:xfrm>
                  <a:off x="2897187" y="4910898"/>
                  <a:ext cx="52388" cy="152400"/>
                </a:xfrm>
                <a:custGeom>
                  <a:avLst/>
                  <a:gdLst>
                    <a:gd name="T0" fmla="*/ 22 w 23"/>
                    <a:gd name="T1" fmla="*/ 10 h 67"/>
                    <a:gd name="T2" fmla="*/ 11 w 23"/>
                    <a:gd name="T3" fmla="*/ 0 h 67"/>
                    <a:gd name="T4" fmla="*/ 0 w 23"/>
                    <a:gd name="T5" fmla="*/ 10 h 67"/>
                    <a:gd name="T6" fmla="*/ 0 w 23"/>
                    <a:gd name="T7" fmla="*/ 57 h 67"/>
                    <a:gd name="T8" fmla="*/ 12 w 23"/>
                    <a:gd name="T9" fmla="*/ 67 h 67"/>
                    <a:gd name="T10" fmla="*/ 22 w 23"/>
                    <a:gd name="T11" fmla="*/ 57 h 67"/>
                    <a:gd name="T12" fmla="*/ 22 w 23"/>
                    <a:gd name="T13" fmla="*/ 10 h 67"/>
                  </a:gdLst>
                  <a:ahLst/>
                  <a:cxnLst>
                    <a:cxn ang="0">
                      <a:pos x="T0" y="T1"/>
                    </a:cxn>
                    <a:cxn ang="0">
                      <a:pos x="T2" y="T3"/>
                    </a:cxn>
                    <a:cxn ang="0">
                      <a:pos x="T4" y="T5"/>
                    </a:cxn>
                    <a:cxn ang="0">
                      <a:pos x="T6" y="T7"/>
                    </a:cxn>
                    <a:cxn ang="0">
                      <a:pos x="T8" y="T9"/>
                    </a:cxn>
                    <a:cxn ang="0">
                      <a:pos x="T10" y="T11"/>
                    </a:cxn>
                    <a:cxn ang="0">
                      <a:pos x="T12" y="T13"/>
                    </a:cxn>
                  </a:cxnLst>
                  <a:rect l="0" t="0" r="r" b="b"/>
                  <a:pathLst>
                    <a:path w="23" h="67">
                      <a:moveTo>
                        <a:pt x="22" y="10"/>
                      </a:moveTo>
                      <a:cubicBezTo>
                        <a:pt x="22" y="9"/>
                        <a:pt x="22" y="0"/>
                        <a:pt x="11" y="0"/>
                      </a:cubicBezTo>
                      <a:cubicBezTo>
                        <a:pt x="0" y="0"/>
                        <a:pt x="0" y="10"/>
                        <a:pt x="0" y="10"/>
                      </a:cubicBezTo>
                      <a:cubicBezTo>
                        <a:pt x="0" y="10"/>
                        <a:pt x="0" y="53"/>
                        <a:pt x="0" y="57"/>
                      </a:cubicBezTo>
                      <a:cubicBezTo>
                        <a:pt x="0" y="60"/>
                        <a:pt x="1" y="67"/>
                        <a:pt x="12" y="67"/>
                      </a:cubicBezTo>
                      <a:cubicBezTo>
                        <a:pt x="23" y="67"/>
                        <a:pt x="22" y="57"/>
                        <a:pt x="22" y="57"/>
                      </a:cubicBezTo>
                      <a:cubicBezTo>
                        <a:pt x="22" y="57"/>
                        <a:pt x="22" y="12"/>
                        <a:pt x="2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99"/>
                <p:cNvSpPr>
                  <a:spLocks noEditPoints="1"/>
                </p:cNvSpPr>
                <p:nvPr/>
              </p:nvSpPr>
              <p:spPr bwMode="auto">
                <a:xfrm>
                  <a:off x="2962275" y="4780723"/>
                  <a:ext cx="223838" cy="112713"/>
                </a:xfrm>
                <a:custGeom>
                  <a:avLst/>
                  <a:gdLst>
                    <a:gd name="T0" fmla="*/ 73 w 99"/>
                    <a:gd name="T1" fmla="*/ 16 h 50"/>
                    <a:gd name="T2" fmla="*/ 82 w 99"/>
                    <a:gd name="T3" fmla="*/ 3 h 50"/>
                    <a:gd name="T4" fmla="*/ 81 w 99"/>
                    <a:gd name="T5" fmla="*/ 1 h 50"/>
                    <a:gd name="T6" fmla="*/ 79 w 99"/>
                    <a:gd name="T7" fmla="*/ 2 h 50"/>
                    <a:gd name="T8" fmla="*/ 70 w 99"/>
                    <a:gd name="T9" fmla="*/ 15 h 50"/>
                    <a:gd name="T10" fmla="*/ 50 w 99"/>
                    <a:gd name="T11" fmla="*/ 11 h 50"/>
                    <a:gd name="T12" fmla="*/ 29 w 99"/>
                    <a:gd name="T13" fmla="*/ 15 h 50"/>
                    <a:gd name="T14" fmla="*/ 19 w 99"/>
                    <a:gd name="T15" fmla="*/ 1 h 50"/>
                    <a:gd name="T16" fmla="*/ 17 w 99"/>
                    <a:gd name="T17" fmla="*/ 1 h 50"/>
                    <a:gd name="T18" fmla="*/ 16 w 99"/>
                    <a:gd name="T19" fmla="*/ 3 h 50"/>
                    <a:gd name="T20" fmla="*/ 25 w 99"/>
                    <a:gd name="T21" fmla="*/ 16 h 50"/>
                    <a:gd name="T22" fmla="*/ 0 w 99"/>
                    <a:gd name="T23" fmla="*/ 50 h 50"/>
                    <a:gd name="T24" fmla="*/ 99 w 99"/>
                    <a:gd name="T25" fmla="*/ 50 h 50"/>
                    <a:gd name="T26" fmla="*/ 73 w 99"/>
                    <a:gd name="T27" fmla="*/ 16 h 50"/>
                    <a:gd name="T28" fmla="*/ 28 w 99"/>
                    <a:gd name="T29" fmla="*/ 37 h 50"/>
                    <a:gd name="T30" fmla="*/ 23 w 99"/>
                    <a:gd name="T31" fmla="*/ 31 h 50"/>
                    <a:gd name="T32" fmla="*/ 28 w 99"/>
                    <a:gd name="T33" fmla="*/ 26 h 50"/>
                    <a:gd name="T34" fmla="*/ 34 w 99"/>
                    <a:gd name="T35" fmla="*/ 31 h 50"/>
                    <a:gd name="T36" fmla="*/ 28 w 99"/>
                    <a:gd name="T37" fmla="*/ 37 h 50"/>
                    <a:gd name="T38" fmla="*/ 71 w 99"/>
                    <a:gd name="T39" fmla="*/ 37 h 50"/>
                    <a:gd name="T40" fmla="*/ 65 w 99"/>
                    <a:gd name="T41" fmla="*/ 31 h 50"/>
                    <a:gd name="T42" fmla="*/ 71 w 99"/>
                    <a:gd name="T43" fmla="*/ 26 h 50"/>
                    <a:gd name="T44" fmla="*/ 76 w 99"/>
                    <a:gd name="T45" fmla="*/ 31 h 50"/>
                    <a:gd name="T46" fmla="*/ 71 w 99"/>
                    <a:gd name="T47"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9" h="50">
                      <a:moveTo>
                        <a:pt x="73" y="16"/>
                      </a:moveTo>
                      <a:cubicBezTo>
                        <a:pt x="82" y="3"/>
                        <a:pt x="82" y="3"/>
                        <a:pt x="82" y="3"/>
                      </a:cubicBezTo>
                      <a:cubicBezTo>
                        <a:pt x="83" y="1"/>
                        <a:pt x="81" y="1"/>
                        <a:pt x="81" y="1"/>
                      </a:cubicBezTo>
                      <a:cubicBezTo>
                        <a:pt x="80" y="0"/>
                        <a:pt x="79" y="2"/>
                        <a:pt x="79" y="2"/>
                      </a:cubicBezTo>
                      <a:cubicBezTo>
                        <a:pt x="70" y="15"/>
                        <a:pt x="70" y="15"/>
                        <a:pt x="70" y="15"/>
                      </a:cubicBezTo>
                      <a:cubicBezTo>
                        <a:pt x="64" y="12"/>
                        <a:pt x="57" y="11"/>
                        <a:pt x="50" y="11"/>
                      </a:cubicBezTo>
                      <a:cubicBezTo>
                        <a:pt x="42" y="11"/>
                        <a:pt x="35" y="12"/>
                        <a:pt x="29" y="15"/>
                      </a:cubicBezTo>
                      <a:cubicBezTo>
                        <a:pt x="26" y="11"/>
                        <a:pt x="19" y="1"/>
                        <a:pt x="19" y="1"/>
                      </a:cubicBezTo>
                      <a:cubicBezTo>
                        <a:pt x="18" y="0"/>
                        <a:pt x="17" y="1"/>
                        <a:pt x="17" y="1"/>
                      </a:cubicBezTo>
                      <a:cubicBezTo>
                        <a:pt x="16" y="2"/>
                        <a:pt x="16" y="3"/>
                        <a:pt x="16" y="3"/>
                      </a:cubicBezTo>
                      <a:cubicBezTo>
                        <a:pt x="25" y="16"/>
                        <a:pt x="25" y="16"/>
                        <a:pt x="25" y="16"/>
                      </a:cubicBezTo>
                      <a:cubicBezTo>
                        <a:pt x="12" y="23"/>
                        <a:pt x="2" y="35"/>
                        <a:pt x="0" y="50"/>
                      </a:cubicBezTo>
                      <a:cubicBezTo>
                        <a:pt x="99" y="50"/>
                        <a:pt x="99" y="50"/>
                        <a:pt x="99" y="50"/>
                      </a:cubicBezTo>
                      <a:cubicBezTo>
                        <a:pt x="97" y="35"/>
                        <a:pt x="87" y="23"/>
                        <a:pt x="73" y="16"/>
                      </a:cubicBezTo>
                      <a:close/>
                      <a:moveTo>
                        <a:pt x="28" y="37"/>
                      </a:moveTo>
                      <a:cubicBezTo>
                        <a:pt x="25" y="37"/>
                        <a:pt x="23" y="35"/>
                        <a:pt x="23" y="31"/>
                      </a:cubicBezTo>
                      <a:cubicBezTo>
                        <a:pt x="23" y="28"/>
                        <a:pt x="25" y="26"/>
                        <a:pt x="28" y="26"/>
                      </a:cubicBezTo>
                      <a:cubicBezTo>
                        <a:pt x="31" y="26"/>
                        <a:pt x="34" y="28"/>
                        <a:pt x="34" y="31"/>
                      </a:cubicBezTo>
                      <a:cubicBezTo>
                        <a:pt x="34" y="35"/>
                        <a:pt x="31" y="37"/>
                        <a:pt x="28" y="37"/>
                      </a:cubicBezTo>
                      <a:close/>
                      <a:moveTo>
                        <a:pt x="71" y="37"/>
                      </a:moveTo>
                      <a:cubicBezTo>
                        <a:pt x="67" y="37"/>
                        <a:pt x="65" y="35"/>
                        <a:pt x="65" y="31"/>
                      </a:cubicBezTo>
                      <a:cubicBezTo>
                        <a:pt x="65" y="28"/>
                        <a:pt x="67" y="26"/>
                        <a:pt x="71" y="26"/>
                      </a:cubicBezTo>
                      <a:cubicBezTo>
                        <a:pt x="74" y="26"/>
                        <a:pt x="76" y="28"/>
                        <a:pt x="76" y="31"/>
                      </a:cubicBezTo>
                      <a:cubicBezTo>
                        <a:pt x="76" y="35"/>
                        <a:pt x="74" y="37"/>
                        <a:pt x="71"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22" name="Group 21"/>
          <p:cNvGrpSpPr/>
          <p:nvPr/>
        </p:nvGrpSpPr>
        <p:grpSpPr>
          <a:xfrm>
            <a:off x="5669317" y="3390179"/>
            <a:ext cx="6301390" cy="1616780"/>
            <a:chOff x="5669317" y="3390179"/>
            <a:chExt cx="6301390" cy="1616780"/>
          </a:xfrm>
        </p:grpSpPr>
        <p:sp>
          <p:nvSpPr>
            <p:cNvPr id="5" name="TextBox 4"/>
            <p:cNvSpPr txBox="1"/>
            <p:nvPr/>
          </p:nvSpPr>
          <p:spPr>
            <a:xfrm>
              <a:off x="6475162" y="3806630"/>
              <a:ext cx="5495545" cy="1200329"/>
            </a:xfrm>
            <a:prstGeom prst="rect">
              <a:avLst/>
            </a:prstGeom>
            <a:noFill/>
          </p:spPr>
          <p:txBody>
            <a:bodyPr wrap="square" rtlCol="0">
              <a:spAutoFit/>
            </a:bodyPr>
            <a:lstStyle/>
            <a:p>
              <a:r>
                <a:rPr lang="en-US">
                  <a:solidFill>
                    <a:schemeClr val="bg1">
                      <a:lumMod val="95000"/>
                    </a:schemeClr>
                  </a:solidFill>
                </a:rPr>
                <a:t>T</a:t>
              </a:r>
              <a:r>
                <a:rPr lang="en-US" smtClean="0">
                  <a:solidFill>
                    <a:schemeClr val="bg1">
                      <a:lumMod val="95000"/>
                    </a:schemeClr>
                  </a:solidFill>
                </a:rPr>
                <a:t>hực </a:t>
              </a:r>
              <a:r>
                <a:rPr lang="en-US">
                  <a:solidFill>
                    <a:schemeClr val="bg1">
                      <a:lumMod val="95000"/>
                    </a:schemeClr>
                  </a:solidFill>
                </a:rPr>
                <a:t>hiện các chức năng như là bình luận trong trang web</a:t>
              </a:r>
              <a:r>
                <a:rPr lang="vi-VN">
                  <a:solidFill>
                    <a:schemeClr val="bg1">
                      <a:lumMod val="95000"/>
                    </a:schemeClr>
                  </a:solidFill>
                </a:rPr>
                <a:t>, chat thông qua messenger, like, share các sản phẩm của trang web. </a:t>
              </a:r>
              <a:endParaRPr lang="en-US">
                <a:solidFill>
                  <a:schemeClr val="bg1">
                    <a:lumMod val="95000"/>
                  </a:schemeClr>
                </a:solidFill>
              </a:endParaRPr>
            </a:p>
            <a:p>
              <a:endParaRPr lang="en-US"/>
            </a:p>
          </p:txBody>
        </p:sp>
        <p:grpSp>
          <p:nvGrpSpPr>
            <p:cNvPr id="11" name="Group 10"/>
            <p:cNvGrpSpPr/>
            <p:nvPr/>
          </p:nvGrpSpPr>
          <p:grpSpPr>
            <a:xfrm>
              <a:off x="5793958" y="3895344"/>
              <a:ext cx="722377" cy="738472"/>
              <a:chOff x="5596127" y="3789169"/>
              <a:chExt cx="722377" cy="737112"/>
            </a:xfrm>
          </p:grpSpPr>
          <p:sp>
            <p:nvSpPr>
              <p:cNvPr id="25" name="Diamond 24"/>
              <p:cNvSpPr/>
              <p:nvPr/>
            </p:nvSpPr>
            <p:spPr>
              <a:xfrm>
                <a:off x="5596127" y="3789169"/>
                <a:ext cx="722377" cy="737112"/>
              </a:xfrm>
              <a:prstGeom prst="diamond">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6" name="Freeform 25"/>
              <p:cNvSpPr>
                <a:spLocks/>
              </p:cNvSpPr>
              <p:nvPr/>
            </p:nvSpPr>
            <p:spPr bwMode="auto">
              <a:xfrm>
                <a:off x="5879539" y="3925578"/>
                <a:ext cx="193675" cy="420688"/>
              </a:xfrm>
              <a:custGeom>
                <a:avLst/>
                <a:gdLst>
                  <a:gd name="T0" fmla="*/ 86 w 86"/>
                  <a:gd name="T1" fmla="*/ 60 h 186"/>
                  <a:gd name="T2" fmla="*/ 57 w 86"/>
                  <a:gd name="T3" fmla="*/ 60 h 186"/>
                  <a:gd name="T4" fmla="*/ 57 w 86"/>
                  <a:gd name="T5" fmla="*/ 41 h 186"/>
                  <a:gd name="T6" fmla="*/ 65 w 86"/>
                  <a:gd name="T7" fmla="*/ 32 h 186"/>
                  <a:gd name="T8" fmla="*/ 86 w 86"/>
                  <a:gd name="T9" fmla="*/ 32 h 186"/>
                  <a:gd name="T10" fmla="*/ 86 w 86"/>
                  <a:gd name="T11" fmla="*/ 0 h 186"/>
                  <a:gd name="T12" fmla="*/ 57 w 86"/>
                  <a:gd name="T13" fmla="*/ 0 h 186"/>
                  <a:gd name="T14" fmla="*/ 18 w 86"/>
                  <a:gd name="T15" fmla="*/ 39 h 186"/>
                  <a:gd name="T16" fmla="*/ 18 w 86"/>
                  <a:gd name="T17" fmla="*/ 60 h 186"/>
                  <a:gd name="T18" fmla="*/ 0 w 86"/>
                  <a:gd name="T19" fmla="*/ 60 h 186"/>
                  <a:gd name="T20" fmla="*/ 0 w 86"/>
                  <a:gd name="T21" fmla="*/ 93 h 186"/>
                  <a:gd name="T22" fmla="*/ 18 w 86"/>
                  <a:gd name="T23" fmla="*/ 93 h 186"/>
                  <a:gd name="T24" fmla="*/ 18 w 86"/>
                  <a:gd name="T25" fmla="*/ 186 h 186"/>
                  <a:gd name="T26" fmla="*/ 57 w 86"/>
                  <a:gd name="T27" fmla="*/ 186 h 186"/>
                  <a:gd name="T28" fmla="*/ 57 w 86"/>
                  <a:gd name="T29" fmla="*/ 93 h 186"/>
                  <a:gd name="T30" fmla="*/ 83 w 86"/>
                  <a:gd name="T31" fmla="*/ 93 h 186"/>
                  <a:gd name="T32" fmla="*/ 86 w 86"/>
                  <a:gd name="T33" fmla="*/ 6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86">
                    <a:moveTo>
                      <a:pt x="86" y="60"/>
                    </a:moveTo>
                    <a:cubicBezTo>
                      <a:pt x="57" y="60"/>
                      <a:pt x="57" y="60"/>
                      <a:pt x="57" y="60"/>
                    </a:cubicBezTo>
                    <a:cubicBezTo>
                      <a:pt x="57" y="41"/>
                      <a:pt x="57" y="41"/>
                      <a:pt x="57" y="41"/>
                    </a:cubicBezTo>
                    <a:cubicBezTo>
                      <a:pt x="57" y="33"/>
                      <a:pt x="62" y="32"/>
                      <a:pt x="65" y="32"/>
                    </a:cubicBezTo>
                    <a:cubicBezTo>
                      <a:pt x="69" y="32"/>
                      <a:pt x="86" y="32"/>
                      <a:pt x="86" y="32"/>
                    </a:cubicBezTo>
                    <a:cubicBezTo>
                      <a:pt x="86" y="0"/>
                      <a:pt x="86" y="0"/>
                      <a:pt x="86" y="0"/>
                    </a:cubicBezTo>
                    <a:cubicBezTo>
                      <a:pt x="57" y="0"/>
                      <a:pt x="57" y="0"/>
                      <a:pt x="57" y="0"/>
                    </a:cubicBezTo>
                    <a:cubicBezTo>
                      <a:pt x="26" y="0"/>
                      <a:pt x="18" y="23"/>
                      <a:pt x="18" y="39"/>
                    </a:cubicBezTo>
                    <a:cubicBezTo>
                      <a:pt x="18" y="60"/>
                      <a:pt x="18" y="60"/>
                      <a:pt x="18" y="60"/>
                    </a:cubicBezTo>
                    <a:cubicBezTo>
                      <a:pt x="0" y="60"/>
                      <a:pt x="0" y="60"/>
                      <a:pt x="0" y="60"/>
                    </a:cubicBezTo>
                    <a:cubicBezTo>
                      <a:pt x="0" y="93"/>
                      <a:pt x="0" y="93"/>
                      <a:pt x="0" y="93"/>
                    </a:cubicBezTo>
                    <a:cubicBezTo>
                      <a:pt x="18" y="93"/>
                      <a:pt x="18" y="93"/>
                      <a:pt x="18" y="93"/>
                    </a:cubicBezTo>
                    <a:cubicBezTo>
                      <a:pt x="18" y="135"/>
                      <a:pt x="18" y="186"/>
                      <a:pt x="18" y="186"/>
                    </a:cubicBezTo>
                    <a:cubicBezTo>
                      <a:pt x="57" y="186"/>
                      <a:pt x="57" y="186"/>
                      <a:pt x="57" y="186"/>
                    </a:cubicBezTo>
                    <a:cubicBezTo>
                      <a:pt x="57" y="186"/>
                      <a:pt x="57" y="134"/>
                      <a:pt x="57" y="93"/>
                    </a:cubicBezTo>
                    <a:cubicBezTo>
                      <a:pt x="83" y="93"/>
                      <a:pt x="83" y="93"/>
                      <a:pt x="83" y="93"/>
                    </a:cubicBezTo>
                    <a:lnTo>
                      <a:pt x="86"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cxnSp>
          <p:nvCxnSpPr>
            <p:cNvPr id="16" name="Straight Connector 15"/>
            <p:cNvCxnSpPr>
              <a:stCxn id="6" idx="1"/>
              <a:endCxn id="6" idx="3"/>
            </p:cNvCxnSpPr>
            <p:nvPr/>
          </p:nvCxnSpPr>
          <p:spPr>
            <a:xfrm>
              <a:off x="5669317" y="3390179"/>
              <a:ext cx="628850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18730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22" presetClass="entr" presetSubtype="8"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9Slide.vn 1"/>
          <p:cNvSpPr txBox="1"/>
          <p:nvPr/>
        </p:nvSpPr>
        <p:spPr>
          <a:xfrm>
            <a:off x="397606" y="205265"/>
            <a:ext cx="6244939" cy="769441"/>
          </a:xfrm>
          <a:prstGeom prst="rect">
            <a:avLst/>
          </a:prstGeom>
          <a:noFill/>
        </p:spPr>
        <p:txBody>
          <a:bodyPr wrap="square" rtlCol="0">
            <a:spAutoFit/>
          </a:bodyPr>
          <a:lstStyle/>
          <a:p>
            <a:r>
              <a:rPr lang="en-US" sz="4400" smtClean="0">
                <a:solidFill>
                  <a:schemeClr val="bg1"/>
                </a:solidFill>
                <a:latin typeface="#9Slide04 NewParis Headline" panose="02070500080000000003" pitchFamily="18" charset="0"/>
                <a:ea typeface="Noto Serif" charset="0"/>
                <a:cs typeface="Noto Serif" charset="0"/>
              </a:rPr>
              <a:t>II </a:t>
            </a:r>
            <a:r>
              <a:rPr lang="en-US" sz="4400" dirty="0" smtClean="0">
                <a:solidFill>
                  <a:schemeClr val="bg1"/>
                </a:solidFill>
                <a:latin typeface="#9Slide04 NewParis Headline" panose="02070500080000000003" pitchFamily="18" charset="0"/>
                <a:ea typeface="Noto Serif" charset="0"/>
                <a:cs typeface="Noto Serif" charset="0"/>
              </a:rPr>
              <a:t>. MÔ TẢ ỨNG DỤNG</a:t>
            </a:r>
            <a:endParaRPr lang="en-US" sz="4400" dirty="0">
              <a:solidFill>
                <a:schemeClr val="bg1"/>
              </a:solidFill>
              <a:latin typeface="#9Slide04 NewParis Headline" panose="02070500080000000003" pitchFamily="18" charset="0"/>
              <a:ea typeface="Noto Serif" charset="0"/>
              <a:cs typeface="Noto Serif" charset="0"/>
            </a:endParaRPr>
          </a:p>
        </p:txBody>
      </p:sp>
      <p:pic>
        <p:nvPicPr>
          <p:cNvPr id="4102" name="Picture 6" descr="Facebook Brand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000" y="1465801"/>
            <a:ext cx="2104545" cy="210454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acebook Comment Icon Png #336374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5" y="146580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Cute chat bot icon | Robot icon, Robot logo, Chatbot des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5508" y="1396790"/>
            <a:ext cx="2093344"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91947" y="3948739"/>
            <a:ext cx="2596650" cy="646331"/>
          </a:xfrm>
          <a:prstGeom prst="rect">
            <a:avLst/>
          </a:prstGeom>
          <a:noFill/>
        </p:spPr>
        <p:txBody>
          <a:bodyPr wrap="square" rtlCol="0">
            <a:spAutoFit/>
          </a:bodyPr>
          <a:lstStyle/>
          <a:p>
            <a:pPr algn="ctr"/>
            <a:r>
              <a:rPr lang="en-US" b="1" dirty="0" smtClean="0">
                <a:solidFill>
                  <a:schemeClr val="bg1"/>
                </a:solidFill>
              </a:rPr>
              <a:t>FACEBOOK MESSENGER API</a:t>
            </a:r>
            <a:endParaRPr lang="en-US" b="1" dirty="0">
              <a:solidFill>
                <a:schemeClr val="bg1"/>
              </a:solidFill>
            </a:endParaRPr>
          </a:p>
        </p:txBody>
      </p:sp>
      <p:sp>
        <p:nvSpPr>
          <p:cNvPr id="15" name="TextBox 14"/>
          <p:cNvSpPr txBox="1"/>
          <p:nvPr/>
        </p:nvSpPr>
        <p:spPr>
          <a:xfrm>
            <a:off x="550112" y="3948740"/>
            <a:ext cx="2596650" cy="646331"/>
          </a:xfrm>
          <a:prstGeom prst="rect">
            <a:avLst/>
          </a:prstGeom>
          <a:noFill/>
        </p:spPr>
        <p:txBody>
          <a:bodyPr wrap="square" rtlCol="0">
            <a:spAutoFit/>
          </a:bodyPr>
          <a:lstStyle/>
          <a:p>
            <a:pPr algn="ctr"/>
            <a:r>
              <a:rPr lang="en-US" b="1" dirty="0" smtClean="0">
                <a:solidFill>
                  <a:schemeClr val="bg1"/>
                </a:solidFill>
              </a:rPr>
              <a:t>PLUGIN FACEBOOK COMMENT</a:t>
            </a:r>
            <a:endParaRPr lang="en-US" b="1" dirty="0">
              <a:solidFill>
                <a:schemeClr val="bg1"/>
              </a:solidFill>
            </a:endParaRPr>
          </a:p>
        </p:txBody>
      </p:sp>
      <p:sp>
        <p:nvSpPr>
          <p:cNvPr id="16" name="TextBox 15"/>
          <p:cNvSpPr txBox="1"/>
          <p:nvPr/>
        </p:nvSpPr>
        <p:spPr>
          <a:xfrm>
            <a:off x="8633855" y="4018228"/>
            <a:ext cx="2596650" cy="369332"/>
          </a:xfrm>
          <a:prstGeom prst="rect">
            <a:avLst/>
          </a:prstGeom>
          <a:noFill/>
        </p:spPr>
        <p:txBody>
          <a:bodyPr wrap="square" rtlCol="0">
            <a:spAutoFit/>
          </a:bodyPr>
          <a:lstStyle/>
          <a:p>
            <a:pPr algn="ctr"/>
            <a:r>
              <a:rPr lang="en-US" b="1" dirty="0" smtClean="0">
                <a:solidFill>
                  <a:schemeClr val="bg1"/>
                </a:solidFill>
              </a:rPr>
              <a:t>WEBHOOK</a:t>
            </a:r>
            <a:endParaRPr lang="en-US" b="1" dirty="0">
              <a:solidFill>
                <a:schemeClr val="bg1"/>
              </a:solidFill>
            </a:endParaRPr>
          </a:p>
        </p:txBody>
      </p:sp>
    </p:spTree>
    <p:extLst>
      <p:ext uri="{BB962C8B-B14F-4D97-AF65-F5344CB8AC3E}">
        <p14:creationId xmlns:p14="http://schemas.microsoft.com/office/powerpoint/2010/main" val="1314149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4102"/>
                                        </p:tgtEl>
                                        <p:attrNameLst>
                                          <p:attrName>r</p:attrName>
                                        </p:attrNameLst>
                                      </p:cBhvr>
                                    </p:animRot>
                                    <p:animRot by="-240000">
                                      <p:cBhvr>
                                        <p:cTn id="13" dur="200" fill="hold">
                                          <p:stCondLst>
                                            <p:cond delay="200"/>
                                          </p:stCondLst>
                                        </p:cTn>
                                        <p:tgtEl>
                                          <p:spTgt spid="4102"/>
                                        </p:tgtEl>
                                        <p:attrNameLst>
                                          <p:attrName>r</p:attrName>
                                        </p:attrNameLst>
                                      </p:cBhvr>
                                    </p:animRot>
                                    <p:animRot by="240000">
                                      <p:cBhvr>
                                        <p:cTn id="14" dur="200" fill="hold">
                                          <p:stCondLst>
                                            <p:cond delay="400"/>
                                          </p:stCondLst>
                                        </p:cTn>
                                        <p:tgtEl>
                                          <p:spTgt spid="4102"/>
                                        </p:tgtEl>
                                        <p:attrNameLst>
                                          <p:attrName>r</p:attrName>
                                        </p:attrNameLst>
                                      </p:cBhvr>
                                    </p:animRot>
                                    <p:animRot by="-240000">
                                      <p:cBhvr>
                                        <p:cTn id="15" dur="200" fill="hold">
                                          <p:stCondLst>
                                            <p:cond delay="600"/>
                                          </p:stCondLst>
                                        </p:cTn>
                                        <p:tgtEl>
                                          <p:spTgt spid="4102"/>
                                        </p:tgtEl>
                                        <p:attrNameLst>
                                          <p:attrName>r</p:attrName>
                                        </p:attrNameLst>
                                      </p:cBhvr>
                                    </p:animRot>
                                    <p:animRot by="120000">
                                      <p:cBhvr>
                                        <p:cTn id="16" dur="200" fill="hold">
                                          <p:stCondLst>
                                            <p:cond delay="800"/>
                                          </p:stCondLst>
                                        </p:cTn>
                                        <p:tgtEl>
                                          <p:spTgt spid="4102"/>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4106"/>
                                        </p:tgtEl>
                                        <p:attrNameLst>
                                          <p:attrName>r</p:attrName>
                                        </p:attrNameLst>
                                      </p:cBhvr>
                                    </p:animRot>
                                    <p:animRot by="-240000">
                                      <p:cBhvr>
                                        <p:cTn id="19" dur="200" fill="hold">
                                          <p:stCondLst>
                                            <p:cond delay="200"/>
                                          </p:stCondLst>
                                        </p:cTn>
                                        <p:tgtEl>
                                          <p:spTgt spid="4106"/>
                                        </p:tgtEl>
                                        <p:attrNameLst>
                                          <p:attrName>r</p:attrName>
                                        </p:attrNameLst>
                                      </p:cBhvr>
                                    </p:animRot>
                                    <p:animRot by="240000">
                                      <p:cBhvr>
                                        <p:cTn id="20" dur="200" fill="hold">
                                          <p:stCondLst>
                                            <p:cond delay="400"/>
                                          </p:stCondLst>
                                        </p:cTn>
                                        <p:tgtEl>
                                          <p:spTgt spid="4106"/>
                                        </p:tgtEl>
                                        <p:attrNameLst>
                                          <p:attrName>r</p:attrName>
                                        </p:attrNameLst>
                                      </p:cBhvr>
                                    </p:animRot>
                                    <p:animRot by="-240000">
                                      <p:cBhvr>
                                        <p:cTn id="21" dur="200" fill="hold">
                                          <p:stCondLst>
                                            <p:cond delay="600"/>
                                          </p:stCondLst>
                                        </p:cTn>
                                        <p:tgtEl>
                                          <p:spTgt spid="4106"/>
                                        </p:tgtEl>
                                        <p:attrNameLst>
                                          <p:attrName>r</p:attrName>
                                        </p:attrNameLst>
                                      </p:cBhvr>
                                    </p:animRot>
                                    <p:animRot by="120000">
                                      <p:cBhvr>
                                        <p:cTn id="22" dur="200" fill="hold">
                                          <p:stCondLst>
                                            <p:cond delay="800"/>
                                          </p:stCondLst>
                                        </p:cTn>
                                        <p:tgtEl>
                                          <p:spTgt spid="4106"/>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4112"/>
                                        </p:tgtEl>
                                        <p:attrNameLst>
                                          <p:attrName>r</p:attrName>
                                        </p:attrNameLst>
                                      </p:cBhvr>
                                    </p:animRot>
                                    <p:animRot by="-240000">
                                      <p:cBhvr>
                                        <p:cTn id="25" dur="200" fill="hold">
                                          <p:stCondLst>
                                            <p:cond delay="200"/>
                                          </p:stCondLst>
                                        </p:cTn>
                                        <p:tgtEl>
                                          <p:spTgt spid="4112"/>
                                        </p:tgtEl>
                                        <p:attrNameLst>
                                          <p:attrName>r</p:attrName>
                                        </p:attrNameLst>
                                      </p:cBhvr>
                                    </p:animRot>
                                    <p:animRot by="240000">
                                      <p:cBhvr>
                                        <p:cTn id="26" dur="200" fill="hold">
                                          <p:stCondLst>
                                            <p:cond delay="400"/>
                                          </p:stCondLst>
                                        </p:cTn>
                                        <p:tgtEl>
                                          <p:spTgt spid="4112"/>
                                        </p:tgtEl>
                                        <p:attrNameLst>
                                          <p:attrName>r</p:attrName>
                                        </p:attrNameLst>
                                      </p:cBhvr>
                                    </p:animRot>
                                    <p:animRot by="-240000">
                                      <p:cBhvr>
                                        <p:cTn id="27" dur="200" fill="hold">
                                          <p:stCondLst>
                                            <p:cond delay="600"/>
                                          </p:stCondLst>
                                        </p:cTn>
                                        <p:tgtEl>
                                          <p:spTgt spid="4112"/>
                                        </p:tgtEl>
                                        <p:attrNameLst>
                                          <p:attrName>r</p:attrName>
                                        </p:attrNameLst>
                                      </p:cBhvr>
                                    </p:animRot>
                                    <p:animRot by="120000">
                                      <p:cBhvr>
                                        <p:cTn id="28" dur="200" fill="hold">
                                          <p:stCondLst>
                                            <p:cond delay="800"/>
                                          </p:stCondLst>
                                        </p:cTn>
                                        <p:tgtEl>
                                          <p:spTgt spid="4112"/>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5"/>
                                        </p:tgtEl>
                                        <p:attrNameLst>
                                          <p:attrName>r</p:attrName>
                                        </p:attrNameLst>
                                      </p:cBhvr>
                                    </p:animRot>
                                    <p:animRot by="-240000">
                                      <p:cBhvr>
                                        <p:cTn id="31" dur="200" fill="hold">
                                          <p:stCondLst>
                                            <p:cond delay="200"/>
                                          </p:stCondLst>
                                        </p:cTn>
                                        <p:tgtEl>
                                          <p:spTgt spid="5"/>
                                        </p:tgtEl>
                                        <p:attrNameLst>
                                          <p:attrName>r</p:attrName>
                                        </p:attrNameLst>
                                      </p:cBhvr>
                                    </p:animRot>
                                    <p:animRot by="240000">
                                      <p:cBhvr>
                                        <p:cTn id="32" dur="200" fill="hold">
                                          <p:stCondLst>
                                            <p:cond delay="400"/>
                                          </p:stCondLst>
                                        </p:cTn>
                                        <p:tgtEl>
                                          <p:spTgt spid="5"/>
                                        </p:tgtEl>
                                        <p:attrNameLst>
                                          <p:attrName>r</p:attrName>
                                        </p:attrNameLst>
                                      </p:cBhvr>
                                    </p:animRot>
                                    <p:animRot by="-240000">
                                      <p:cBhvr>
                                        <p:cTn id="33" dur="200" fill="hold">
                                          <p:stCondLst>
                                            <p:cond delay="600"/>
                                          </p:stCondLst>
                                        </p:cTn>
                                        <p:tgtEl>
                                          <p:spTgt spid="5"/>
                                        </p:tgtEl>
                                        <p:attrNameLst>
                                          <p:attrName>r</p:attrName>
                                        </p:attrNameLst>
                                      </p:cBhvr>
                                    </p:animRot>
                                    <p:animRot by="120000">
                                      <p:cBhvr>
                                        <p:cTn id="34" dur="200" fill="hold">
                                          <p:stCondLst>
                                            <p:cond delay="800"/>
                                          </p:stCondLst>
                                        </p:cTn>
                                        <p:tgtEl>
                                          <p:spTgt spid="5"/>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15"/>
                                        </p:tgtEl>
                                        <p:attrNameLst>
                                          <p:attrName>r</p:attrName>
                                        </p:attrNameLst>
                                      </p:cBhvr>
                                    </p:animRot>
                                    <p:animRot by="-240000">
                                      <p:cBhvr>
                                        <p:cTn id="37" dur="200" fill="hold">
                                          <p:stCondLst>
                                            <p:cond delay="200"/>
                                          </p:stCondLst>
                                        </p:cTn>
                                        <p:tgtEl>
                                          <p:spTgt spid="15"/>
                                        </p:tgtEl>
                                        <p:attrNameLst>
                                          <p:attrName>r</p:attrName>
                                        </p:attrNameLst>
                                      </p:cBhvr>
                                    </p:animRot>
                                    <p:animRot by="240000">
                                      <p:cBhvr>
                                        <p:cTn id="38" dur="200" fill="hold">
                                          <p:stCondLst>
                                            <p:cond delay="400"/>
                                          </p:stCondLst>
                                        </p:cTn>
                                        <p:tgtEl>
                                          <p:spTgt spid="15"/>
                                        </p:tgtEl>
                                        <p:attrNameLst>
                                          <p:attrName>r</p:attrName>
                                        </p:attrNameLst>
                                      </p:cBhvr>
                                    </p:animRot>
                                    <p:animRot by="-240000">
                                      <p:cBhvr>
                                        <p:cTn id="39" dur="200" fill="hold">
                                          <p:stCondLst>
                                            <p:cond delay="600"/>
                                          </p:stCondLst>
                                        </p:cTn>
                                        <p:tgtEl>
                                          <p:spTgt spid="15"/>
                                        </p:tgtEl>
                                        <p:attrNameLst>
                                          <p:attrName>r</p:attrName>
                                        </p:attrNameLst>
                                      </p:cBhvr>
                                    </p:animRot>
                                    <p:animRot by="120000">
                                      <p:cBhvr>
                                        <p:cTn id="40" dur="200" fill="hold">
                                          <p:stCondLst>
                                            <p:cond delay="800"/>
                                          </p:stCondLst>
                                        </p:cTn>
                                        <p:tgtEl>
                                          <p:spTgt spid="15"/>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16"/>
                                        </p:tgtEl>
                                        <p:attrNameLst>
                                          <p:attrName>r</p:attrName>
                                        </p:attrNameLst>
                                      </p:cBhvr>
                                    </p:animRot>
                                    <p:animRot by="-240000">
                                      <p:cBhvr>
                                        <p:cTn id="43" dur="200" fill="hold">
                                          <p:stCondLst>
                                            <p:cond delay="200"/>
                                          </p:stCondLst>
                                        </p:cTn>
                                        <p:tgtEl>
                                          <p:spTgt spid="16"/>
                                        </p:tgtEl>
                                        <p:attrNameLst>
                                          <p:attrName>r</p:attrName>
                                        </p:attrNameLst>
                                      </p:cBhvr>
                                    </p:animRot>
                                    <p:animRot by="240000">
                                      <p:cBhvr>
                                        <p:cTn id="44" dur="200" fill="hold">
                                          <p:stCondLst>
                                            <p:cond delay="400"/>
                                          </p:stCondLst>
                                        </p:cTn>
                                        <p:tgtEl>
                                          <p:spTgt spid="16"/>
                                        </p:tgtEl>
                                        <p:attrNameLst>
                                          <p:attrName>r</p:attrName>
                                        </p:attrNameLst>
                                      </p:cBhvr>
                                    </p:animRot>
                                    <p:animRot by="-240000">
                                      <p:cBhvr>
                                        <p:cTn id="45" dur="200" fill="hold">
                                          <p:stCondLst>
                                            <p:cond delay="600"/>
                                          </p:stCondLst>
                                        </p:cTn>
                                        <p:tgtEl>
                                          <p:spTgt spid="16"/>
                                        </p:tgtEl>
                                        <p:attrNameLst>
                                          <p:attrName>r</p:attrName>
                                        </p:attrNameLst>
                                      </p:cBhvr>
                                    </p:animRot>
                                    <p:animRot by="120000">
                                      <p:cBhvr>
                                        <p:cTn id="46" dur="200" fill="hold">
                                          <p:stCondLst>
                                            <p:cond delay="8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6" name="9Slide.vn 3"/>
          <p:cNvSpPr txBox="1"/>
          <p:nvPr/>
        </p:nvSpPr>
        <p:spPr>
          <a:xfrm>
            <a:off x="1124062" y="221358"/>
            <a:ext cx="7880848" cy="646331"/>
          </a:xfrm>
          <a:prstGeom prst="rect">
            <a:avLst/>
          </a:prstGeom>
          <a:noFill/>
        </p:spPr>
        <p:txBody>
          <a:bodyPr wrap="square" rtlCol="0">
            <a:spAutoFit/>
          </a:bodyPr>
          <a:lstStyle/>
          <a:p>
            <a:r>
              <a:rPr lang="en-US" sz="3600" i="1" spc="600" smtClean="0">
                <a:solidFill>
                  <a:srgbClr val="003399"/>
                </a:solidFill>
                <a:latin typeface="#9Slide04 NewParis Headline" panose="02070500080000000003" pitchFamily="18" charset="0"/>
                <a:ea typeface="Noto Serif" charset="0"/>
                <a:cs typeface="Noto Serif" charset="0"/>
              </a:rPr>
              <a:t>III. </a:t>
            </a:r>
            <a:r>
              <a:rPr lang="en-US" sz="3600" i="1" spc="600" dirty="0" smtClean="0">
                <a:solidFill>
                  <a:srgbClr val="003399"/>
                </a:solidFill>
                <a:latin typeface="#9Slide04 NewParis Headline" panose="02070500080000000003" pitchFamily="18" charset="0"/>
                <a:ea typeface="Noto Serif" charset="0"/>
                <a:cs typeface="Noto Serif" charset="0"/>
              </a:rPr>
              <a:t>KỸ THUẬT</a:t>
            </a:r>
            <a:endParaRPr lang="en-US" sz="3600" i="1" spc="600" dirty="0">
              <a:solidFill>
                <a:srgbClr val="003399"/>
              </a:solidFill>
              <a:latin typeface="#9Slide04 NewParis Headline" panose="02070500080000000003" pitchFamily="18" charset="0"/>
              <a:ea typeface="Noto Serif" charset="0"/>
              <a:cs typeface="Noto Serif" charset="0"/>
            </a:endParaRPr>
          </a:p>
        </p:txBody>
      </p:sp>
      <p:sp>
        <p:nvSpPr>
          <p:cNvPr id="8" name="Freeform 148"/>
          <p:cNvSpPr>
            <a:spLocks/>
          </p:cNvSpPr>
          <p:nvPr/>
        </p:nvSpPr>
        <p:spPr bwMode="auto">
          <a:xfrm>
            <a:off x="7400557" y="360996"/>
            <a:ext cx="377825" cy="93663"/>
          </a:xfrm>
          <a:custGeom>
            <a:avLst/>
            <a:gdLst>
              <a:gd name="T0" fmla="*/ 62 w 64"/>
              <a:gd name="T1" fmla="*/ 0 h 16"/>
              <a:gd name="T2" fmla="*/ 2 w 64"/>
              <a:gd name="T3" fmla="*/ 0 h 16"/>
              <a:gd name="T4" fmla="*/ 0 w 64"/>
              <a:gd name="T5" fmla="*/ 2 h 16"/>
              <a:gd name="T6" fmla="*/ 0 w 64"/>
              <a:gd name="T7" fmla="*/ 14 h 16"/>
              <a:gd name="T8" fmla="*/ 2 w 64"/>
              <a:gd name="T9" fmla="*/ 16 h 16"/>
              <a:gd name="T10" fmla="*/ 62 w 64"/>
              <a:gd name="T11" fmla="*/ 16 h 16"/>
              <a:gd name="T12" fmla="*/ 64 w 64"/>
              <a:gd name="T13" fmla="*/ 14 h 16"/>
              <a:gd name="T14" fmla="*/ 64 w 64"/>
              <a:gd name="T15" fmla="*/ 2 h 16"/>
              <a:gd name="T16" fmla="*/ 62 w 64"/>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6">
                <a:moveTo>
                  <a:pt x="62" y="0"/>
                </a:moveTo>
                <a:cubicBezTo>
                  <a:pt x="2" y="0"/>
                  <a:pt x="2" y="0"/>
                  <a:pt x="2" y="0"/>
                </a:cubicBezTo>
                <a:cubicBezTo>
                  <a:pt x="1" y="0"/>
                  <a:pt x="0" y="1"/>
                  <a:pt x="0" y="2"/>
                </a:cubicBezTo>
                <a:cubicBezTo>
                  <a:pt x="0" y="14"/>
                  <a:pt x="0" y="14"/>
                  <a:pt x="0" y="14"/>
                </a:cubicBezTo>
                <a:cubicBezTo>
                  <a:pt x="0" y="15"/>
                  <a:pt x="1" y="16"/>
                  <a:pt x="2" y="16"/>
                </a:cubicBezTo>
                <a:cubicBezTo>
                  <a:pt x="62" y="16"/>
                  <a:pt x="62" y="16"/>
                  <a:pt x="62" y="16"/>
                </a:cubicBezTo>
                <a:cubicBezTo>
                  <a:pt x="63" y="16"/>
                  <a:pt x="64" y="15"/>
                  <a:pt x="64" y="14"/>
                </a:cubicBezTo>
                <a:cubicBezTo>
                  <a:pt x="64" y="2"/>
                  <a:pt x="64" y="2"/>
                  <a:pt x="64" y="2"/>
                </a:cubicBezTo>
                <a:cubicBezTo>
                  <a:pt x="64" y="1"/>
                  <a:pt x="63" y="0"/>
                  <a:pt x="62" y="0"/>
                </a:cubicBezTo>
                <a:close/>
              </a:path>
            </a:pathLst>
          </a:custGeom>
          <a:solidFill>
            <a:srgbClr val="1F331F"/>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9" name="Freeform 149"/>
          <p:cNvSpPr>
            <a:spLocks/>
          </p:cNvSpPr>
          <p:nvPr/>
        </p:nvSpPr>
        <p:spPr bwMode="auto">
          <a:xfrm>
            <a:off x="7400557" y="502124"/>
            <a:ext cx="377825" cy="93663"/>
          </a:xfrm>
          <a:custGeom>
            <a:avLst/>
            <a:gdLst>
              <a:gd name="T0" fmla="*/ 62 w 64"/>
              <a:gd name="T1" fmla="*/ 0 h 16"/>
              <a:gd name="T2" fmla="*/ 2 w 64"/>
              <a:gd name="T3" fmla="*/ 0 h 16"/>
              <a:gd name="T4" fmla="*/ 0 w 64"/>
              <a:gd name="T5" fmla="*/ 2 h 16"/>
              <a:gd name="T6" fmla="*/ 0 w 64"/>
              <a:gd name="T7" fmla="*/ 14 h 16"/>
              <a:gd name="T8" fmla="*/ 2 w 64"/>
              <a:gd name="T9" fmla="*/ 16 h 16"/>
              <a:gd name="T10" fmla="*/ 62 w 64"/>
              <a:gd name="T11" fmla="*/ 16 h 16"/>
              <a:gd name="T12" fmla="*/ 64 w 64"/>
              <a:gd name="T13" fmla="*/ 14 h 16"/>
              <a:gd name="T14" fmla="*/ 64 w 64"/>
              <a:gd name="T15" fmla="*/ 2 h 16"/>
              <a:gd name="T16" fmla="*/ 62 w 64"/>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6">
                <a:moveTo>
                  <a:pt x="62" y="0"/>
                </a:moveTo>
                <a:cubicBezTo>
                  <a:pt x="2" y="0"/>
                  <a:pt x="2" y="0"/>
                  <a:pt x="2" y="0"/>
                </a:cubicBezTo>
                <a:cubicBezTo>
                  <a:pt x="1" y="0"/>
                  <a:pt x="0" y="1"/>
                  <a:pt x="0" y="2"/>
                </a:cubicBezTo>
                <a:cubicBezTo>
                  <a:pt x="0" y="14"/>
                  <a:pt x="0" y="14"/>
                  <a:pt x="0" y="14"/>
                </a:cubicBezTo>
                <a:cubicBezTo>
                  <a:pt x="0" y="15"/>
                  <a:pt x="1" y="16"/>
                  <a:pt x="2" y="16"/>
                </a:cubicBezTo>
                <a:cubicBezTo>
                  <a:pt x="62" y="16"/>
                  <a:pt x="62" y="16"/>
                  <a:pt x="62" y="16"/>
                </a:cubicBezTo>
                <a:cubicBezTo>
                  <a:pt x="63" y="16"/>
                  <a:pt x="64" y="15"/>
                  <a:pt x="64" y="14"/>
                </a:cubicBezTo>
                <a:cubicBezTo>
                  <a:pt x="64" y="2"/>
                  <a:pt x="64" y="2"/>
                  <a:pt x="64" y="2"/>
                </a:cubicBezTo>
                <a:cubicBezTo>
                  <a:pt x="64" y="1"/>
                  <a:pt x="63" y="0"/>
                  <a:pt x="62" y="0"/>
                </a:cubicBezTo>
                <a:close/>
              </a:path>
            </a:pathLst>
          </a:custGeom>
          <a:solidFill>
            <a:srgbClr val="1F331F"/>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0" name="Freeform 150"/>
          <p:cNvSpPr>
            <a:spLocks/>
          </p:cNvSpPr>
          <p:nvPr/>
        </p:nvSpPr>
        <p:spPr bwMode="auto">
          <a:xfrm>
            <a:off x="7400557" y="643411"/>
            <a:ext cx="377825" cy="93663"/>
          </a:xfrm>
          <a:custGeom>
            <a:avLst/>
            <a:gdLst>
              <a:gd name="T0" fmla="*/ 62 w 64"/>
              <a:gd name="T1" fmla="*/ 0 h 16"/>
              <a:gd name="T2" fmla="*/ 2 w 64"/>
              <a:gd name="T3" fmla="*/ 0 h 16"/>
              <a:gd name="T4" fmla="*/ 0 w 64"/>
              <a:gd name="T5" fmla="*/ 2 h 16"/>
              <a:gd name="T6" fmla="*/ 0 w 64"/>
              <a:gd name="T7" fmla="*/ 14 h 16"/>
              <a:gd name="T8" fmla="*/ 2 w 64"/>
              <a:gd name="T9" fmla="*/ 16 h 16"/>
              <a:gd name="T10" fmla="*/ 62 w 64"/>
              <a:gd name="T11" fmla="*/ 16 h 16"/>
              <a:gd name="T12" fmla="*/ 64 w 64"/>
              <a:gd name="T13" fmla="*/ 14 h 16"/>
              <a:gd name="T14" fmla="*/ 64 w 64"/>
              <a:gd name="T15" fmla="*/ 2 h 16"/>
              <a:gd name="T16" fmla="*/ 62 w 64"/>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6">
                <a:moveTo>
                  <a:pt x="62" y="0"/>
                </a:moveTo>
                <a:cubicBezTo>
                  <a:pt x="2" y="0"/>
                  <a:pt x="2" y="0"/>
                  <a:pt x="2" y="0"/>
                </a:cubicBezTo>
                <a:cubicBezTo>
                  <a:pt x="1" y="0"/>
                  <a:pt x="0" y="1"/>
                  <a:pt x="0" y="2"/>
                </a:cubicBezTo>
                <a:cubicBezTo>
                  <a:pt x="0" y="14"/>
                  <a:pt x="0" y="14"/>
                  <a:pt x="0" y="14"/>
                </a:cubicBezTo>
                <a:cubicBezTo>
                  <a:pt x="0" y="15"/>
                  <a:pt x="1" y="16"/>
                  <a:pt x="2" y="16"/>
                </a:cubicBezTo>
                <a:cubicBezTo>
                  <a:pt x="62" y="16"/>
                  <a:pt x="62" y="16"/>
                  <a:pt x="62" y="16"/>
                </a:cubicBezTo>
                <a:cubicBezTo>
                  <a:pt x="63" y="16"/>
                  <a:pt x="64" y="15"/>
                  <a:pt x="64" y="14"/>
                </a:cubicBezTo>
                <a:cubicBezTo>
                  <a:pt x="64" y="2"/>
                  <a:pt x="64" y="2"/>
                  <a:pt x="64" y="2"/>
                </a:cubicBezTo>
                <a:cubicBezTo>
                  <a:pt x="64" y="1"/>
                  <a:pt x="63" y="0"/>
                  <a:pt x="62" y="0"/>
                </a:cubicBezTo>
                <a:close/>
              </a:path>
            </a:pathLst>
          </a:custGeom>
          <a:solidFill>
            <a:srgbClr val="1F331F"/>
          </a:solidFill>
          <a:ln>
            <a:noFill/>
          </a:ln>
          <a:extLst/>
        </p:spPr>
        <p:txBody>
          <a:bodyPr vert="horz" wrap="square" lIns="91440" tIns="45720" rIns="91440" bIns="45720" numCol="1" anchor="t" anchorCtr="0" compatLnSpc="1">
            <a:prstTxWarp prst="textNoShape">
              <a:avLst/>
            </a:prstTxWarp>
          </a:bodyPr>
          <a:lstStyle/>
          <a:p>
            <a:endParaRPr lang="id-ID"/>
          </a:p>
        </p:txBody>
      </p:sp>
      <p:pic>
        <p:nvPicPr>
          <p:cNvPr id="2050" name="Picture 2" descr="https://icons.iconarchive.com/icons/custom-icon-design/mono-general-3/128/wifi-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56141">
            <a:off x="10631031" y="5308615"/>
            <a:ext cx="1830528" cy="18997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1497083189"/>
              </p:ext>
            </p:extLst>
          </p:nvPr>
        </p:nvGraphicFramePr>
        <p:xfrm>
          <a:off x="2221781" y="100732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PROCESSOR-SDK-K2E Software development kit (SDK) | TI.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4488" y="2404164"/>
            <a:ext cx="1241904" cy="12419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acebook API có gì hay???"/>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5303065" y="366761"/>
            <a:ext cx="481277" cy="3234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hia sẻ kinh nghiệm chọn theme hiệu quả cho thiết kế website"/>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8765349" y="1761401"/>
            <a:ext cx="1464573" cy="93829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acebook API có gì ha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6333" y="2596551"/>
            <a:ext cx="2977585" cy="20013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2"/>
          <a:stretch>
            <a:fillRect/>
          </a:stretch>
        </p:blipFill>
        <p:spPr>
          <a:xfrm>
            <a:off x="5018356" y="1861928"/>
            <a:ext cx="2001059" cy="594985"/>
          </a:xfrm>
          <a:prstGeom prst="rect">
            <a:avLst/>
          </a:prstGeom>
          <a:ln w="57150">
            <a:solidFill>
              <a:schemeClr val="bg1"/>
            </a:solidFill>
          </a:ln>
        </p:spPr>
      </p:pic>
    </p:spTree>
    <p:extLst>
      <p:ext uri="{BB962C8B-B14F-4D97-AF65-F5344CB8AC3E}">
        <p14:creationId xmlns:p14="http://schemas.microsoft.com/office/powerpoint/2010/main" val="106987930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vi Plugin Highlight: Facebook Comments Module | Elegant Theme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870777" cy="20358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32120" y="150421"/>
            <a:ext cx="4908430" cy="1938992"/>
          </a:xfrm>
          <a:prstGeom prst="rect">
            <a:avLst/>
          </a:prstGeom>
          <a:noFill/>
        </p:spPr>
        <p:txBody>
          <a:bodyPr wrap="square" rtlCol="0">
            <a:spAutoFit/>
          </a:bodyPr>
          <a:lstStyle/>
          <a:p>
            <a:r>
              <a:rPr lang="en-US" sz="4000" b="1" dirty="0" smtClean="0">
                <a:solidFill>
                  <a:schemeClr val="bg1"/>
                </a:solidFill>
              </a:rPr>
              <a:t>PLUGIN FACEBOOK COMMENT</a:t>
            </a:r>
            <a:endParaRPr lang="en-US" sz="4000" b="1" dirty="0">
              <a:solidFill>
                <a:schemeClr val="bg1"/>
              </a:solidFill>
            </a:endParaRPr>
          </a:p>
        </p:txBody>
      </p:sp>
      <p:sp>
        <p:nvSpPr>
          <p:cNvPr id="5" name="TextBox 4"/>
          <p:cNvSpPr txBox="1"/>
          <p:nvPr/>
        </p:nvSpPr>
        <p:spPr>
          <a:xfrm>
            <a:off x="970471" y="2674189"/>
            <a:ext cx="10895163" cy="3447098"/>
          </a:xfrm>
          <a:prstGeom prst="rect">
            <a:avLst/>
          </a:prstGeom>
          <a:noFill/>
        </p:spPr>
        <p:txBody>
          <a:bodyPr wrap="square" rtlCol="0">
            <a:spAutoFit/>
          </a:bodyPr>
          <a:lstStyle/>
          <a:p>
            <a:r>
              <a:rPr lang="en-US" sz="3200" dirty="0" smtClean="0">
                <a:solidFill>
                  <a:schemeClr val="bg1"/>
                </a:solidFill>
              </a:rPr>
              <a:t>KHÁI NIỆM:</a:t>
            </a:r>
            <a:endParaRPr lang="en-US" sz="2800" dirty="0" smtClean="0">
              <a:solidFill>
                <a:schemeClr val="bg1"/>
              </a:solidFill>
            </a:endParaRPr>
          </a:p>
          <a:p>
            <a:r>
              <a:rPr lang="en-US" sz="2800" dirty="0" smtClean="0">
                <a:solidFill>
                  <a:schemeClr val="bg1"/>
                </a:solidFill>
              </a:rPr>
              <a:t>Plugin </a:t>
            </a:r>
            <a:r>
              <a:rPr lang="en-US" sz="2800" dirty="0" err="1">
                <a:solidFill>
                  <a:schemeClr val="bg1"/>
                </a:solidFill>
              </a:rPr>
              <a:t>bình</a:t>
            </a:r>
            <a:r>
              <a:rPr lang="en-US" sz="2800" dirty="0">
                <a:solidFill>
                  <a:schemeClr val="bg1"/>
                </a:solidFill>
              </a:rPr>
              <a:t> </a:t>
            </a:r>
            <a:r>
              <a:rPr lang="en-US" sz="2800" dirty="0" err="1">
                <a:solidFill>
                  <a:schemeClr val="bg1"/>
                </a:solidFill>
              </a:rPr>
              <a:t>luận</a:t>
            </a:r>
            <a:r>
              <a:rPr lang="en-US" sz="2800" dirty="0">
                <a:solidFill>
                  <a:schemeClr val="bg1"/>
                </a:solidFill>
              </a:rPr>
              <a:t> </a:t>
            </a:r>
            <a:r>
              <a:rPr lang="en-US" sz="2800" dirty="0" err="1">
                <a:solidFill>
                  <a:schemeClr val="bg1"/>
                </a:solidFill>
              </a:rPr>
              <a:t>cho</a:t>
            </a:r>
            <a:r>
              <a:rPr lang="en-US" sz="2800" dirty="0">
                <a:solidFill>
                  <a:schemeClr val="bg1"/>
                </a:solidFill>
              </a:rPr>
              <a:t> </a:t>
            </a:r>
            <a:r>
              <a:rPr lang="en-US" sz="2800" dirty="0" err="1">
                <a:solidFill>
                  <a:schemeClr val="bg1"/>
                </a:solidFill>
              </a:rPr>
              <a:t>phép</a:t>
            </a:r>
            <a:r>
              <a:rPr lang="en-US" sz="2800" dirty="0">
                <a:solidFill>
                  <a:schemeClr val="bg1"/>
                </a:solidFill>
              </a:rPr>
              <a:t> </a:t>
            </a:r>
            <a:r>
              <a:rPr lang="en-US" sz="2800" dirty="0" err="1">
                <a:solidFill>
                  <a:schemeClr val="bg1"/>
                </a:solidFill>
              </a:rPr>
              <a:t>mọi</a:t>
            </a:r>
            <a:r>
              <a:rPr lang="en-US" sz="2800" dirty="0">
                <a:solidFill>
                  <a:schemeClr val="bg1"/>
                </a:solidFill>
              </a:rPr>
              <a:t> </a:t>
            </a:r>
            <a:r>
              <a:rPr lang="en-US" sz="2800" dirty="0" err="1">
                <a:solidFill>
                  <a:schemeClr val="bg1"/>
                </a:solidFill>
              </a:rPr>
              <a:t>người</a:t>
            </a:r>
            <a:r>
              <a:rPr lang="en-US" sz="2800" dirty="0">
                <a:solidFill>
                  <a:schemeClr val="bg1"/>
                </a:solidFill>
              </a:rPr>
              <a:t> </a:t>
            </a:r>
            <a:r>
              <a:rPr lang="en-US" sz="2800" dirty="0" err="1">
                <a:solidFill>
                  <a:schemeClr val="bg1"/>
                </a:solidFill>
              </a:rPr>
              <a:t>bình</a:t>
            </a:r>
            <a:r>
              <a:rPr lang="en-US" sz="2800" dirty="0">
                <a:solidFill>
                  <a:schemeClr val="bg1"/>
                </a:solidFill>
              </a:rPr>
              <a:t> </a:t>
            </a:r>
            <a:r>
              <a:rPr lang="en-US" sz="2800" dirty="0" err="1">
                <a:solidFill>
                  <a:schemeClr val="bg1"/>
                </a:solidFill>
              </a:rPr>
              <a:t>luận</a:t>
            </a:r>
            <a:r>
              <a:rPr lang="en-US" sz="2800" dirty="0">
                <a:solidFill>
                  <a:schemeClr val="bg1"/>
                </a:solidFill>
              </a:rPr>
              <a:t> </a:t>
            </a:r>
            <a:r>
              <a:rPr lang="en-US" sz="2800" dirty="0" err="1">
                <a:solidFill>
                  <a:schemeClr val="bg1"/>
                </a:solidFill>
              </a:rPr>
              <a:t>về</a:t>
            </a:r>
            <a:r>
              <a:rPr lang="en-US" sz="2800" dirty="0">
                <a:solidFill>
                  <a:schemeClr val="bg1"/>
                </a:solidFill>
              </a:rPr>
              <a:t> </a:t>
            </a:r>
            <a:r>
              <a:rPr lang="en-US" sz="2800" dirty="0" err="1">
                <a:solidFill>
                  <a:schemeClr val="bg1"/>
                </a:solidFill>
              </a:rPr>
              <a:t>nội</a:t>
            </a:r>
            <a:r>
              <a:rPr lang="en-US" sz="2800" dirty="0">
                <a:solidFill>
                  <a:schemeClr val="bg1"/>
                </a:solidFill>
              </a:rPr>
              <a:t> dung </a:t>
            </a:r>
            <a:r>
              <a:rPr lang="en-US" sz="2800" dirty="0" err="1">
                <a:solidFill>
                  <a:schemeClr val="bg1"/>
                </a:solidFill>
              </a:rPr>
              <a:t>trên</a:t>
            </a:r>
            <a:r>
              <a:rPr lang="en-US" sz="2800" dirty="0">
                <a:solidFill>
                  <a:schemeClr val="bg1"/>
                </a:solidFill>
              </a:rPr>
              <a:t> </a:t>
            </a:r>
            <a:r>
              <a:rPr lang="en-US" sz="2800" dirty="0" err="1">
                <a:solidFill>
                  <a:schemeClr val="bg1"/>
                </a:solidFill>
              </a:rPr>
              <a:t>trang</a:t>
            </a:r>
            <a:r>
              <a:rPr lang="en-US" sz="2800" dirty="0">
                <a:solidFill>
                  <a:schemeClr val="bg1"/>
                </a:solidFill>
              </a:rPr>
              <a:t> web </a:t>
            </a:r>
            <a:r>
              <a:rPr lang="en-US" sz="2800" dirty="0" err="1">
                <a:solidFill>
                  <a:schemeClr val="bg1"/>
                </a:solidFill>
              </a:rPr>
              <a:t>của</a:t>
            </a:r>
            <a:r>
              <a:rPr lang="en-US" sz="2800" dirty="0">
                <a:solidFill>
                  <a:schemeClr val="bg1"/>
                </a:solidFill>
              </a:rPr>
              <a:t> </a:t>
            </a:r>
            <a:r>
              <a:rPr lang="en-US" sz="2800" dirty="0" err="1">
                <a:solidFill>
                  <a:schemeClr val="bg1"/>
                </a:solidFill>
              </a:rPr>
              <a:t>bạn</a:t>
            </a:r>
            <a:r>
              <a:rPr lang="en-US" sz="2800" dirty="0">
                <a:solidFill>
                  <a:schemeClr val="bg1"/>
                </a:solidFill>
              </a:rPr>
              <a:t> </a:t>
            </a:r>
            <a:r>
              <a:rPr lang="en-US" sz="2800" dirty="0" err="1">
                <a:solidFill>
                  <a:schemeClr val="bg1"/>
                </a:solidFill>
              </a:rPr>
              <a:t>bằng</a:t>
            </a:r>
            <a:r>
              <a:rPr lang="en-US" sz="2800" dirty="0">
                <a:solidFill>
                  <a:schemeClr val="bg1"/>
                </a:solidFill>
              </a:rPr>
              <a:t> </a:t>
            </a:r>
            <a:r>
              <a:rPr lang="en-US" sz="2800" dirty="0" err="1">
                <a:solidFill>
                  <a:schemeClr val="bg1"/>
                </a:solidFill>
              </a:rPr>
              <a:t>tài</a:t>
            </a:r>
            <a:r>
              <a:rPr lang="en-US" sz="2800" dirty="0">
                <a:solidFill>
                  <a:schemeClr val="bg1"/>
                </a:solidFill>
              </a:rPr>
              <a:t> </a:t>
            </a:r>
            <a:r>
              <a:rPr lang="en-US" sz="2800" dirty="0" err="1">
                <a:solidFill>
                  <a:schemeClr val="bg1"/>
                </a:solidFill>
              </a:rPr>
              <a:t>khoản</a:t>
            </a:r>
            <a:r>
              <a:rPr lang="en-US" sz="2800" dirty="0">
                <a:solidFill>
                  <a:schemeClr val="bg1"/>
                </a:solidFill>
              </a:rPr>
              <a:t> Facebook </a:t>
            </a:r>
            <a:r>
              <a:rPr lang="en-US" sz="2800" dirty="0" err="1">
                <a:solidFill>
                  <a:schemeClr val="bg1"/>
                </a:solidFill>
              </a:rPr>
              <a:t>của</a:t>
            </a:r>
            <a:r>
              <a:rPr lang="en-US" sz="2800" dirty="0">
                <a:solidFill>
                  <a:schemeClr val="bg1"/>
                </a:solidFill>
              </a:rPr>
              <a:t> </a:t>
            </a:r>
            <a:r>
              <a:rPr lang="en-US" sz="2800" dirty="0" err="1">
                <a:solidFill>
                  <a:schemeClr val="bg1"/>
                </a:solidFill>
              </a:rPr>
              <a:t>họ</a:t>
            </a:r>
            <a:r>
              <a:rPr lang="en-US" sz="2800" dirty="0">
                <a:solidFill>
                  <a:schemeClr val="bg1"/>
                </a:solidFill>
              </a:rPr>
              <a:t>. </a:t>
            </a:r>
            <a:r>
              <a:rPr lang="en-US" sz="2800" dirty="0" err="1">
                <a:solidFill>
                  <a:schemeClr val="bg1"/>
                </a:solidFill>
              </a:rPr>
              <a:t>Mọi</a:t>
            </a:r>
            <a:r>
              <a:rPr lang="en-US" sz="2800" dirty="0">
                <a:solidFill>
                  <a:schemeClr val="bg1"/>
                </a:solidFill>
              </a:rPr>
              <a:t> </a:t>
            </a:r>
            <a:r>
              <a:rPr lang="en-US" sz="2800" dirty="0" err="1">
                <a:solidFill>
                  <a:schemeClr val="bg1"/>
                </a:solidFill>
              </a:rPr>
              <a:t>người</a:t>
            </a:r>
            <a:r>
              <a:rPr lang="en-US" sz="2800" dirty="0">
                <a:solidFill>
                  <a:schemeClr val="bg1"/>
                </a:solidFill>
              </a:rPr>
              <a:t> </a:t>
            </a:r>
            <a:r>
              <a:rPr lang="en-US" sz="2800" dirty="0" err="1">
                <a:solidFill>
                  <a:schemeClr val="bg1"/>
                </a:solidFill>
              </a:rPr>
              <a:t>cũng</a:t>
            </a:r>
            <a:r>
              <a:rPr lang="en-US" sz="2800" dirty="0">
                <a:solidFill>
                  <a:schemeClr val="bg1"/>
                </a:solidFill>
              </a:rPr>
              <a:t> </a:t>
            </a:r>
            <a:r>
              <a:rPr lang="en-US" sz="2800" dirty="0" err="1">
                <a:solidFill>
                  <a:schemeClr val="bg1"/>
                </a:solidFill>
              </a:rPr>
              <a:t>có</a:t>
            </a:r>
            <a:r>
              <a:rPr lang="en-US" sz="2800" dirty="0">
                <a:solidFill>
                  <a:schemeClr val="bg1"/>
                </a:solidFill>
              </a:rPr>
              <a:t> </a:t>
            </a:r>
            <a:r>
              <a:rPr lang="en-US" sz="2800" dirty="0" err="1">
                <a:solidFill>
                  <a:schemeClr val="bg1"/>
                </a:solidFill>
              </a:rPr>
              <a:t>thể</a:t>
            </a:r>
            <a:r>
              <a:rPr lang="en-US" sz="2800" dirty="0">
                <a:solidFill>
                  <a:schemeClr val="bg1"/>
                </a:solidFill>
              </a:rPr>
              <a:t> </a:t>
            </a:r>
            <a:r>
              <a:rPr lang="en-US" sz="2800" dirty="0" err="1">
                <a:solidFill>
                  <a:schemeClr val="bg1"/>
                </a:solidFill>
              </a:rPr>
              <a:t>chọn</a:t>
            </a:r>
            <a:r>
              <a:rPr lang="en-US" sz="2800" dirty="0">
                <a:solidFill>
                  <a:schemeClr val="bg1"/>
                </a:solidFill>
              </a:rPr>
              <a:t> chia </a:t>
            </a:r>
            <a:r>
              <a:rPr lang="en-US" sz="2800" dirty="0" err="1">
                <a:solidFill>
                  <a:schemeClr val="bg1"/>
                </a:solidFill>
              </a:rPr>
              <a:t>sẻ</a:t>
            </a:r>
            <a:r>
              <a:rPr lang="en-US" sz="2800" dirty="0">
                <a:solidFill>
                  <a:schemeClr val="bg1"/>
                </a:solidFill>
              </a:rPr>
              <a:t> </a:t>
            </a:r>
            <a:r>
              <a:rPr lang="en-US" sz="2800" dirty="0" err="1">
                <a:solidFill>
                  <a:schemeClr val="bg1"/>
                </a:solidFill>
              </a:rPr>
              <a:t>hoạt</a:t>
            </a:r>
            <a:r>
              <a:rPr lang="en-US" sz="2800" dirty="0">
                <a:solidFill>
                  <a:schemeClr val="bg1"/>
                </a:solidFill>
              </a:rPr>
              <a:t> </a:t>
            </a:r>
            <a:r>
              <a:rPr lang="en-US" sz="2800" dirty="0" err="1">
                <a:solidFill>
                  <a:schemeClr val="bg1"/>
                </a:solidFill>
              </a:rPr>
              <a:t>động</a:t>
            </a:r>
            <a:r>
              <a:rPr lang="en-US" sz="2800" dirty="0">
                <a:solidFill>
                  <a:schemeClr val="bg1"/>
                </a:solidFill>
              </a:rPr>
              <a:t> </a:t>
            </a:r>
            <a:r>
              <a:rPr lang="en-US" sz="2800" dirty="0" err="1">
                <a:solidFill>
                  <a:schemeClr val="bg1"/>
                </a:solidFill>
              </a:rPr>
              <a:t>bình</a:t>
            </a:r>
            <a:r>
              <a:rPr lang="en-US" sz="2800" dirty="0">
                <a:solidFill>
                  <a:schemeClr val="bg1"/>
                </a:solidFill>
              </a:rPr>
              <a:t> </a:t>
            </a:r>
            <a:r>
              <a:rPr lang="en-US" sz="2800" dirty="0" err="1">
                <a:solidFill>
                  <a:schemeClr val="bg1"/>
                </a:solidFill>
              </a:rPr>
              <a:t>luận</a:t>
            </a:r>
            <a:r>
              <a:rPr lang="en-US" sz="2800" dirty="0">
                <a:solidFill>
                  <a:schemeClr val="bg1"/>
                </a:solidFill>
              </a:rPr>
              <a:t> </a:t>
            </a:r>
            <a:r>
              <a:rPr lang="en-US" sz="2800" dirty="0" err="1">
                <a:solidFill>
                  <a:schemeClr val="bg1"/>
                </a:solidFill>
              </a:rPr>
              <a:t>của</a:t>
            </a:r>
            <a:r>
              <a:rPr lang="en-US" sz="2800" dirty="0">
                <a:solidFill>
                  <a:schemeClr val="bg1"/>
                </a:solidFill>
              </a:rPr>
              <a:t> </a:t>
            </a:r>
            <a:r>
              <a:rPr lang="en-US" sz="2800" dirty="0" err="1">
                <a:solidFill>
                  <a:schemeClr val="bg1"/>
                </a:solidFill>
              </a:rPr>
              <a:t>họ</a:t>
            </a:r>
            <a:r>
              <a:rPr lang="en-US" sz="2800" dirty="0">
                <a:solidFill>
                  <a:schemeClr val="bg1"/>
                </a:solidFill>
              </a:rPr>
              <a:t> </a:t>
            </a:r>
            <a:r>
              <a:rPr lang="en-US" sz="2800" dirty="0" err="1">
                <a:solidFill>
                  <a:schemeClr val="bg1"/>
                </a:solidFill>
              </a:rPr>
              <a:t>với</a:t>
            </a:r>
            <a:r>
              <a:rPr lang="en-US" sz="2800" dirty="0">
                <a:solidFill>
                  <a:schemeClr val="bg1"/>
                </a:solidFill>
              </a:rPr>
              <a:t> </a:t>
            </a:r>
            <a:r>
              <a:rPr lang="en-US" sz="2800" dirty="0" err="1">
                <a:solidFill>
                  <a:schemeClr val="bg1"/>
                </a:solidFill>
              </a:rPr>
              <a:t>bạn</a:t>
            </a:r>
            <a:r>
              <a:rPr lang="en-US" sz="2800" dirty="0">
                <a:solidFill>
                  <a:schemeClr val="bg1"/>
                </a:solidFill>
              </a:rPr>
              <a:t> </a:t>
            </a:r>
            <a:r>
              <a:rPr lang="en-US" sz="2800" dirty="0" err="1">
                <a:solidFill>
                  <a:schemeClr val="bg1"/>
                </a:solidFill>
              </a:rPr>
              <a:t>bè</a:t>
            </a:r>
            <a:r>
              <a:rPr lang="en-US" sz="2800" dirty="0">
                <a:solidFill>
                  <a:schemeClr val="bg1"/>
                </a:solidFill>
              </a:rPr>
              <a:t> (</a:t>
            </a:r>
            <a:r>
              <a:rPr lang="en-US" sz="2800" dirty="0" err="1">
                <a:solidFill>
                  <a:schemeClr val="bg1"/>
                </a:solidFill>
              </a:rPr>
              <a:t>và</a:t>
            </a:r>
            <a:r>
              <a:rPr lang="en-US" sz="2800" dirty="0">
                <a:solidFill>
                  <a:schemeClr val="bg1"/>
                </a:solidFill>
              </a:rPr>
              <a:t> </a:t>
            </a:r>
            <a:r>
              <a:rPr lang="en-US" sz="2800" dirty="0" err="1">
                <a:solidFill>
                  <a:schemeClr val="bg1"/>
                </a:solidFill>
              </a:rPr>
              <a:t>bạn</a:t>
            </a:r>
            <a:r>
              <a:rPr lang="en-US" sz="2800" dirty="0">
                <a:solidFill>
                  <a:schemeClr val="bg1"/>
                </a:solidFill>
              </a:rPr>
              <a:t> </a:t>
            </a:r>
            <a:r>
              <a:rPr lang="en-US" sz="2800" dirty="0" err="1">
                <a:solidFill>
                  <a:schemeClr val="bg1"/>
                </a:solidFill>
              </a:rPr>
              <a:t>của</a:t>
            </a:r>
            <a:r>
              <a:rPr lang="en-US" sz="2800" dirty="0">
                <a:solidFill>
                  <a:schemeClr val="bg1"/>
                </a:solidFill>
              </a:rPr>
              <a:t> </a:t>
            </a:r>
            <a:r>
              <a:rPr lang="en-US" sz="2800" dirty="0" err="1">
                <a:solidFill>
                  <a:schemeClr val="bg1"/>
                </a:solidFill>
              </a:rPr>
              <a:t>bạn</a:t>
            </a:r>
            <a:r>
              <a:rPr lang="en-US" sz="2800" dirty="0">
                <a:solidFill>
                  <a:schemeClr val="bg1"/>
                </a:solidFill>
              </a:rPr>
              <a:t> </a:t>
            </a:r>
            <a:r>
              <a:rPr lang="en-US" sz="2800" dirty="0" err="1">
                <a:solidFill>
                  <a:schemeClr val="bg1"/>
                </a:solidFill>
              </a:rPr>
              <a:t>bè</a:t>
            </a:r>
            <a:r>
              <a:rPr lang="en-US" sz="2800" dirty="0">
                <a:solidFill>
                  <a:schemeClr val="bg1"/>
                </a:solidFill>
              </a:rPr>
              <a:t> </a:t>
            </a:r>
            <a:r>
              <a:rPr lang="en-US" sz="2800" dirty="0" err="1">
                <a:solidFill>
                  <a:schemeClr val="bg1"/>
                </a:solidFill>
              </a:rPr>
              <a:t>họ</a:t>
            </a:r>
            <a:r>
              <a:rPr lang="en-US" sz="2800" dirty="0">
                <a:solidFill>
                  <a:schemeClr val="bg1"/>
                </a:solidFill>
              </a:rPr>
              <a:t>) </a:t>
            </a:r>
            <a:r>
              <a:rPr lang="en-US" sz="2800" dirty="0" err="1">
                <a:solidFill>
                  <a:schemeClr val="bg1"/>
                </a:solidFill>
              </a:rPr>
              <a:t>trên</a:t>
            </a:r>
            <a:r>
              <a:rPr lang="en-US" sz="2800" dirty="0">
                <a:solidFill>
                  <a:schemeClr val="bg1"/>
                </a:solidFill>
              </a:rPr>
              <a:t> Facebook. Plugin </a:t>
            </a:r>
            <a:r>
              <a:rPr lang="en-US" sz="2800" dirty="0" err="1">
                <a:solidFill>
                  <a:schemeClr val="bg1"/>
                </a:solidFill>
              </a:rPr>
              <a:t>bình</a:t>
            </a:r>
            <a:r>
              <a:rPr lang="en-US" sz="2800" dirty="0">
                <a:solidFill>
                  <a:schemeClr val="bg1"/>
                </a:solidFill>
              </a:rPr>
              <a:t> </a:t>
            </a:r>
            <a:r>
              <a:rPr lang="en-US" sz="2800" dirty="0" err="1">
                <a:solidFill>
                  <a:schemeClr val="bg1"/>
                </a:solidFill>
              </a:rPr>
              <a:t>luận</a:t>
            </a:r>
            <a:r>
              <a:rPr lang="en-US" sz="2800" dirty="0">
                <a:solidFill>
                  <a:schemeClr val="bg1"/>
                </a:solidFill>
              </a:rPr>
              <a:t> </a:t>
            </a:r>
            <a:r>
              <a:rPr lang="en-US" sz="2800" dirty="0" err="1">
                <a:solidFill>
                  <a:schemeClr val="bg1"/>
                </a:solidFill>
              </a:rPr>
              <a:t>cũng</a:t>
            </a:r>
            <a:r>
              <a:rPr lang="en-US" sz="2800" dirty="0">
                <a:solidFill>
                  <a:schemeClr val="bg1"/>
                </a:solidFill>
              </a:rPr>
              <a:t> </a:t>
            </a:r>
            <a:r>
              <a:rPr lang="en-US" sz="2800" dirty="0" err="1">
                <a:solidFill>
                  <a:schemeClr val="bg1"/>
                </a:solidFill>
              </a:rPr>
              <a:t>bao</a:t>
            </a:r>
            <a:r>
              <a:rPr lang="en-US" sz="2800" dirty="0">
                <a:solidFill>
                  <a:schemeClr val="bg1"/>
                </a:solidFill>
              </a:rPr>
              <a:t> </a:t>
            </a:r>
            <a:r>
              <a:rPr lang="en-US" sz="2800" dirty="0" err="1">
                <a:solidFill>
                  <a:schemeClr val="bg1"/>
                </a:solidFill>
              </a:rPr>
              <a:t>gồm</a:t>
            </a:r>
            <a:r>
              <a:rPr lang="en-US" sz="2800" dirty="0">
                <a:solidFill>
                  <a:schemeClr val="bg1"/>
                </a:solidFill>
              </a:rPr>
              <a:t> </a:t>
            </a:r>
            <a:r>
              <a:rPr lang="en-US" sz="2800" dirty="0" err="1">
                <a:solidFill>
                  <a:schemeClr val="bg1"/>
                </a:solidFill>
              </a:rPr>
              <a:t>các</a:t>
            </a:r>
            <a:r>
              <a:rPr lang="en-US" sz="2800" dirty="0">
                <a:solidFill>
                  <a:schemeClr val="bg1"/>
                </a:solidFill>
              </a:rPr>
              <a:t> </a:t>
            </a:r>
            <a:r>
              <a:rPr lang="en-US" sz="2800" dirty="0" err="1">
                <a:solidFill>
                  <a:schemeClr val="bg1"/>
                </a:solidFill>
              </a:rPr>
              <a:t>công</a:t>
            </a:r>
            <a:r>
              <a:rPr lang="en-US" sz="2800" dirty="0">
                <a:solidFill>
                  <a:schemeClr val="bg1"/>
                </a:solidFill>
              </a:rPr>
              <a:t> </a:t>
            </a:r>
            <a:r>
              <a:rPr lang="en-US" sz="2800" dirty="0" err="1">
                <a:solidFill>
                  <a:schemeClr val="bg1"/>
                </a:solidFill>
              </a:rPr>
              <a:t>cụ</a:t>
            </a:r>
            <a:r>
              <a:rPr lang="en-US" sz="2800" dirty="0">
                <a:solidFill>
                  <a:schemeClr val="bg1"/>
                </a:solidFill>
              </a:rPr>
              <a:t> </a:t>
            </a:r>
            <a:r>
              <a:rPr lang="en-US" sz="2800" dirty="0" err="1">
                <a:solidFill>
                  <a:schemeClr val="bg1"/>
                </a:solidFill>
              </a:rPr>
              <a:t>kiểm</a:t>
            </a:r>
            <a:r>
              <a:rPr lang="en-US" sz="2800" dirty="0">
                <a:solidFill>
                  <a:schemeClr val="bg1"/>
                </a:solidFill>
              </a:rPr>
              <a:t> </a:t>
            </a:r>
            <a:r>
              <a:rPr lang="en-US" sz="2800" dirty="0" err="1">
                <a:solidFill>
                  <a:schemeClr val="bg1"/>
                </a:solidFill>
              </a:rPr>
              <a:t>duyệt</a:t>
            </a:r>
            <a:r>
              <a:rPr lang="en-US" sz="2800" dirty="0">
                <a:solidFill>
                  <a:schemeClr val="bg1"/>
                </a:solidFill>
              </a:rPr>
              <a:t> </a:t>
            </a:r>
            <a:r>
              <a:rPr lang="en-US" sz="2800" dirty="0" err="1">
                <a:solidFill>
                  <a:schemeClr val="bg1"/>
                </a:solidFill>
              </a:rPr>
              <a:t>được</a:t>
            </a:r>
            <a:r>
              <a:rPr lang="en-US" sz="2800" dirty="0">
                <a:solidFill>
                  <a:schemeClr val="bg1"/>
                </a:solidFill>
              </a:rPr>
              <a:t> </a:t>
            </a:r>
            <a:r>
              <a:rPr lang="en-US" sz="2800" dirty="0" err="1">
                <a:solidFill>
                  <a:schemeClr val="bg1"/>
                </a:solidFill>
              </a:rPr>
              <a:t>tích</a:t>
            </a:r>
            <a:r>
              <a:rPr lang="en-US" sz="2800" dirty="0">
                <a:solidFill>
                  <a:schemeClr val="bg1"/>
                </a:solidFill>
              </a:rPr>
              <a:t> </a:t>
            </a:r>
            <a:r>
              <a:rPr lang="en-US" sz="2800" dirty="0" err="1">
                <a:solidFill>
                  <a:schemeClr val="bg1"/>
                </a:solidFill>
              </a:rPr>
              <a:t>hợp</a:t>
            </a:r>
            <a:r>
              <a:rPr lang="en-US" sz="2800" dirty="0">
                <a:solidFill>
                  <a:schemeClr val="bg1"/>
                </a:solidFill>
              </a:rPr>
              <a:t> </a:t>
            </a:r>
            <a:r>
              <a:rPr lang="en-US" sz="2800" dirty="0" err="1">
                <a:solidFill>
                  <a:schemeClr val="bg1"/>
                </a:solidFill>
              </a:rPr>
              <a:t>và</a:t>
            </a:r>
            <a:r>
              <a:rPr lang="en-US" sz="2800" dirty="0">
                <a:solidFill>
                  <a:schemeClr val="bg1"/>
                </a:solidFill>
              </a:rPr>
              <a:t> </a:t>
            </a:r>
            <a:r>
              <a:rPr lang="en-US" sz="2800" dirty="0" err="1">
                <a:solidFill>
                  <a:schemeClr val="bg1"/>
                </a:solidFill>
              </a:rPr>
              <a:t>xếp</a:t>
            </a:r>
            <a:r>
              <a:rPr lang="en-US" sz="2800" dirty="0">
                <a:solidFill>
                  <a:schemeClr val="bg1"/>
                </a:solidFill>
              </a:rPr>
              <a:t> </a:t>
            </a:r>
            <a:r>
              <a:rPr lang="en-US" sz="2800" dirty="0" err="1">
                <a:solidFill>
                  <a:schemeClr val="bg1"/>
                </a:solidFill>
              </a:rPr>
              <a:t>hạng</a:t>
            </a:r>
            <a:r>
              <a:rPr lang="en-US" sz="2800" dirty="0">
                <a:solidFill>
                  <a:schemeClr val="bg1"/>
                </a:solidFill>
              </a:rPr>
              <a:t> </a:t>
            </a:r>
            <a:r>
              <a:rPr lang="en-US" sz="2800" dirty="0" err="1">
                <a:solidFill>
                  <a:schemeClr val="bg1"/>
                </a:solidFill>
              </a:rPr>
              <a:t>mức</a:t>
            </a:r>
            <a:r>
              <a:rPr lang="en-US" sz="2800" dirty="0">
                <a:solidFill>
                  <a:schemeClr val="bg1"/>
                </a:solidFill>
              </a:rPr>
              <a:t> </a:t>
            </a:r>
            <a:r>
              <a:rPr lang="en-US" sz="2800" dirty="0" err="1">
                <a:solidFill>
                  <a:schemeClr val="bg1"/>
                </a:solidFill>
              </a:rPr>
              <a:t>độ</a:t>
            </a:r>
            <a:r>
              <a:rPr lang="en-US" sz="2800" dirty="0">
                <a:solidFill>
                  <a:schemeClr val="bg1"/>
                </a:solidFill>
              </a:rPr>
              <a:t> </a:t>
            </a:r>
            <a:r>
              <a:rPr lang="en-US" sz="2800" dirty="0" err="1">
                <a:solidFill>
                  <a:schemeClr val="bg1"/>
                </a:solidFill>
              </a:rPr>
              <a:t>phù</a:t>
            </a:r>
            <a:r>
              <a:rPr lang="en-US" sz="2800" dirty="0">
                <a:solidFill>
                  <a:schemeClr val="bg1"/>
                </a:solidFill>
              </a:rPr>
              <a:t> </a:t>
            </a:r>
            <a:r>
              <a:rPr lang="en-US" sz="2800" dirty="0" err="1">
                <a:solidFill>
                  <a:schemeClr val="bg1"/>
                </a:solidFill>
              </a:rPr>
              <a:t>hợp</a:t>
            </a:r>
            <a:r>
              <a:rPr lang="en-US" sz="2800" dirty="0">
                <a:solidFill>
                  <a:schemeClr val="bg1"/>
                </a:solidFill>
              </a:rPr>
              <a:t> </a:t>
            </a:r>
            <a:r>
              <a:rPr lang="en-US" sz="2800" dirty="0" err="1">
                <a:solidFill>
                  <a:schemeClr val="bg1"/>
                </a:solidFill>
              </a:rPr>
              <a:t>xã</a:t>
            </a:r>
            <a:r>
              <a:rPr lang="en-US" sz="2800" dirty="0">
                <a:solidFill>
                  <a:schemeClr val="bg1"/>
                </a:solidFill>
              </a:rPr>
              <a:t> </a:t>
            </a:r>
            <a:r>
              <a:rPr lang="en-US" sz="2800" dirty="0" err="1">
                <a:solidFill>
                  <a:schemeClr val="bg1"/>
                </a:solidFill>
              </a:rPr>
              <a:t>hội</a:t>
            </a:r>
            <a:r>
              <a:rPr lang="en-US" sz="2800" dirty="0">
                <a:solidFill>
                  <a:schemeClr val="bg1"/>
                </a:solidFill>
              </a:rPr>
              <a:t>.</a:t>
            </a:r>
          </a:p>
          <a:p>
            <a:endParaRPr lang="en-US" dirty="0">
              <a:solidFill>
                <a:schemeClr val="bg1"/>
              </a:solidFill>
            </a:endParaRPr>
          </a:p>
        </p:txBody>
      </p:sp>
      <p:sp>
        <p:nvSpPr>
          <p:cNvPr id="6" name="TextBox 5"/>
          <p:cNvSpPr txBox="1"/>
          <p:nvPr/>
        </p:nvSpPr>
        <p:spPr>
          <a:xfrm>
            <a:off x="884206" y="2674189"/>
            <a:ext cx="8807569" cy="3293209"/>
          </a:xfrm>
          <a:prstGeom prst="rect">
            <a:avLst/>
          </a:prstGeom>
          <a:noFill/>
        </p:spPr>
        <p:txBody>
          <a:bodyPr wrap="square" rtlCol="0">
            <a:spAutoFit/>
          </a:bodyPr>
          <a:lstStyle/>
          <a:p>
            <a:r>
              <a:rPr lang="en-US" sz="2800" dirty="0" smtClean="0">
                <a:solidFill>
                  <a:schemeClr val="bg1"/>
                </a:solidFill>
              </a:rPr>
              <a:t>ƯU ĐIỂM:</a:t>
            </a:r>
          </a:p>
          <a:p>
            <a:pPr lvl="0"/>
            <a:r>
              <a:rPr lang="en-US" sz="2800" dirty="0" smtClean="0">
                <a:solidFill>
                  <a:schemeClr val="bg1"/>
                </a:solidFill>
              </a:rPr>
              <a:t>- </a:t>
            </a:r>
            <a:r>
              <a:rPr lang="en-US" sz="2800" dirty="0" err="1" smtClean="0">
                <a:solidFill>
                  <a:schemeClr val="bg1"/>
                </a:solidFill>
              </a:rPr>
              <a:t>Cài</a:t>
            </a:r>
            <a:r>
              <a:rPr lang="en-US" sz="2800" dirty="0" smtClean="0">
                <a:solidFill>
                  <a:schemeClr val="bg1"/>
                </a:solidFill>
              </a:rPr>
              <a:t> </a:t>
            </a:r>
            <a:r>
              <a:rPr lang="en-US" sz="2800" dirty="0" err="1">
                <a:solidFill>
                  <a:schemeClr val="bg1"/>
                </a:solidFill>
              </a:rPr>
              <a:t>đặt</a:t>
            </a:r>
            <a:r>
              <a:rPr lang="en-US" sz="2800" dirty="0">
                <a:solidFill>
                  <a:schemeClr val="bg1"/>
                </a:solidFill>
              </a:rPr>
              <a:t> </a:t>
            </a:r>
            <a:r>
              <a:rPr lang="en-US" sz="2800" dirty="0" err="1">
                <a:solidFill>
                  <a:schemeClr val="bg1"/>
                </a:solidFill>
              </a:rPr>
              <a:t>dễ</a:t>
            </a:r>
            <a:r>
              <a:rPr lang="en-US" sz="2800" dirty="0">
                <a:solidFill>
                  <a:schemeClr val="bg1"/>
                </a:solidFill>
              </a:rPr>
              <a:t> </a:t>
            </a:r>
            <a:r>
              <a:rPr lang="en-US" sz="2800" dirty="0" err="1">
                <a:solidFill>
                  <a:schemeClr val="bg1"/>
                </a:solidFill>
              </a:rPr>
              <a:t>dàng</a:t>
            </a:r>
            <a:endParaRPr lang="en-US" sz="2800" dirty="0">
              <a:solidFill>
                <a:schemeClr val="bg1"/>
              </a:solidFill>
            </a:endParaRPr>
          </a:p>
          <a:p>
            <a:pPr lvl="0"/>
            <a:r>
              <a:rPr lang="en-US" sz="2800" dirty="0" smtClean="0">
                <a:solidFill>
                  <a:schemeClr val="bg1"/>
                </a:solidFill>
              </a:rPr>
              <a:t>- </a:t>
            </a:r>
            <a:r>
              <a:rPr lang="en-US" sz="2800" dirty="0" err="1" smtClean="0">
                <a:solidFill>
                  <a:schemeClr val="bg1"/>
                </a:solidFill>
              </a:rPr>
              <a:t>Cuộc</a:t>
            </a:r>
            <a:r>
              <a:rPr lang="en-US" sz="2800" dirty="0" smtClean="0">
                <a:solidFill>
                  <a:schemeClr val="bg1"/>
                </a:solidFill>
              </a:rPr>
              <a:t> </a:t>
            </a:r>
            <a:r>
              <a:rPr lang="en-US" sz="2800" dirty="0" err="1">
                <a:solidFill>
                  <a:schemeClr val="bg1"/>
                </a:solidFill>
              </a:rPr>
              <a:t>thảo</a:t>
            </a:r>
            <a:r>
              <a:rPr lang="en-US" sz="2800" dirty="0">
                <a:solidFill>
                  <a:schemeClr val="bg1"/>
                </a:solidFill>
              </a:rPr>
              <a:t> </a:t>
            </a:r>
            <a:r>
              <a:rPr lang="en-US" sz="2800" dirty="0" err="1">
                <a:solidFill>
                  <a:schemeClr val="bg1"/>
                </a:solidFill>
              </a:rPr>
              <a:t>luận</a:t>
            </a:r>
            <a:r>
              <a:rPr lang="en-US" sz="2800" dirty="0">
                <a:solidFill>
                  <a:schemeClr val="bg1"/>
                </a:solidFill>
              </a:rPr>
              <a:t> </a:t>
            </a:r>
            <a:r>
              <a:rPr lang="en-US" sz="2800" dirty="0" err="1">
                <a:solidFill>
                  <a:schemeClr val="bg1"/>
                </a:solidFill>
              </a:rPr>
              <a:t>chất</a:t>
            </a:r>
            <a:r>
              <a:rPr lang="en-US" sz="2800" dirty="0">
                <a:solidFill>
                  <a:schemeClr val="bg1"/>
                </a:solidFill>
              </a:rPr>
              <a:t> </a:t>
            </a:r>
            <a:r>
              <a:rPr lang="en-US" sz="2800" dirty="0" err="1">
                <a:solidFill>
                  <a:schemeClr val="bg1"/>
                </a:solidFill>
              </a:rPr>
              <a:t>lượng</a:t>
            </a:r>
            <a:r>
              <a:rPr lang="en-US" sz="2800" dirty="0">
                <a:solidFill>
                  <a:schemeClr val="bg1"/>
                </a:solidFill>
              </a:rPr>
              <a:t> </a:t>
            </a:r>
            <a:r>
              <a:rPr lang="en-US" sz="2800" dirty="0" err="1">
                <a:solidFill>
                  <a:schemeClr val="bg1"/>
                </a:solidFill>
              </a:rPr>
              <a:t>cao</a:t>
            </a:r>
            <a:endParaRPr lang="en-US" sz="2800" dirty="0">
              <a:solidFill>
                <a:schemeClr val="bg1"/>
              </a:solidFill>
            </a:endParaRPr>
          </a:p>
          <a:p>
            <a:pPr lvl="0"/>
            <a:r>
              <a:rPr lang="en-US" sz="2800" dirty="0" smtClean="0">
                <a:solidFill>
                  <a:schemeClr val="bg1"/>
                </a:solidFill>
              </a:rPr>
              <a:t>- </a:t>
            </a:r>
            <a:r>
              <a:rPr lang="en-US" sz="2800" dirty="0" err="1" smtClean="0">
                <a:solidFill>
                  <a:schemeClr val="bg1"/>
                </a:solidFill>
              </a:rPr>
              <a:t>Mức</a:t>
            </a:r>
            <a:r>
              <a:rPr lang="en-US" sz="2800" dirty="0" smtClean="0">
                <a:solidFill>
                  <a:schemeClr val="bg1"/>
                </a:solidFill>
              </a:rPr>
              <a:t> </a:t>
            </a:r>
            <a:r>
              <a:rPr lang="en-US" sz="2800" dirty="0" err="1">
                <a:solidFill>
                  <a:schemeClr val="bg1"/>
                </a:solidFill>
              </a:rPr>
              <a:t>tương</a:t>
            </a:r>
            <a:r>
              <a:rPr lang="en-US" sz="2800" dirty="0">
                <a:solidFill>
                  <a:schemeClr val="bg1"/>
                </a:solidFill>
              </a:rPr>
              <a:t> </a:t>
            </a:r>
            <a:r>
              <a:rPr lang="en-US" sz="2800" dirty="0" err="1">
                <a:solidFill>
                  <a:schemeClr val="bg1"/>
                </a:solidFill>
              </a:rPr>
              <a:t>tác</a:t>
            </a:r>
            <a:r>
              <a:rPr lang="en-US" sz="2800" dirty="0">
                <a:solidFill>
                  <a:schemeClr val="bg1"/>
                </a:solidFill>
              </a:rPr>
              <a:t> </a:t>
            </a:r>
            <a:r>
              <a:rPr lang="en-US" sz="2800" dirty="0" err="1">
                <a:solidFill>
                  <a:schemeClr val="bg1"/>
                </a:solidFill>
              </a:rPr>
              <a:t>cao</a:t>
            </a:r>
            <a:r>
              <a:rPr lang="en-US" sz="2800" dirty="0">
                <a:solidFill>
                  <a:schemeClr val="bg1"/>
                </a:solidFill>
              </a:rPr>
              <a:t> </a:t>
            </a:r>
            <a:r>
              <a:rPr lang="en-US" sz="2800" dirty="0" err="1">
                <a:solidFill>
                  <a:schemeClr val="bg1"/>
                </a:solidFill>
              </a:rPr>
              <a:t>và</a:t>
            </a:r>
            <a:r>
              <a:rPr lang="en-US" sz="2800" dirty="0">
                <a:solidFill>
                  <a:schemeClr val="bg1"/>
                </a:solidFill>
              </a:rPr>
              <a:t> </a:t>
            </a:r>
            <a:r>
              <a:rPr lang="en-US" sz="2800" dirty="0" err="1">
                <a:solidFill>
                  <a:schemeClr val="bg1"/>
                </a:solidFill>
              </a:rPr>
              <a:t>dành</a:t>
            </a:r>
            <a:r>
              <a:rPr lang="en-US" sz="2800" dirty="0">
                <a:solidFill>
                  <a:schemeClr val="bg1"/>
                </a:solidFill>
              </a:rPr>
              <a:t> </a:t>
            </a:r>
            <a:r>
              <a:rPr lang="en-US" sz="2800" dirty="0" err="1">
                <a:solidFill>
                  <a:schemeClr val="bg1"/>
                </a:solidFill>
              </a:rPr>
              <a:t>nhiều</a:t>
            </a:r>
            <a:r>
              <a:rPr lang="en-US" sz="2800" dirty="0">
                <a:solidFill>
                  <a:schemeClr val="bg1"/>
                </a:solidFill>
              </a:rPr>
              <a:t> </a:t>
            </a:r>
            <a:r>
              <a:rPr lang="en-US" sz="2800" dirty="0" err="1">
                <a:solidFill>
                  <a:schemeClr val="bg1"/>
                </a:solidFill>
              </a:rPr>
              <a:t>thời</a:t>
            </a:r>
            <a:r>
              <a:rPr lang="en-US" sz="2800" dirty="0">
                <a:solidFill>
                  <a:schemeClr val="bg1"/>
                </a:solidFill>
              </a:rPr>
              <a:t> </a:t>
            </a:r>
            <a:r>
              <a:rPr lang="en-US" sz="2800" dirty="0" err="1">
                <a:solidFill>
                  <a:schemeClr val="bg1"/>
                </a:solidFill>
              </a:rPr>
              <a:t>gian</a:t>
            </a:r>
            <a:r>
              <a:rPr lang="en-US" sz="2800" dirty="0">
                <a:solidFill>
                  <a:schemeClr val="bg1"/>
                </a:solidFill>
              </a:rPr>
              <a:t> </a:t>
            </a:r>
            <a:r>
              <a:rPr lang="en-US" sz="2800" dirty="0" err="1">
                <a:solidFill>
                  <a:schemeClr val="bg1"/>
                </a:solidFill>
              </a:rPr>
              <a:t>trên</a:t>
            </a:r>
            <a:r>
              <a:rPr lang="en-US" sz="2800" dirty="0">
                <a:solidFill>
                  <a:schemeClr val="bg1"/>
                </a:solidFill>
              </a:rPr>
              <a:t> </a:t>
            </a:r>
            <a:r>
              <a:rPr lang="en-US" sz="2800" dirty="0" err="1">
                <a:solidFill>
                  <a:schemeClr val="bg1"/>
                </a:solidFill>
              </a:rPr>
              <a:t>trang</a:t>
            </a:r>
            <a:r>
              <a:rPr lang="en-US" sz="2800" dirty="0">
                <a:solidFill>
                  <a:schemeClr val="bg1"/>
                </a:solidFill>
              </a:rPr>
              <a:t> web</a:t>
            </a:r>
          </a:p>
          <a:p>
            <a:pPr lvl="0"/>
            <a:r>
              <a:rPr lang="en-US" sz="2800" dirty="0" smtClean="0">
                <a:solidFill>
                  <a:schemeClr val="bg1"/>
                </a:solidFill>
              </a:rPr>
              <a:t>- </a:t>
            </a:r>
            <a:r>
              <a:rPr lang="en-US" sz="2800" dirty="0" err="1" smtClean="0">
                <a:solidFill>
                  <a:schemeClr val="bg1"/>
                </a:solidFill>
              </a:rPr>
              <a:t>Công</a:t>
            </a:r>
            <a:r>
              <a:rPr lang="en-US" sz="2800" dirty="0" smtClean="0">
                <a:solidFill>
                  <a:schemeClr val="bg1"/>
                </a:solidFill>
              </a:rPr>
              <a:t> </a:t>
            </a:r>
            <a:r>
              <a:rPr lang="en-US" sz="2800" dirty="0" err="1">
                <a:solidFill>
                  <a:schemeClr val="bg1"/>
                </a:solidFill>
              </a:rPr>
              <a:t>cụ</a:t>
            </a:r>
            <a:r>
              <a:rPr lang="en-US" sz="2800" dirty="0">
                <a:solidFill>
                  <a:schemeClr val="bg1"/>
                </a:solidFill>
              </a:rPr>
              <a:t> </a:t>
            </a:r>
            <a:r>
              <a:rPr lang="en-US" sz="2800" dirty="0" err="1">
                <a:solidFill>
                  <a:schemeClr val="bg1"/>
                </a:solidFill>
              </a:rPr>
              <a:t>kiểm</a:t>
            </a:r>
            <a:r>
              <a:rPr lang="en-US" sz="2800" dirty="0">
                <a:solidFill>
                  <a:schemeClr val="bg1"/>
                </a:solidFill>
              </a:rPr>
              <a:t> </a:t>
            </a:r>
            <a:r>
              <a:rPr lang="en-US" sz="2800" dirty="0" err="1">
                <a:solidFill>
                  <a:schemeClr val="bg1"/>
                </a:solidFill>
              </a:rPr>
              <a:t>duyệt</a:t>
            </a:r>
            <a:r>
              <a:rPr lang="en-US" sz="2800" dirty="0">
                <a:solidFill>
                  <a:schemeClr val="bg1"/>
                </a:solidFill>
              </a:rPr>
              <a:t> </a:t>
            </a:r>
            <a:r>
              <a:rPr lang="en-US" sz="2800" dirty="0" err="1">
                <a:solidFill>
                  <a:schemeClr val="bg1"/>
                </a:solidFill>
              </a:rPr>
              <a:t>mạnh</a:t>
            </a:r>
            <a:r>
              <a:rPr lang="en-US" sz="2800" dirty="0">
                <a:solidFill>
                  <a:schemeClr val="bg1"/>
                </a:solidFill>
              </a:rPr>
              <a:t> </a:t>
            </a:r>
            <a:r>
              <a:rPr lang="en-US" sz="2800" dirty="0" err="1">
                <a:solidFill>
                  <a:schemeClr val="bg1"/>
                </a:solidFill>
              </a:rPr>
              <a:t>mẽ</a:t>
            </a:r>
            <a:endParaRPr lang="en-US" sz="2800" dirty="0">
              <a:solidFill>
                <a:schemeClr val="bg1"/>
              </a:solidFill>
            </a:endParaRPr>
          </a:p>
          <a:p>
            <a:endParaRPr lang="en-US" sz="4000" dirty="0">
              <a:solidFill>
                <a:schemeClr val="bg1"/>
              </a:solidFill>
            </a:endParaRPr>
          </a:p>
        </p:txBody>
      </p:sp>
    </p:spTree>
    <p:extLst>
      <p:ext uri="{BB962C8B-B14F-4D97-AF65-F5344CB8AC3E}">
        <p14:creationId xmlns:p14="http://schemas.microsoft.com/office/powerpoint/2010/main" val="41903141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tags/tag1.xml><?xml version="1.0" encoding="utf-8"?>
<p:tagLst xmlns:a="http://schemas.openxmlformats.org/drawingml/2006/main" xmlns:r="http://schemas.openxmlformats.org/officeDocument/2006/relationships" xmlns:p="http://schemas.openxmlformats.org/presentationml/2006/main">
  <p:tag name="SHAPE_LOCKS" val="4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9Slide">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6068</TotalTime>
  <Words>691</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#9Slide02 Noi dung dai</vt:lpstr>
      <vt:lpstr>#9Slide02 Tieu de dai</vt:lpstr>
      <vt:lpstr>#9Slide03 Cabin</vt:lpstr>
      <vt:lpstr>#9Slide04 NewParis Headline</vt:lpstr>
      <vt:lpstr>Arial</vt:lpstr>
      <vt:lpstr>Colonna MT</vt:lpstr>
      <vt:lpstr>Noto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9Slide.vn</Company>
  <LinksUpToDate>false</LinksUpToDate>
  <SharedDoc>false</SharedDoc>
  <HyperlinkBase>9Slide.vn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9Slide.vn</dc:creator>
  <cp:keywords>9Slide.vn</cp:keywords>
  <dc:description>9Slide.vn</dc:description>
  <cp:lastModifiedBy>Nhan</cp:lastModifiedBy>
  <cp:revision>347</cp:revision>
  <cp:lastPrinted>2019-02-02T14:06:37Z</cp:lastPrinted>
  <dcterms:created xsi:type="dcterms:W3CDTF">2018-12-10T01:59:05Z</dcterms:created>
  <dcterms:modified xsi:type="dcterms:W3CDTF">2021-04-04T15:25:12Z</dcterms:modified>
  <cp:category>9Slide.vn</cp:category>
  <cp:contentStatus>9Slide.vn</cp:contentStatus>
</cp:coreProperties>
</file>