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9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96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557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5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06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736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79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8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16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9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1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96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9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81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EBC2AC-724E-43C3-86AB-BEE6C7FDA3BE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05078B-210C-4790-9725-A53D9C45AC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89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27832" y="2368296"/>
            <a:ext cx="3259131" cy="1152219"/>
          </a:xfrm>
        </p:spPr>
        <p:txBody>
          <a:bodyPr/>
          <a:lstStyle/>
          <a:p>
            <a:r>
              <a:rPr lang="nl-NL" dirty="0" err="1"/>
              <a:t>Hacking</a:t>
            </a:r>
            <a:endParaRPr lang="en-GB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25730" y="-118872"/>
            <a:ext cx="2109978" cy="194767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73736" y="4983480"/>
            <a:ext cx="4864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Lennart Hoornaar</a:t>
            </a:r>
          </a:p>
          <a:p>
            <a:r>
              <a:rPr lang="nl-NL" dirty="0"/>
              <a:t>Tim van Vliet</a:t>
            </a:r>
          </a:p>
          <a:p>
            <a:r>
              <a:rPr lang="nl-NL" dirty="0"/>
              <a:t>Maurice van </a:t>
            </a:r>
            <a:r>
              <a:rPr lang="nl-NL" dirty="0" err="1"/>
              <a:t>Horik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78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200525" y="372618"/>
            <a:ext cx="388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WAT IS HACKING?</a:t>
            </a:r>
            <a:endParaRPr lang="en-GB" sz="32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532" y="-115909"/>
            <a:ext cx="2115495" cy="195088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189482" y="2501730"/>
            <a:ext cx="12207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DDOS (Distributed </a:t>
            </a:r>
            <a:r>
              <a:rPr lang="nl-NL" dirty="0" err="1"/>
              <a:t>Denial</a:t>
            </a:r>
            <a:r>
              <a:rPr lang="nl-NL" dirty="0"/>
              <a:t> of Service)</a:t>
            </a:r>
            <a:br>
              <a:rPr lang="nl-NL" dirty="0"/>
            </a:br>
            <a:r>
              <a:rPr lang="nl-NL" dirty="0"/>
              <a:t>	</a:t>
            </a:r>
          </a:p>
          <a:p>
            <a:r>
              <a:rPr lang="nl-NL" dirty="0"/>
              <a:t>	</a:t>
            </a:r>
            <a:r>
              <a:rPr lang="nl-NL" dirty="0" err="1"/>
              <a:t>Injection</a:t>
            </a:r>
            <a:r>
              <a:rPr lang="nl-NL" dirty="0"/>
              <a:t> Attacks</a:t>
            </a:r>
            <a:br>
              <a:rPr lang="nl-NL" dirty="0"/>
            </a:br>
            <a:r>
              <a:rPr lang="nl-NL" dirty="0"/>
              <a:t>		</a:t>
            </a:r>
          </a:p>
          <a:p>
            <a:r>
              <a:rPr lang="nl-NL" dirty="0"/>
              <a:t>		</a:t>
            </a:r>
            <a:r>
              <a:rPr lang="nl-NL" dirty="0" err="1"/>
              <a:t>Social</a:t>
            </a:r>
            <a:r>
              <a:rPr lang="nl-NL" dirty="0"/>
              <a:t> Engineering Attacks: </a:t>
            </a:r>
            <a:r>
              <a:rPr lang="nl-NL" dirty="0" err="1"/>
              <a:t>Trojan</a:t>
            </a:r>
            <a:r>
              <a:rPr lang="nl-NL" dirty="0"/>
              <a:t> Horse Attack</a:t>
            </a:r>
            <a:br>
              <a:rPr lang="nl-NL" dirty="0"/>
            </a:br>
            <a:r>
              <a:rPr lang="nl-NL" dirty="0"/>
              <a:t>			</a:t>
            </a:r>
          </a:p>
          <a:p>
            <a:r>
              <a:rPr lang="nl-NL" dirty="0"/>
              <a:t>			</a:t>
            </a:r>
            <a:r>
              <a:rPr lang="nl-NL" dirty="0" err="1"/>
              <a:t>Packet</a:t>
            </a:r>
            <a:r>
              <a:rPr lang="nl-NL" dirty="0"/>
              <a:t> </a:t>
            </a:r>
            <a:r>
              <a:rPr lang="nl-NL" dirty="0" err="1"/>
              <a:t>Sniffing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				</a:t>
            </a:r>
            <a:r>
              <a:rPr lang="nl-NL" dirty="0" err="1"/>
              <a:t>Viruses</a:t>
            </a:r>
            <a:r>
              <a:rPr lang="nl-NL" dirty="0"/>
              <a:t>: </a:t>
            </a:r>
            <a:r>
              <a:rPr lang="nl-NL" dirty="0" err="1"/>
              <a:t>Trojans</a:t>
            </a:r>
            <a:r>
              <a:rPr lang="nl-NL" dirty="0"/>
              <a:t>/Worms/Logic </a:t>
            </a:r>
            <a:r>
              <a:rPr lang="nl-NL" dirty="0" err="1"/>
              <a:t>Bombs</a:t>
            </a:r>
            <a:r>
              <a:rPr lang="nl-NL" dirty="0"/>
              <a:t>/</a:t>
            </a:r>
            <a:r>
              <a:rPr lang="nl-NL" dirty="0" err="1"/>
              <a:t>Encryption</a:t>
            </a:r>
            <a:br>
              <a:rPr lang="nl-NL" dirty="0"/>
            </a:br>
            <a:r>
              <a:rPr lang="nl-NL" dirty="0"/>
              <a:t>			 </a:t>
            </a:r>
            <a:br>
              <a:rPr lang="nl-NL" dirty="0"/>
            </a:br>
            <a:br>
              <a:rPr lang="nl-NL" dirty="0"/>
            </a:br>
            <a:r>
              <a:rPr lang="nl-NL" dirty="0"/>
              <a:t>			</a:t>
            </a:r>
            <a:br>
              <a:rPr lang="nl-NL" dirty="0"/>
            </a:br>
            <a:r>
              <a:rPr lang="nl-NL" dirty="0"/>
              <a:t>		</a:t>
            </a:r>
            <a:br>
              <a:rPr lang="nl-N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60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0"/>
            <a:ext cx="8534400" cy="1507067"/>
          </a:xfrm>
        </p:spPr>
        <p:txBody>
          <a:bodyPr/>
          <a:lstStyle/>
          <a:p>
            <a:r>
              <a:rPr lang="nl-NL" sz="3200" dirty="0"/>
              <a:t>Voorbeelden</a:t>
            </a:r>
            <a:r>
              <a:rPr lang="nl-NL" dirty="0"/>
              <a:t> van aanvallen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260" y="-105738"/>
            <a:ext cx="2115495" cy="1950889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556237" y="2618873"/>
            <a:ext cx="11772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Playstation Network Hack (2011)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	</a:t>
            </a:r>
            <a:r>
              <a:rPr lang="nl-NL" dirty="0" err="1"/>
              <a:t>Conficker</a:t>
            </a:r>
            <a:r>
              <a:rPr lang="nl-NL" dirty="0"/>
              <a:t> (2008-2016)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		White House Hack (2015)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			My Space Account </a:t>
            </a:r>
            <a:r>
              <a:rPr lang="nl-NL" dirty="0" err="1"/>
              <a:t>Breaches</a:t>
            </a:r>
            <a:r>
              <a:rPr lang="nl-NL" dirty="0"/>
              <a:t> (2016)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				US </a:t>
            </a:r>
            <a:r>
              <a:rPr lang="nl-NL" dirty="0" err="1"/>
              <a:t>Voting</a:t>
            </a:r>
            <a:r>
              <a:rPr lang="nl-NL" dirty="0"/>
              <a:t> Database </a:t>
            </a:r>
            <a:r>
              <a:rPr lang="nl-NL" dirty="0" err="1"/>
              <a:t>Breach</a:t>
            </a:r>
            <a:r>
              <a:rPr lang="nl-NL" dirty="0"/>
              <a:t> (2015)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26496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29</Words>
  <Application>Microsoft Office PowerPoint</Application>
  <PresentationFormat>Breedbeeld</PresentationFormat>
  <Paragraphs>13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Segment</vt:lpstr>
      <vt:lpstr>Hacking</vt:lpstr>
      <vt:lpstr>PowerPoint-presentatie</vt:lpstr>
      <vt:lpstr>Voorbeelden van aanvallen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</dc:title>
  <dc:creator>Lennart Hoornaar</dc:creator>
  <cp:lastModifiedBy>Lennart Hoornaar</cp:lastModifiedBy>
  <cp:revision>11</cp:revision>
  <dcterms:created xsi:type="dcterms:W3CDTF">2016-09-13T11:36:00Z</dcterms:created>
  <dcterms:modified xsi:type="dcterms:W3CDTF">2016-09-14T11:30:44Z</dcterms:modified>
</cp:coreProperties>
</file>