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65" r:id="rId14"/>
    <p:sldId id="266" r:id="rId15"/>
    <p:sldId id="267" r:id="rId16"/>
    <p:sldId id="268" r:id="rId17"/>
    <p:sldId id="271" r:id="rId18"/>
    <p:sldId id="272" r:id="rId19"/>
    <p:sldId id="269" r:id="rId2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2" y="2583208"/>
            <a:ext cx="4561656" cy="25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2265775" y="780231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5910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803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64293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554</Words>
  <Application>Microsoft Office PowerPoint</Application>
  <PresentationFormat>Grand écran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alex Ls</cp:lastModifiedBy>
  <cp:revision>40</cp:revision>
  <dcterms:created xsi:type="dcterms:W3CDTF">2021-03-05T16:38:17Z</dcterms:created>
  <dcterms:modified xsi:type="dcterms:W3CDTF">2021-05-16T17:42:27Z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