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2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jpeg" ContentType="image/jpeg"/>
  <Override PartName="/ppt/media/image26.jpeg" ContentType="image/jpeg"/>
  <Override PartName="/ppt/media/image27.jpeg" ContentType="image/jpe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11203E-7825-454F-9041-A9B2E838479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2C0AD1-F581-4F9F-8325-7D42D2AE801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500612-B3EF-4BFF-8A3C-A50998A736D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C83DF5-FC9C-4F36-9C1A-CA1428F247D2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77" name="Espace réservé du contenu 8" descr=""/>
          <p:cNvPicPr/>
          <p:nvPr/>
        </p:nvPicPr>
        <p:blipFill>
          <a:blip r:embed="rId2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 descr=""/>
          <p:cNvPicPr/>
          <p:nvPr/>
        </p:nvPicPr>
        <p:blipFill>
          <a:blip r:embed="rId3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 descr=""/>
          <p:cNvPicPr/>
          <p:nvPr/>
        </p:nvPicPr>
        <p:blipFill>
          <a:blip r:embed="rId4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5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EB78DF-1CA5-4DDE-9F83-E1EB083DBE30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6446CB-B168-4E8C-9CBA-5AE9E24E4F5D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96" name="Espace réservé du contenu 4" descr=""/>
          <p:cNvPicPr/>
          <p:nvPr/>
        </p:nvPicPr>
        <p:blipFill>
          <a:blip r:embed="rId2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1B49BA-3E84-433D-9E74-692EFDA0F3D7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204" name="Espace réservé du contenu 12" descr=""/>
          <p:cNvPicPr/>
          <p:nvPr/>
        </p:nvPicPr>
        <p:blipFill>
          <a:blip r:embed="rId2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Calibri Light"/>
              </a:rPr>
              <a:t>Conclusion</a:t>
            </a: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A09182-5AA5-4442-9E9D-13220B2FB0FD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I. Présentation du projet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E6D5D7-ED54-462D-82AA-B76B79BDA145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3D37C6-A7C2-4705-BC5C-40B85913A579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3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II.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01FA95-B2A9-43A2-BD7A-2B02FEFFC0E9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III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37E5F6-C3D8-45F0-916F-C3DCB2952245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Visual Studio C# Xamarin </a:t>
            </a:r>
            <a:endParaRPr b="0" lang="fr-FR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b="0" lang="fr-FR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Emulation &amp; Cross Platform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Hub de notification</a:t>
            </a:r>
            <a:endParaRPr b="0" lang="fr-FR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API Notification </a:t>
            </a:r>
            <a:endParaRPr b="0" lang="fr-FR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API REST </a:t>
            </a:r>
            <a:endParaRPr b="0" lang="fr-FR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Base de données MariaDB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2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 descr=""/>
          <p:cNvPicPr/>
          <p:nvPr/>
        </p:nvPicPr>
        <p:blipFill>
          <a:blip r:embed="rId3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 descr=""/>
          <p:cNvPicPr/>
          <p:nvPr/>
        </p:nvPicPr>
        <p:blipFill>
          <a:blip r:embed="rId4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5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 descr=""/>
          <p:cNvPicPr/>
          <p:nvPr/>
        </p:nvPicPr>
        <p:blipFill>
          <a:blip r:embed="rId6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7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8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9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Contexte &amp; Besoin: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III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FC051B-6C3D-4C1D-8C10-2A88FA2EE93C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6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</a:rPr>
              <a:t> API REST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</a:rPr>
              <a:t> Base de données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</a:rPr>
              <a:t> API REST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</a:rPr>
              <a:t> Capteurs &amp; Autres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de produits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les capteurs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IV.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127B7B-A1D3-4150-B341-D24BF54BBC47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7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852E89-60D3-43A7-B38E-7FD2E7927657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LP IOTIA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43A575-004B-4A81-819A-C42D477DA0A4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4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-WebService REST réalisé en Node Js , qui est composé de 6 service.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-Infra Admin sécurisé par token (JWT).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-Tourne sur un VPS sous un nom de domaine spécifique (webservice.lensalex.fr ).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-Requête vers la base de données (mysql) pour GET , POST , DELETE ou PUT.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-Chaque service possède ça documentation swagger.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-Exploitation sur un site web (sous .net core) et application mobile (sous xamarin).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5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800" spc="-1" strike="noStrike">
                <a:latin typeface="Arial"/>
              </a:rPr>
              <a:t>Documentation  Service Infrastructure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LibreOffice/7.0.4.2$Windows_X86_64 LibreOffice_project/dcf040e67528d9187c66b2379df5ea4407429775</Application>
  <AppVersion>15.0000</AppVersion>
  <Words>332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2021-03-05T16:38:17Z</dcterms:created>
  <dc:creator>lagwaitf lagwaitf</dc:creator>
  <dc:description/>
  <dc:language>fr-FR</dc:language>
  <cp:lastModifiedBy/>
  <dcterms:modified xsi:type="dcterms:W3CDTF">2021-05-06T20:26:48Z</dcterms:modified>
  <cp:revision>10</cp:revision>
  <dc:subject/>
  <dc:title>Presentation Projet M5StickC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