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2" r:id="rId18"/>
    <p:sldId id="269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Présentation de la partie : Application Web Admin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Présentation de la partie : Application Web Admin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42" y="2302672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16974" y="3439632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242" y="3431060"/>
            <a:ext cx="1300777" cy="5488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CDE56E9-27CC-48BB-8FB6-453F42EA3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2" y="3988515"/>
            <a:ext cx="4772769" cy="242128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BA4610F-5F68-4569-8298-F5CEDD1FD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4214" y="3988515"/>
            <a:ext cx="5393221" cy="24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Présentation de la partie :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Présentation de la partie :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Présentation de la partie :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Présentation de la partie :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Présentation de la partie :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Présentation de la partie :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Présentation de la partie : 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Infra BOX + Gateway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360"/>
            <a:ext cx="12192000" cy="2552767"/>
            <a:chOff x="0" y="360"/>
            <a:chExt cx="12191760" cy="3048840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TextShape 4">
            <a:extLst>
              <a:ext uri="{FF2B5EF4-FFF2-40B4-BE49-F238E27FC236}">
                <a16:creationId xmlns:a16="http://schemas.microsoft.com/office/drawing/2014/main" id="{8331CDFA-D7BF-4624-AE23-4E0AFA837F1B}"/>
              </a:ext>
            </a:extLst>
          </p:cNvPr>
          <p:cNvSpPr txBox="1"/>
          <p:nvPr/>
        </p:nvSpPr>
        <p:spPr>
          <a:xfrm>
            <a:off x="350691" y="448200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Présentation de la partie :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 Serveurs Web,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Shape 6">
            <a:extLst>
              <a:ext uri="{FF2B5EF4-FFF2-40B4-BE49-F238E27FC236}">
                <a16:creationId xmlns:a16="http://schemas.microsoft.com/office/drawing/2014/main" id="{EA85691A-6DED-45CA-B8E2-53B52E8D7E20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4B5AC380-C1CE-4185-8A0F-F5A04270243C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bg2"/>
                </a:solidFill>
              </a:rPr>
              <a:t>Serveur Web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 deux interfaces 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Une sur le sous réseau 134.59.143.0/27 avec l’adresse </a:t>
            </a:r>
            <a:r>
              <a:rPr lang="fr-FR" sz="1800" dirty="0" err="1">
                <a:solidFill>
                  <a:schemeClr val="bg2"/>
                </a:solidFill>
              </a:rPr>
              <a:t>ip</a:t>
            </a:r>
            <a:r>
              <a:rPr lang="fr-FR" sz="1800" dirty="0">
                <a:solidFill>
                  <a:schemeClr val="bg2"/>
                </a:solidFill>
              </a:rPr>
              <a:t> 134.59.143.225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Une sur le sous réseau 10.143.1.0/24 avec l’adresse </a:t>
            </a:r>
            <a:r>
              <a:rPr lang="fr-FR" sz="1800" dirty="0" err="1">
                <a:solidFill>
                  <a:schemeClr val="bg2"/>
                </a:solidFill>
              </a:rPr>
              <a:t>ip</a:t>
            </a:r>
            <a:r>
              <a:rPr lang="fr-FR" sz="1800" dirty="0">
                <a:solidFill>
                  <a:schemeClr val="bg2"/>
                </a:solidFill>
              </a:rPr>
              <a:t> 10.143.1.225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Smart-</a:t>
            </a:r>
            <a:r>
              <a:rPr lang="fr-FR" sz="1800" dirty="0" err="1">
                <a:solidFill>
                  <a:schemeClr val="bg2"/>
                </a:solidFill>
              </a:rPr>
              <a:t>Ecovid</a:t>
            </a:r>
            <a:r>
              <a:rPr lang="fr-FR" sz="1800" dirty="0">
                <a:solidFill>
                  <a:schemeClr val="bg2"/>
                </a:solidFill>
              </a:rPr>
              <a:t> développer en ASP. Net </a:t>
            </a:r>
            <a:r>
              <a:rPr lang="fr-FR" sz="1800" dirty="0" err="1">
                <a:solidFill>
                  <a:schemeClr val="bg2"/>
                </a:solidFill>
              </a:rPr>
              <a:t>Core</a:t>
            </a:r>
            <a:endParaRPr lang="fr-FR" sz="1800" dirty="0">
              <a:solidFill>
                <a:schemeClr val="bg2"/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1800" dirty="0" err="1">
                <a:solidFill>
                  <a:schemeClr val="bg2"/>
                </a:solidFill>
              </a:rPr>
              <a:t>WebServices</a:t>
            </a:r>
            <a:r>
              <a:rPr lang="fr-FR" sz="1800" dirty="0">
                <a:solidFill>
                  <a:schemeClr val="bg2"/>
                </a:solidFill>
              </a:rPr>
              <a:t> développer en </a:t>
            </a:r>
            <a:r>
              <a:rPr lang="fr-FR" sz="1800" dirty="0" err="1">
                <a:solidFill>
                  <a:schemeClr val="bg2"/>
                </a:solidFill>
              </a:rPr>
              <a:t>NodeJS</a:t>
            </a:r>
            <a:endParaRPr lang="fr-FR" sz="1800" dirty="0">
              <a:solidFill>
                <a:schemeClr val="bg2"/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 broker MQTT centrale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FF3DCC0-1B57-4CF1-8B37-D5F86FA78102}"/>
              </a:ext>
            </a:extLst>
          </p:cNvPr>
          <p:cNvSpPr txBox="1">
            <a:spLocks/>
          </p:cNvSpPr>
          <p:nvPr/>
        </p:nvSpPr>
        <p:spPr>
          <a:xfrm>
            <a:off x="6726690" y="1876680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/>
                </a:solidFill>
              </a:rPr>
              <a:t>Serveur de base de données :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Raspberry pi 3</a:t>
            </a: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Rasbpian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Hébergera la base de données uniquement</a:t>
            </a:r>
          </a:p>
          <a:p>
            <a:pPr lvl="2"/>
            <a:r>
              <a:rPr lang="fr-FR" dirty="0">
                <a:solidFill>
                  <a:schemeClr val="bg2"/>
                </a:solidFill>
              </a:rPr>
              <a:t>Base de données </a:t>
            </a:r>
            <a:r>
              <a:rPr lang="fr-FR" dirty="0" err="1">
                <a:solidFill>
                  <a:schemeClr val="bg2"/>
                </a:solidFill>
              </a:rPr>
              <a:t>MariaDB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Rejète</a:t>
            </a:r>
            <a:r>
              <a:rPr lang="fr-FR" dirty="0">
                <a:solidFill>
                  <a:schemeClr val="bg2"/>
                </a:solidFill>
              </a:rPr>
              <a:t> toute communication ayant une adresse </a:t>
            </a:r>
            <a:r>
              <a:rPr lang="fr-FR" dirty="0" err="1">
                <a:solidFill>
                  <a:schemeClr val="bg2"/>
                </a:solidFill>
              </a:rPr>
              <a:t>ip</a:t>
            </a:r>
            <a:r>
              <a:rPr lang="fr-FR" dirty="0">
                <a:solidFill>
                  <a:schemeClr val="bg2"/>
                </a:solidFill>
              </a:rPr>
              <a:t> différente du serveur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Accessible uniquement depuis l’intranet (sous réseau 10.143.1.0/24)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607B157-EA88-496D-82D6-EE2D5DE71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9"/>
          <a:stretch/>
        </p:blipFill>
        <p:spPr>
          <a:xfrm>
            <a:off x="1733550" y="1009650"/>
            <a:ext cx="8872961" cy="5848350"/>
          </a:xfrm>
          <a:prstGeom prst="rect">
            <a:avLst/>
          </a:prstGeom>
        </p:spPr>
      </p:pic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411EB8D-6B1B-45FF-9B7D-6C9CE7E73055}"/>
              </a:ext>
            </a:extLst>
          </p:cNvPr>
          <p:cNvSpPr txBox="1">
            <a:spLocks/>
          </p:cNvSpPr>
          <p:nvPr/>
        </p:nvSpPr>
        <p:spPr>
          <a:xfrm>
            <a:off x="468805" y="2120999"/>
            <a:ext cx="11326912" cy="5117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Conclusion :</a:t>
            </a:r>
          </a:p>
          <a:p>
            <a:pPr lvl="0"/>
            <a:r>
              <a:rPr lang="fr-FR" dirty="0">
                <a:solidFill>
                  <a:schemeClr val="bg2"/>
                </a:solidFill>
              </a:rPr>
              <a:t>Configuration des serveurs Web et base de données </a:t>
            </a:r>
          </a:p>
          <a:p>
            <a:pPr lvl="0"/>
            <a:r>
              <a:rPr lang="fr-FR" dirty="0">
                <a:solidFill>
                  <a:schemeClr val="bg2"/>
                </a:solidFill>
              </a:rPr>
              <a:t>Interopérabilité avec les autres parties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4" grpId="1"/>
      <p:bldP spid="2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Présentation de la partie : Backend et base de données 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866600" cy="180000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900000" y="4265640"/>
            <a:ext cx="2160000" cy="185436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600</Words>
  <Application>Microsoft Office PowerPoint</Application>
  <PresentationFormat>Grand écran</PresentationFormat>
  <Paragraphs>121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dorian pennacchioni</cp:lastModifiedBy>
  <cp:revision>19</cp:revision>
  <dcterms:created xsi:type="dcterms:W3CDTF">2021-03-05T16:38:17Z</dcterms:created>
  <dcterms:modified xsi:type="dcterms:W3CDTF">2021-05-13T11:29:35Z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