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59" r:id="rId5"/>
    <p:sldId id="260" r:id="rId6"/>
    <p:sldId id="261" r:id="rId7"/>
    <p:sldId id="269" r:id="rId8"/>
    <p:sldId id="267" r:id="rId9"/>
    <p:sldId id="268" r:id="rId10"/>
    <p:sldId id="272" r:id="rId11"/>
    <p:sldId id="273" r:id="rId12"/>
    <p:sldId id="274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83FF3-E7F1-4077-BD21-3C09DD116A3E}" v="7" dt="2021-05-01T09:33:0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C1BB2AA5-DF50-4951-90A4-F543E0DA154C}"/>
    <pc:docChg chg="undo custSel addSld delSld modSld sldOrd">
      <pc:chgData name="lagwaitf lagwaitf" userId="7c35877e37998161" providerId="LiveId" clId="{C1BB2AA5-DF50-4951-90A4-F543E0DA154C}" dt="2021-04-28T08:59:06.526" v="1493" actId="1076"/>
      <pc:docMkLst>
        <pc:docMk/>
      </pc:docMkLst>
      <pc:sldChg chg="modSp mod">
        <pc:chgData name="lagwaitf lagwaitf" userId="7c35877e37998161" providerId="LiveId" clId="{C1BB2AA5-DF50-4951-90A4-F543E0DA154C}" dt="2021-04-10T09:02:58.993" v="4" actId="20577"/>
        <pc:sldMkLst>
          <pc:docMk/>
          <pc:sldMk cId="717878367" sldId="256"/>
        </pc:sldMkLst>
        <pc:spChg chg="mod">
          <ac:chgData name="lagwaitf lagwaitf" userId="7c35877e37998161" providerId="LiveId" clId="{C1BB2AA5-DF50-4951-90A4-F543E0DA154C}" dt="2021-04-10T09:02:58.993" v="4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C1BB2AA5-DF50-4951-90A4-F543E0DA154C}" dt="2021-04-20T12:45:14.449" v="1334" actId="20577"/>
        <pc:sldMkLst>
          <pc:docMk/>
          <pc:sldMk cId="1029494975" sldId="257"/>
        </pc:sldMkLst>
        <pc:spChg chg="mod">
          <ac:chgData name="lagwaitf lagwaitf" userId="7c35877e37998161" providerId="LiveId" clId="{C1BB2AA5-DF50-4951-90A4-F543E0DA154C}" dt="2021-04-20T12:41:59.513" v="1112" actId="20577"/>
          <ac:spMkLst>
            <pc:docMk/>
            <pc:sldMk cId="1029494975" sldId="257"/>
            <ac:spMk id="2" creationId="{527E05EC-AE41-41FA-B468-915355073CF3}"/>
          </ac:spMkLst>
        </pc:spChg>
        <pc:spChg chg="mod">
          <ac:chgData name="lagwaitf lagwaitf" userId="7c35877e37998161" providerId="LiveId" clId="{C1BB2AA5-DF50-4951-90A4-F543E0DA154C}" dt="2021-04-20T12:45:14.449" v="1334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addSp delSp modSp mod">
        <pc:chgData name="lagwaitf lagwaitf" userId="7c35877e37998161" providerId="LiveId" clId="{C1BB2AA5-DF50-4951-90A4-F543E0DA154C}" dt="2021-04-28T08:59:06.526" v="1493" actId="1076"/>
        <pc:sldMkLst>
          <pc:docMk/>
          <pc:sldMk cId="2775450203" sldId="259"/>
        </pc:sldMkLst>
        <pc:spChg chg="mod">
          <ac:chgData name="lagwaitf lagwaitf" userId="7c35877e37998161" providerId="LiveId" clId="{C1BB2AA5-DF50-4951-90A4-F543E0DA154C}" dt="2021-04-20T12:43:33.078" v="1156" actId="20577"/>
          <ac:spMkLst>
            <pc:docMk/>
            <pc:sldMk cId="2775450203" sldId="259"/>
            <ac:spMk id="2" creationId="{527E05EC-AE41-41FA-B468-915355073CF3}"/>
          </ac:spMkLst>
        </pc:spChg>
        <pc:spChg chg="del mod">
          <ac:chgData name="lagwaitf lagwaitf" userId="7c35877e37998161" providerId="LiveId" clId="{C1BB2AA5-DF50-4951-90A4-F543E0DA154C}" dt="2021-04-20T11:50:52.982" v="886" actId="478"/>
          <ac:spMkLst>
            <pc:docMk/>
            <pc:sldMk cId="2775450203" sldId="259"/>
            <ac:spMk id="3" creationId="{A0C7ACD6-AD37-445C-8456-6AFEF083DEA0}"/>
          </ac:spMkLst>
        </pc:spChg>
        <pc:spChg chg="add del mod">
          <ac:chgData name="lagwaitf lagwaitf" userId="7c35877e37998161" providerId="LiveId" clId="{C1BB2AA5-DF50-4951-90A4-F543E0DA154C}" dt="2021-04-27T08:38:29.605" v="1484" actId="931"/>
          <ac:spMkLst>
            <pc:docMk/>
            <pc:sldMk cId="2775450203" sldId="259"/>
            <ac:spMk id="6" creationId="{0F68FBD5-1AC7-4A87-AEF7-7839FFB39D3C}"/>
          </ac:spMkLst>
        </pc:spChg>
        <pc:spChg chg="add del mod">
          <ac:chgData name="lagwaitf lagwaitf" userId="7c35877e37998161" providerId="LiveId" clId="{C1BB2AA5-DF50-4951-90A4-F543E0DA154C}" dt="2021-04-28T08:59:00.148" v="1491" actId="931"/>
          <ac:spMkLst>
            <pc:docMk/>
            <pc:sldMk cId="2775450203" sldId="259"/>
            <ac:spMk id="6" creationId="{915A979E-DC4C-4712-A3D2-4821AEA2BACE}"/>
          </ac:spMkLst>
        </pc:spChg>
        <pc:spChg chg="add del mod">
          <ac:chgData name="lagwaitf lagwaitf" userId="7c35877e37998161" providerId="LiveId" clId="{C1BB2AA5-DF50-4951-90A4-F543E0DA154C}" dt="2021-04-27T11:23:48.143" v="1487" actId="931"/>
          <ac:spMkLst>
            <pc:docMk/>
            <pc:sldMk cId="2775450203" sldId="259"/>
            <ac:spMk id="6" creationId="{E0DA1F75-7493-4AC4-B7C0-0BD0A548FF45}"/>
          </ac:spMkLst>
        </pc:spChg>
        <pc:spChg chg="add del mod">
          <ac:chgData name="lagwaitf lagwaitf" userId="7c35877e37998161" providerId="LiveId" clId="{C1BB2AA5-DF50-4951-90A4-F543E0DA154C}" dt="2021-04-20T11:50:59.544" v="887" actId="931"/>
          <ac:spMkLst>
            <pc:docMk/>
            <pc:sldMk cId="2775450203" sldId="259"/>
            <ac:spMk id="7" creationId="{8557A482-0332-46ED-9AFA-2605AEE47415}"/>
          </ac:spMkLst>
        </pc:spChg>
        <pc:picChg chg="add mod">
          <ac:chgData name="lagwaitf lagwaitf" userId="7c35877e37998161" providerId="LiveId" clId="{C1BB2AA5-DF50-4951-90A4-F543E0DA154C}" dt="2021-04-28T08:59:06.526" v="1493" actId="1076"/>
          <ac:picMkLst>
            <pc:docMk/>
            <pc:sldMk cId="2775450203" sldId="259"/>
            <ac:picMk id="9" creationId="{C7ECFE08-F368-4BC8-B0CF-B663CC963334}"/>
          </ac:picMkLst>
        </pc:picChg>
        <pc:picChg chg="add del mod">
          <ac:chgData name="lagwaitf lagwaitf" userId="7c35877e37998161" providerId="LiveId" clId="{C1BB2AA5-DF50-4951-90A4-F543E0DA154C}" dt="2021-04-27T11:23:38.355" v="1486" actId="478"/>
          <ac:picMkLst>
            <pc:docMk/>
            <pc:sldMk cId="2775450203" sldId="259"/>
            <ac:picMk id="9" creationId="{EB0DCF84-407B-4C15-A25F-6B147AC1A825}"/>
          </ac:picMkLst>
        </pc:picChg>
        <pc:picChg chg="add del mod">
          <ac:chgData name="lagwaitf lagwaitf" userId="7c35877e37998161" providerId="LiveId" clId="{C1BB2AA5-DF50-4951-90A4-F543E0DA154C}" dt="2021-04-27T08:38:18.080" v="1483" actId="478"/>
          <ac:picMkLst>
            <pc:docMk/>
            <pc:sldMk cId="2775450203" sldId="259"/>
            <ac:picMk id="13" creationId="{065B7E44-BA72-4A53-AADF-F15798EE4531}"/>
          </ac:picMkLst>
        </pc:picChg>
        <pc:picChg chg="add del mod">
          <ac:chgData name="lagwaitf lagwaitf" userId="7c35877e37998161" providerId="LiveId" clId="{C1BB2AA5-DF50-4951-90A4-F543E0DA154C}" dt="2021-04-28T08:58:42.266" v="1490" actId="478"/>
          <ac:picMkLst>
            <pc:docMk/>
            <pc:sldMk cId="2775450203" sldId="259"/>
            <ac:picMk id="13" creationId="{CDBAC54D-125A-46DD-ACB2-7EFC7192DDA8}"/>
          </ac:picMkLst>
        </pc:picChg>
      </pc:sldChg>
      <pc:sldChg chg="addSp delSp modSp add del mod">
        <pc:chgData name="lagwaitf lagwaitf" userId="7c35877e37998161" providerId="LiveId" clId="{C1BB2AA5-DF50-4951-90A4-F543E0DA154C}" dt="2021-04-20T12:43:31.181" v="1155" actId="20577"/>
        <pc:sldMkLst>
          <pc:docMk/>
          <pc:sldMk cId="2215218170" sldId="260"/>
        </pc:sldMkLst>
        <pc:spChg chg="mod">
          <ac:chgData name="lagwaitf lagwaitf" userId="7c35877e37998161" providerId="LiveId" clId="{C1BB2AA5-DF50-4951-90A4-F543E0DA154C}" dt="2021-04-20T12:43:31.181" v="1155" actId="20577"/>
          <ac:spMkLst>
            <pc:docMk/>
            <pc:sldMk cId="2215218170" sldId="260"/>
            <ac:spMk id="2" creationId="{527E05EC-AE41-41FA-B468-915355073CF3}"/>
          </ac:spMkLst>
        </pc:spChg>
        <pc:picChg chg="del">
          <ac:chgData name="lagwaitf lagwaitf" userId="7c35877e37998161" providerId="LiveId" clId="{C1BB2AA5-DF50-4951-90A4-F543E0DA154C}" dt="2021-04-10T09:19:46.505" v="837" actId="478"/>
          <ac:picMkLst>
            <pc:docMk/>
            <pc:sldMk cId="2215218170" sldId="260"/>
            <ac:picMk id="5" creationId="{451BF02B-F10B-455A-9202-ABBAE9932D15}"/>
          </ac:picMkLst>
        </pc:picChg>
        <pc:picChg chg="add del mod">
          <ac:chgData name="lagwaitf lagwaitf" userId="7c35877e37998161" providerId="LiveId" clId="{C1BB2AA5-DF50-4951-90A4-F543E0DA154C}" dt="2021-04-20T11:55:50.242" v="890" actId="478"/>
          <ac:picMkLst>
            <pc:docMk/>
            <pc:sldMk cId="2215218170" sldId="260"/>
            <ac:picMk id="6" creationId="{6563B259-FB03-4922-A5BF-CC0CCACBC0F2}"/>
          </ac:picMkLst>
        </pc:picChg>
        <pc:picChg chg="add mod">
          <ac:chgData name="lagwaitf lagwaitf" userId="7c35877e37998161" providerId="LiveId" clId="{C1BB2AA5-DF50-4951-90A4-F543E0DA154C}" dt="2021-04-20T11:55:59.610" v="893" actId="1076"/>
          <ac:picMkLst>
            <pc:docMk/>
            <pc:sldMk cId="2215218170" sldId="260"/>
            <ac:picMk id="9" creationId="{8D7608C0-B015-45DB-A8A0-A251CD71D8A3}"/>
          </ac:picMkLst>
        </pc:picChg>
      </pc:sldChg>
      <pc:sldChg chg="addSp delSp modSp mod">
        <pc:chgData name="lagwaitf lagwaitf" userId="7c35877e37998161" providerId="LiveId" clId="{C1BB2AA5-DF50-4951-90A4-F543E0DA154C}" dt="2021-04-20T12:43:29.133" v="1154" actId="20577"/>
        <pc:sldMkLst>
          <pc:docMk/>
          <pc:sldMk cId="3176468876" sldId="261"/>
        </pc:sldMkLst>
        <pc:spChg chg="mod">
          <ac:chgData name="lagwaitf lagwaitf" userId="7c35877e37998161" providerId="LiveId" clId="{C1BB2AA5-DF50-4951-90A4-F543E0DA154C}" dt="2021-04-20T12:43:29.133" v="1154" actId="20577"/>
          <ac:spMkLst>
            <pc:docMk/>
            <pc:sldMk cId="3176468876" sldId="261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20T11:57:30.223" v="894" actId="478"/>
          <ac:picMkLst>
            <pc:docMk/>
            <pc:sldMk cId="3176468876" sldId="261"/>
            <ac:picMk id="5" creationId="{CACF2564-2FD3-4E72-A629-7C41AA8D054E}"/>
          </ac:picMkLst>
        </pc:picChg>
        <pc:picChg chg="add mod">
          <ac:chgData name="lagwaitf lagwaitf" userId="7c35877e37998161" providerId="LiveId" clId="{C1BB2AA5-DF50-4951-90A4-F543E0DA154C}" dt="2021-04-20T12:00:48.780" v="898" actId="1076"/>
          <ac:picMkLst>
            <pc:docMk/>
            <pc:sldMk cId="3176468876" sldId="261"/>
            <ac:picMk id="9" creationId="{3CDFE918-47A9-43FB-B5D4-8F79EF963512}"/>
          </ac:picMkLst>
        </pc:picChg>
        <pc:picChg chg="del">
          <ac:chgData name="lagwaitf lagwaitf" userId="7c35877e37998161" providerId="LiveId" clId="{C1BB2AA5-DF50-4951-90A4-F543E0DA154C}" dt="2021-04-10T09:20:27.356" v="840" actId="478"/>
          <ac:picMkLst>
            <pc:docMk/>
            <pc:sldMk cId="3176468876" sldId="261"/>
            <ac:picMk id="14" creationId="{6A72117F-FE77-415C-AD5F-8D9630E8CFF7}"/>
          </ac:picMkLst>
        </pc:picChg>
      </pc:sldChg>
      <pc:sldChg chg="addSp delSp modSp mod ord">
        <pc:chgData name="lagwaitf lagwaitf" userId="7c35877e37998161" providerId="LiveId" clId="{C1BB2AA5-DF50-4951-90A4-F543E0DA154C}" dt="2021-04-20T12:43:20.838" v="1150" actId="20577"/>
        <pc:sldMkLst>
          <pc:docMk/>
          <pc:sldMk cId="2500813527" sldId="262"/>
        </pc:sldMkLst>
        <pc:spChg chg="mod">
          <ac:chgData name="lagwaitf lagwaitf" userId="7c35877e37998161" providerId="LiveId" clId="{C1BB2AA5-DF50-4951-90A4-F543E0DA154C}" dt="2021-04-20T12:43:20.838" v="1150" actId="20577"/>
          <ac:spMkLst>
            <pc:docMk/>
            <pc:sldMk cId="2500813527" sldId="262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10T09:24:38.444" v="862" actId="478"/>
          <ac:picMkLst>
            <pc:docMk/>
            <pc:sldMk cId="2500813527" sldId="262"/>
            <ac:picMk id="5" creationId="{875D9504-57A3-484F-9352-9BF94A6BF190}"/>
          </ac:picMkLst>
        </pc:picChg>
        <pc:picChg chg="add del mod">
          <ac:chgData name="lagwaitf lagwaitf" userId="7c35877e37998161" providerId="LiveId" clId="{C1BB2AA5-DF50-4951-90A4-F543E0DA154C}" dt="2021-04-20T12:19:12.011" v="936" actId="478"/>
          <ac:picMkLst>
            <pc:docMk/>
            <pc:sldMk cId="2500813527" sldId="262"/>
            <ac:picMk id="7" creationId="{98D5C52A-6896-4805-8926-E2F16D00FE12}"/>
          </ac:picMkLst>
        </pc:picChg>
        <pc:picChg chg="add del mod">
          <ac:chgData name="lagwaitf lagwaitf" userId="7c35877e37998161" providerId="LiveId" clId="{C1BB2AA5-DF50-4951-90A4-F543E0DA154C}" dt="2021-04-20T12:31:02.370" v="949" actId="478"/>
          <ac:picMkLst>
            <pc:docMk/>
            <pc:sldMk cId="2500813527" sldId="262"/>
            <ac:picMk id="9" creationId="{9C230D3B-A2CE-4A98-AF88-80B80D3E81B0}"/>
          </ac:picMkLst>
        </pc:picChg>
        <pc:picChg chg="del">
          <ac:chgData name="lagwaitf lagwaitf" userId="7c35877e37998161" providerId="LiveId" clId="{C1BB2AA5-DF50-4951-90A4-F543E0DA154C}" dt="2021-04-10T09:24:32.949" v="857" actId="478"/>
          <ac:picMkLst>
            <pc:docMk/>
            <pc:sldMk cId="2500813527" sldId="262"/>
            <ac:picMk id="13" creationId="{BA39C404-FAA8-43F8-9296-C81A80418AF4}"/>
          </ac:picMkLst>
        </pc:picChg>
        <pc:picChg chg="add del mod">
          <ac:chgData name="lagwaitf lagwaitf" userId="7c35877e37998161" providerId="LiveId" clId="{C1BB2AA5-DF50-4951-90A4-F543E0DA154C}" dt="2021-04-20T12:20:17.719" v="943" actId="478"/>
          <ac:picMkLst>
            <pc:docMk/>
            <pc:sldMk cId="2500813527" sldId="262"/>
            <ac:picMk id="14" creationId="{0B462F98-D384-4499-A855-D48A71B14D06}"/>
          </ac:picMkLst>
        </pc:picChg>
        <pc:picChg chg="add del mod">
          <ac:chgData name="lagwaitf lagwaitf" userId="7c35877e37998161" providerId="LiveId" clId="{C1BB2AA5-DF50-4951-90A4-F543E0DA154C}" dt="2021-04-20T12:31:23.780" v="954" actId="478"/>
          <ac:picMkLst>
            <pc:docMk/>
            <pc:sldMk cId="2500813527" sldId="262"/>
            <ac:picMk id="15" creationId="{E6B83C23-DF37-4932-8D39-F217FDC54A23}"/>
          </ac:picMkLst>
        </pc:picChg>
        <pc:picChg chg="add mod">
          <ac:chgData name="lagwaitf lagwaitf" userId="7c35877e37998161" providerId="LiveId" clId="{C1BB2AA5-DF50-4951-90A4-F543E0DA154C}" dt="2021-04-20T12:31:08.424" v="953" actId="1076"/>
          <ac:picMkLst>
            <pc:docMk/>
            <pc:sldMk cId="2500813527" sldId="262"/>
            <ac:picMk id="17" creationId="{936DE480-554B-4927-B500-21A8E6362B32}"/>
          </ac:picMkLst>
        </pc:picChg>
        <pc:picChg chg="add mod">
          <ac:chgData name="lagwaitf lagwaitf" userId="7c35877e37998161" providerId="LiveId" clId="{C1BB2AA5-DF50-4951-90A4-F543E0DA154C}" dt="2021-04-20T12:31:30.732" v="959" actId="1076"/>
          <ac:picMkLst>
            <pc:docMk/>
            <pc:sldMk cId="2500813527" sldId="262"/>
            <ac:picMk id="19" creationId="{C8CA83D9-C1A1-45CE-9635-E8512997DE82}"/>
          </ac:picMkLst>
        </pc:picChg>
      </pc:sldChg>
      <pc:sldChg chg="addSp delSp modSp mod">
        <pc:chgData name="lagwaitf lagwaitf" userId="7c35877e37998161" providerId="LiveId" clId="{C1BB2AA5-DF50-4951-90A4-F543E0DA154C}" dt="2021-04-20T12:43:19.556" v="1149" actId="20577"/>
        <pc:sldMkLst>
          <pc:docMk/>
          <pc:sldMk cId="4269403743" sldId="263"/>
        </pc:sldMkLst>
        <pc:spChg chg="mod">
          <ac:chgData name="lagwaitf lagwaitf" userId="7c35877e37998161" providerId="LiveId" clId="{C1BB2AA5-DF50-4951-90A4-F543E0DA154C}" dt="2021-04-20T12:43:19.556" v="1149" actId="20577"/>
          <ac:spMkLst>
            <pc:docMk/>
            <pc:sldMk cId="4269403743" sldId="263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20T12:31:34.556" v="960" actId="478"/>
          <ac:picMkLst>
            <pc:docMk/>
            <pc:sldMk cId="4269403743" sldId="263"/>
            <ac:picMk id="5" creationId="{2DEBC3CB-2B2A-47B5-BAC7-B66F0D111F3C}"/>
          </ac:picMkLst>
        </pc:picChg>
        <pc:picChg chg="add del mod">
          <ac:chgData name="lagwaitf lagwaitf" userId="7c35877e37998161" providerId="LiveId" clId="{C1BB2AA5-DF50-4951-90A4-F543E0DA154C}" dt="2021-04-20T12:31:55.772" v="964" actId="478"/>
          <ac:picMkLst>
            <pc:docMk/>
            <pc:sldMk cId="4269403743" sldId="263"/>
            <ac:picMk id="7" creationId="{C08968FD-0368-4668-8FF8-E5941A3FB81B}"/>
          </ac:picMkLst>
        </pc:picChg>
        <pc:picChg chg="del">
          <ac:chgData name="lagwaitf lagwaitf" userId="7c35877e37998161" providerId="LiveId" clId="{C1BB2AA5-DF50-4951-90A4-F543E0DA154C}" dt="2021-04-10T09:27:41.225" v="870" actId="478"/>
          <ac:picMkLst>
            <pc:docMk/>
            <pc:sldMk cId="4269403743" sldId="263"/>
            <ac:picMk id="9" creationId="{682B1652-84B2-4EA8-BE0B-F816551CF2CB}"/>
          </ac:picMkLst>
        </pc:picChg>
        <pc:picChg chg="add mod">
          <ac:chgData name="lagwaitf lagwaitf" userId="7c35877e37998161" providerId="LiveId" clId="{C1BB2AA5-DF50-4951-90A4-F543E0DA154C}" dt="2021-04-20T12:31:53.041" v="963" actId="1076"/>
          <ac:picMkLst>
            <pc:docMk/>
            <pc:sldMk cId="4269403743" sldId="263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10T09:27:41.809" v="871" actId="478"/>
          <ac:picMkLst>
            <pc:docMk/>
            <pc:sldMk cId="4269403743" sldId="263"/>
            <ac:picMk id="14" creationId="{324D836C-4114-48BB-8E75-463D5EA4C09E}"/>
          </ac:picMkLst>
        </pc:picChg>
        <pc:picChg chg="add mod">
          <ac:chgData name="lagwaitf lagwaitf" userId="7c35877e37998161" providerId="LiveId" clId="{C1BB2AA5-DF50-4951-90A4-F543E0DA154C}" dt="2021-04-20T12:32:46.780" v="966" actId="1076"/>
          <ac:picMkLst>
            <pc:docMk/>
            <pc:sldMk cId="4269403743" sldId="263"/>
            <ac:picMk id="15" creationId="{022F2CE4-858F-4B71-90F6-38850D05D267}"/>
          </ac:picMkLst>
        </pc:picChg>
        <pc:picChg chg="del">
          <ac:chgData name="lagwaitf lagwaitf" userId="7c35877e37998161" providerId="LiveId" clId="{C1BB2AA5-DF50-4951-90A4-F543E0DA154C}" dt="2021-04-10T09:27:42.313" v="872" actId="478"/>
          <ac:picMkLst>
            <pc:docMk/>
            <pc:sldMk cId="4269403743" sldId="263"/>
            <ac:picMk id="15" creationId="{024DB403-D3A9-486B-91B6-0AF7681716D6}"/>
          </ac:picMkLst>
        </pc:picChg>
      </pc:sldChg>
      <pc:sldChg chg="del">
        <pc:chgData name="lagwaitf lagwaitf" userId="7c35877e37998161" providerId="LiveId" clId="{C1BB2AA5-DF50-4951-90A4-F543E0DA154C}" dt="2021-04-10T09:30:28.839" v="878" actId="47"/>
        <pc:sldMkLst>
          <pc:docMk/>
          <pc:sldMk cId="1677657511" sldId="264"/>
        </pc:sldMkLst>
      </pc:sldChg>
      <pc:sldChg chg="del">
        <pc:chgData name="lagwaitf lagwaitf" userId="7c35877e37998161" providerId="LiveId" clId="{C1BB2AA5-DF50-4951-90A4-F543E0DA154C}" dt="2021-04-10T09:30:21.794" v="877" actId="47"/>
        <pc:sldMkLst>
          <pc:docMk/>
          <pc:sldMk cId="1338862782" sldId="265"/>
        </pc:sldMkLst>
      </pc:sldChg>
      <pc:sldChg chg="modSp mod">
        <pc:chgData name="lagwaitf lagwaitf" userId="7c35877e37998161" providerId="LiveId" clId="{C1BB2AA5-DF50-4951-90A4-F543E0DA154C}" dt="2021-04-20T12:41:41.126" v="1103" actId="207"/>
        <pc:sldMkLst>
          <pc:docMk/>
          <pc:sldMk cId="846470642" sldId="266"/>
        </pc:sldMkLst>
        <pc:spChg chg="mod">
          <ac:chgData name="lagwaitf lagwaitf" userId="7c35877e37998161" providerId="LiveId" clId="{C1BB2AA5-DF50-4951-90A4-F543E0DA154C}" dt="2021-04-20T12:41:41.126" v="1103" actId="207"/>
          <ac:spMkLst>
            <pc:docMk/>
            <pc:sldMk cId="846470642" sldId="266"/>
            <ac:spMk id="2" creationId="{527E05EC-AE41-41FA-B468-915355073CF3}"/>
          </ac:spMkLst>
        </pc:spChg>
      </pc:sldChg>
      <pc:sldChg chg="addSp delSp modSp add mod">
        <pc:chgData name="lagwaitf lagwaitf" userId="7c35877e37998161" providerId="LiveId" clId="{C1BB2AA5-DF50-4951-90A4-F543E0DA154C}" dt="2021-04-20T12:43:24.653" v="1152" actId="20577"/>
        <pc:sldMkLst>
          <pc:docMk/>
          <pc:sldMk cId="51845631" sldId="267"/>
        </pc:sldMkLst>
        <pc:spChg chg="mod">
          <ac:chgData name="lagwaitf lagwaitf" userId="7c35877e37998161" providerId="LiveId" clId="{C1BB2AA5-DF50-4951-90A4-F543E0DA154C}" dt="2021-04-20T12:43:24.653" v="1152" actId="20577"/>
          <ac:spMkLst>
            <pc:docMk/>
            <pc:sldMk cId="51845631" sldId="267"/>
            <ac:spMk id="2" creationId="{527E05EC-AE41-41FA-B468-915355073CF3}"/>
          </ac:spMkLst>
        </pc:spChg>
        <pc:picChg chg="del">
          <ac:chgData name="lagwaitf lagwaitf" userId="7c35877e37998161" providerId="LiveId" clId="{C1BB2AA5-DF50-4951-90A4-F543E0DA154C}" dt="2021-04-10T09:20:52.980" v="845" actId="478"/>
          <ac:picMkLst>
            <pc:docMk/>
            <pc:sldMk cId="51845631" sldId="267"/>
            <ac:picMk id="5" creationId="{CACF2564-2FD3-4E72-A629-7C41AA8D054E}"/>
          </ac:picMkLst>
        </pc:picChg>
        <pc:picChg chg="add del mod">
          <ac:chgData name="lagwaitf lagwaitf" userId="7c35877e37998161" providerId="LiveId" clId="{C1BB2AA5-DF50-4951-90A4-F543E0DA154C}" dt="2021-04-20T12:02:46.608" v="906" actId="478"/>
          <ac:picMkLst>
            <pc:docMk/>
            <pc:sldMk cId="51845631" sldId="267"/>
            <ac:picMk id="6" creationId="{86880603-F5DA-486B-8EA1-1CBC118B3BD7}"/>
          </ac:picMkLst>
        </pc:picChg>
        <pc:picChg chg="add mod">
          <ac:chgData name="lagwaitf lagwaitf" userId="7c35877e37998161" providerId="LiveId" clId="{C1BB2AA5-DF50-4951-90A4-F543E0DA154C}" dt="2021-04-20T12:03:30.789" v="912" actId="14100"/>
          <ac:picMkLst>
            <pc:docMk/>
            <pc:sldMk cId="51845631" sldId="267"/>
            <ac:picMk id="9" creationId="{5BEB6A67-3AE5-4A64-A77C-57E743072561}"/>
          </ac:picMkLst>
        </pc:picChg>
      </pc:sldChg>
      <pc:sldChg chg="addSp delSp modSp add mod">
        <pc:chgData name="lagwaitf lagwaitf" userId="7c35877e37998161" providerId="LiveId" clId="{C1BB2AA5-DF50-4951-90A4-F543E0DA154C}" dt="2021-04-20T12:43:22.444" v="1151" actId="20577"/>
        <pc:sldMkLst>
          <pc:docMk/>
          <pc:sldMk cId="3962139122" sldId="268"/>
        </pc:sldMkLst>
        <pc:spChg chg="mod">
          <ac:chgData name="lagwaitf lagwaitf" userId="7c35877e37998161" providerId="LiveId" clId="{C1BB2AA5-DF50-4951-90A4-F543E0DA154C}" dt="2021-04-20T12:43:22.444" v="1151" actId="20577"/>
          <ac:spMkLst>
            <pc:docMk/>
            <pc:sldMk cId="3962139122" sldId="268"/>
            <ac:spMk id="2" creationId="{527E05EC-AE41-41FA-B468-915355073CF3}"/>
          </ac:spMkLst>
        </pc:spChg>
        <pc:spChg chg="del">
          <ac:chgData name="lagwaitf lagwaitf" userId="7c35877e37998161" providerId="LiveId" clId="{C1BB2AA5-DF50-4951-90A4-F543E0DA154C}" dt="2021-04-20T12:06:39.019" v="922" actId="478"/>
          <ac:spMkLst>
            <pc:docMk/>
            <pc:sldMk cId="3962139122" sldId="268"/>
            <ac:spMk id="3" creationId="{A0C7ACD6-AD37-445C-8456-6AFEF083DEA0}"/>
          </ac:spMkLst>
        </pc:spChg>
        <pc:spChg chg="add del mod">
          <ac:chgData name="lagwaitf lagwaitf" userId="7c35877e37998161" providerId="LiveId" clId="{C1BB2AA5-DF50-4951-90A4-F543E0DA154C}" dt="2021-04-20T12:07:30.900" v="924" actId="931"/>
          <ac:spMkLst>
            <pc:docMk/>
            <pc:sldMk cId="3962139122" sldId="268"/>
            <ac:spMk id="17" creationId="{543412E1-7BA4-40BA-BF4D-D38E31BA7BB8}"/>
          </ac:spMkLst>
        </pc:spChg>
        <pc:spChg chg="add del mod">
          <ac:chgData name="lagwaitf lagwaitf" userId="7c35877e37998161" providerId="LiveId" clId="{C1BB2AA5-DF50-4951-90A4-F543E0DA154C}" dt="2021-04-20T12:09:49.522" v="929" actId="931"/>
          <ac:spMkLst>
            <pc:docMk/>
            <pc:sldMk cId="3962139122" sldId="268"/>
            <ac:spMk id="21" creationId="{332FA45A-6B68-47B5-89F7-F4B6B3A19841}"/>
          </ac:spMkLst>
        </pc:spChg>
        <pc:picChg chg="add del mod">
          <ac:chgData name="lagwaitf lagwaitf" userId="7c35877e37998161" providerId="LiveId" clId="{C1BB2AA5-DF50-4951-90A4-F543E0DA154C}" dt="2021-04-20T12:03:54.684" v="914" actId="478"/>
          <ac:picMkLst>
            <pc:docMk/>
            <pc:sldMk cId="3962139122" sldId="268"/>
            <ac:picMk id="5" creationId="{0BA3D06C-F26A-42AD-8248-E70B158C6EB6}"/>
          </ac:picMkLst>
        </pc:picChg>
        <pc:picChg chg="del">
          <ac:chgData name="lagwaitf lagwaitf" userId="7c35877e37998161" providerId="LiveId" clId="{C1BB2AA5-DF50-4951-90A4-F543E0DA154C}" dt="2021-04-10T09:22:14.735" v="850" actId="478"/>
          <ac:picMkLst>
            <pc:docMk/>
            <pc:sldMk cId="3962139122" sldId="268"/>
            <ac:picMk id="6" creationId="{86880603-F5DA-486B-8EA1-1CBC118B3BD7}"/>
          </ac:picMkLst>
        </pc:picChg>
        <pc:picChg chg="add del mod">
          <ac:chgData name="lagwaitf lagwaitf" userId="7c35877e37998161" providerId="LiveId" clId="{C1BB2AA5-DF50-4951-90A4-F543E0DA154C}" dt="2021-04-20T12:03:53.797" v="913" actId="478"/>
          <ac:picMkLst>
            <pc:docMk/>
            <pc:sldMk cId="3962139122" sldId="268"/>
            <ac:picMk id="9" creationId="{88EBBFEE-942B-49EF-B126-4408AD14A92B}"/>
          </ac:picMkLst>
        </pc:picChg>
        <pc:picChg chg="add mod">
          <ac:chgData name="lagwaitf lagwaitf" userId="7c35877e37998161" providerId="LiveId" clId="{C1BB2AA5-DF50-4951-90A4-F543E0DA154C}" dt="2021-04-20T12:05:12.961" v="917" actId="1076"/>
          <ac:picMkLst>
            <pc:docMk/>
            <pc:sldMk cId="3962139122" sldId="268"/>
            <ac:picMk id="13" creationId="{9AA8BB2E-52A1-494C-9716-628A1E026BD5}"/>
          </ac:picMkLst>
        </pc:picChg>
        <pc:picChg chg="add del mod">
          <ac:chgData name="lagwaitf lagwaitf" userId="7c35877e37998161" providerId="LiveId" clId="{C1BB2AA5-DF50-4951-90A4-F543E0DA154C}" dt="2021-04-20T12:06:45.681" v="923" actId="478"/>
          <ac:picMkLst>
            <pc:docMk/>
            <pc:sldMk cId="3962139122" sldId="268"/>
            <ac:picMk id="15" creationId="{0CE44628-1838-401A-AAC0-9970406A28B1}"/>
          </ac:picMkLst>
        </pc:picChg>
        <pc:picChg chg="add del mod">
          <ac:chgData name="lagwaitf lagwaitf" userId="7c35877e37998161" providerId="LiveId" clId="{C1BB2AA5-DF50-4951-90A4-F543E0DA154C}" dt="2021-04-20T12:09:46.203" v="928" actId="478"/>
          <ac:picMkLst>
            <pc:docMk/>
            <pc:sldMk cId="3962139122" sldId="268"/>
            <ac:picMk id="19" creationId="{AEEFA5C0-4B8F-47C5-B001-2B9CFDED575D}"/>
          </ac:picMkLst>
        </pc:picChg>
        <pc:picChg chg="add mod">
          <ac:chgData name="lagwaitf lagwaitf" userId="7c35877e37998161" providerId="LiveId" clId="{C1BB2AA5-DF50-4951-90A4-F543E0DA154C}" dt="2021-04-20T12:10:18.711" v="935" actId="1076"/>
          <ac:picMkLst>
            <pc:docMk/>
            <pc:sldMk cId="3962139122" sldId="268"/>
            <ac:picMk id="23" creationId="{59633086-8CFC-474F-AE96-AB8DAE82FD09}"/>
          </ac:picMkLst>
        </pc:picChg>
      </pc:sldChg>
      <pc:sldChg chg="addSp delSp modSp add mod">
        <pc:chgData name="lagwaitf lagwaitf" userId="7c35877e37998161" providerId="LiveId" clId="{C1BB2AA5-DF50-4951-90A4-F543E0DA154C}" dt="2021-04-20T12:43:26.205" v="1153" actId="20577"/>
        <pc:sldMkLst>
          <pc:docMk/>
          <pc:sldMk cId="2809134784" sldId="269"/>
        </pc:sldMkLst>
        <pc:spChg chg="mod">
          <ac:chgData name="lagwaitf lagwaitf" userId="7c35877e37998161" providerId="LiveId" clId="{C1BB2AA5-DF50-4951-90A4-F543E0DA154C}" dt="2021-04-20T12:43:26.205" v="1153" actId="20577"/>
          <ac:spMkLst>
            <pc:docMk/>
            <pc:sldMk cId="2809134784" sldId="269"/>
            <ac:spMk id="2" creationId="{527E05EC-AE41-41FA-B468-915355073CF3}"/>
          </ac:spMkLst>
        </pc:spChg>
        <pc:picChg chg="add mod">
          <ac:chgData name="lagwaitf lagwaitf" userId="7c35877e37998161" providerId="LiveId" clId="{C1BB2AA5-DF50-4951-90A4-F543E0DA154C}" dt="2021-04-20T12:02:27.033" v="905" actId="1076"/>
          <ac:picMkLst>
            <pc:docMk/>
            <pc:sldMk cId="2809134784" sldId="269"/>
            <ac:picMk id="7" creationId="{71E61600-D839-4D07-9754-6AB7FB8E6953}"/>
          </ac:picMkLst>
        </pc:picChg>
        <pc:picChg chg="del">
          <ac:chgData name="lagwaitf lagwaitf" userId="7c35877e37998161" providerId="LiveId" clId="{C1BB2AA5-DF50-4951-90A4-F543E0DA154C}" dt="2021-04-20T12:01:25.463" v="900" actId="478"/>
          <ac:picMkLst>
            <pc:docMk/>
            <pc:sldMk cId="2809134784" sldId="269"/>
            <ac:picMk id="9" creationId="{3CDFE918-47A9-43FB-B5D4-8F79EF963512}"/>
          </ac:picMkLst>
        </pc:picChg>
      </pc:sldChg>
      <pc:sldChg chg="delSp modSp add mod">
        <pc:chgData name="lagwaitf lagwaitf" userId="7c35877e37998161" providerId="LiveId" clId="{C1BB2AA5-DF50-4951-90A4-F543E0DA154C}" dt="2021-04-20T12:43:14.053" v="1148" actId="313"/>
        <pc:sldMkLst>
          <pc:docMk/>
          <pc:sldMk cId="3415186053" sldId="270"/>
        </pc:sldMkLst>
        <pc:spChg chg="mod">
          <ac:chgData name="lagwaitf lagwaitf" userId="7c35877e37998161" providerId="LiveId" clId="{C1BB2AA5-DF50-4951-90A4-F543E0DA154C}" dt="2021-04-20T12:43:14.053" v="1148" actId="313"/>
          <ac:spMkLst>
            <pc:docMk/>
            <pc:sldMk cId="3415186053" sldId="270"/>
            <ac:spMk id="2" creationId="{527E05EC-AE41-41FA-B468-915355073CF3}"/>
          </ac:spMkLst>
        </pc:spChg>
        <pc:spChg chg="mod">
          <ac:chgData name="lagwaitf lagwaitf" userId="7c35877e37998161" providerId="LiveId" clId="{C1BB2AA5-DF50-4951-90A4-F543E0DA154C}" dt="2021-04-20T12:39:04.075" v="1102" actId="20577"/>
          <ac:spMkLst>
            <pc:docMk/>
            <pc:sldMk cId="3415186053" sldId="270"/>
            <ac:spMk id="3" creationId="{A0C7ACD6-AD37-445C-8456-6AFEF083DEA0}"/>
          </ac:spMkLst>
        </pc:spChg>
        <pc:picChg chg="del">
          <ac:chgData name="lagwaitf lagwaitf" userId="7c35877e37998161" providerId="LiveId" clId="{C1BB2AA5-DF50-4951-90A4-F543E0DA154C}" dt="2021-04-20T12:37:53.826" v="968" actId="478"/>
          <ac:picMkLst>
            <pc:docMk/>
            <pc:sldMk cId="3415186053" sldId="270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20T12:37:54.450" v="969" actId="478"/>
          <ac:picMkLst>
            <pc:docMk/>
            <pc:sldMk cId="3415186053" sldId="270"/>
            <ac:picMk id="15" creationId="{022F2CE4-858F-4B71-90F6-38850D05D267}"/>
          </ac:picMkLst>
        </pc:picChg>
      </pc:sldChg>
      <pc:sldChg chg="modSp add mod">
        <pc:chgData name="lagwaitf lagwaitf" userId="7c35877e37998161" providerId="LiveId" clId="{C1BB2AA5-DF50-4951-90A4-F543E0DA154C}" dt="2021-04-20T12:43:34.878" v="1157" actId="20577"/>
        <pc:sldMkLst>
          <pc:docMk/>
          <pc:sldMk cId="1394492894" sldId="271"/>
        </pc:sldMkLst>
        <pc:spChg chg="mod">
          <ac:chgData name="lagwaitf lagwaitf" userId="7c35877e37998161" providerId="LiveId" clId="{C1BB2AA5-DF50-4951-90A4-F543E0DA154C}" dt="2021-04-20T12:43:34.878" v="1157" actId="20577"/>
          <ac:spMkLst>
            <pc:docMk/>
            <pc:sldMk cId="1394492894" sldId="271"/>
            <ac:spMk id="2" creationId="{527E05EC-AE41-41FA-B468-915355073CF3}"/>
          </ac:spMkLst>
        </pc:spChg>
      </pc:sldChg>
      <pc:sldChg chg="addSp delSp modSp add mod modNotesTx">
        <pc:chgData name="lagwaitf lagwaitf" userId="7c35877e37998161" providerId="LiveId" clId="{C1BB2AA5-DF50-4951-90A4-F543E0DA154C}" dt="2021-04-20T12:49:21.633" v="1387" actId="20577"/>
        <pc:sldMkLst>
          <pc:docMk/>
          <pc:sldMk cId="1886195545" sldId="272"/>
        </pc:sldMkLst>
        <pc:spChg chg="mod">
          <ac:chgData name="lagwaitf lagwaitf" userId="7c35877e37998161" providerId="LiveId" clId="{C1BB2AA5-DF50-4951-90A4-F543E0DA154C}" dt="2021-04-20T12:45:55.537" v="1361" actId="20577"/>
          <ac:spMkLst>
            <pc:docMk/>
            <pc:sldMk cId="1886195545" sldId="272"/>
            <ac:spMk id="2" creationId="{527E05EC-AE41-41FA-B468-915355073CF3}"/>
          </ac:spMkLst>
        </pc:spChg>
        <pc:spChg chg="del mod">
          <ac:chgData name="lagwaitf lagwaitf" userId="7c35877e37998161" providerId="LiveId" clId="{C1BB2AA5-DF50-4951-90A4-F543E0DA154C}" dt="2021-04-20T12:47:56.052" v="1363" actId="931"/>
          <ac:spMkLst>
            <pc:docMk/>
            <pc:sldMk cId="1886195545" sldId="272"/>
            <ac:spMk id="3" creationId="{A0C7ACD6-AD37-445C-8456-6AFEF083DEA0}"/>
          </ac:spMkLst>
        </pc:spChg>
        <pc:picChg chg="add mod">
          <ac:chgData name="lagwaitf lagwaitf" userId="7c35877e37998161" providerId="LiveId" clId="{C1BB2AA5-DF50-4951-90A4-F543E0DA154C}" dt="2021-04-20T12:48:04.419" v="1369" actId="1076"/>
          <ac:picMkLst>
            <pc:docMk/>
            <pc:sldMk cId="1886195545" sldId="272"/>
            <ac:picMk id="7" creationId="{A671D422-F201-490A-8857-0D8BCCB96212}"/>
          </ac:picMkLst>
        </pc:picChg>
      </pc:sldChg>
      <pc:sldChg chg="addSp delSp modSp add mod modAnim">
        <pc:chgData name="lagwaitf lagwaitf" userId="7c35877e37998161" providerId="LiveId" clId="{C1BB2AA5-DF50-4951-90A4-F543E0DA154C}" dt="2021-04-23T13:46:28.500" v="1393" actId="1076"/>
        <pc:sldMkLst>
          <pc:docMk/>
          <pc:sldMk cId="2876473355" sldId="273"/>
        </pc:sldMkLst>
        <pc:picChg chg="add mod">
          <ac:chgData name="lagwaitf lagwaitf" userId="7c35877e37998161" providerId="LiveId" clId="{C1BB2AA5-DF50-4951-90A4-F543E0DA154C}" dt="2021-04-23T13:46:28.500" v="1393" actId="1076"/>
          <ac:picMkLst>
            <pc:docMk/>
            <pc:sldMk cId="2876473355" sldId="273"/>
            <ac:picMk id="5" creationId="{5BCE9670-CF15-4BA6-8074-678E1A5EFF50}"/>
          </ac:picMkLst>
        </pc:picChg>
        <pc:picChg chg="del">
          <ac:chgData name="lagwaitf lagwaitf" userId="7c35877e37998161" providerId="LiveId" clId="{C1BB2AA5-DF50-4951-90A4-F543E0DA154C}" dt="2021-04-23T13:43:37.612" v="1389" actId="478"/>
          <ac:picMkLst>
            <pc:docMk/>
            <pc:sldMk cId="2876473355" sldId="273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23T13:43:38.006" v="1390" actId="478"/>
          <ac:picMkLst>
            <pc:docMk/>
            <pc:sldMk cId="2876473355" sldId="273"/>
            <ac:picMk id="15" creationId="{022F2CE4-858F-4B71-90F6-38850D05D267}"/>
          </ac:picMkLst>
        </pc:picChg>
      </pc:sldChg>
      <pc:sldChg chg="addSp delSp modSp add mod delAnim modAnim">
        <pc:chgData name="lagwaitf lagwaitf" userId="7c35877e37998161" providerId="LiveId" clId="{C1BB2AA5-DF50-4951-90A4-F543E0DA154C}" dt="2021-04-23T13:48:30.596" v="1400" actId="1076"/>
        <pc:sldMkLst>
          <pc:docMk/>
          <pc:sldMk cId="801354930" sldId="274"/>
        </pc:sldMkLst>
        <pc:picChg chg="del">
          <ac:chgData name="lagwaitf lagwaitf" userId="7c35877e37998161" providerId="LiveId" clId="{C1BB2AA5-DF50-4951-90A4-F543E0DA154C}" dt="2021-04-23T13:48:11.255" v="1395" actId="478"/>
          <ac:picMkLst>
            <pc:docMk/>
            <pc:sldMk cId="801354930" sldId="274"/>
            <ac:picMk id="5" creationId="{5BCE9670-CF15-4BA6-8074-678E1A5EFF50}"/>
          </ac:picMkLst>
        </pc:picChg>
        <pc:picChg chg="add mod">
          <ac:chgData name="lagwaitf lagwaitf" userId="7c35877e37998161" providerId="LiveId" clId="{C1BB2AA5-DF50-4951-90A4-F543E0DA154C}" dt="2021-04-23T13:48:30.596" v="1400" actId="1076"/>
          <ac:picMkLst>
            <pc:docMk/>
            <pc:sldMk cId="801354930" sldId="274"/>
            <ac:picMk id="7" creationId="{03816B2A-4858-4D89-A19E-F64A31E82BCB}"/>
          </ac:picMkLst>
        </pc:picChg>
      </pc:sldChg>
      <pc:sldChg chg="addSp delSp modSp add mod delAnim">
        <pc:chgData name="lagwaitf lagwaitf" userId="7c35877e37998161" providerId="LiveId" clId="{C1BB2AA5-DF50-4951-90A4-F543E0DA154C}" dt="2021-04-23T13:51:16.342" v="1482" actId="20577"/>
        <pc:sldMkLst>
          <pc:docMk/>
          <pc:sldMk cId="1927214811" sldId="275"/>
        </pc:sldMkLst>
        <pc:spChg chg="add mod">
          <ac:chgData name="lagwaitf lagwaitf" userId="7c35877e37998161" providerId="LiveId" clId="{C1BB2AA5-DF50-4951-90A4-F543E0DA154C}" dt="2021-04-23T13:51:16.342" v="1482" actId="20577"/>
          <ac:spMkLst>
            <pc:docMk/>
            <pc:sldMk cId="1927214811" sldId="275"/>
            <ac:spMk id="13" creationId="{24690E93-5FA1-46BD-A492-490A41528515}"/>
          </ac:spMkLst>
        </pc:spChg>
        <pc:picChg chg="del">
          <ac:chgData name="lagwaitf lagwaitf" userId="7c35877e37998161" providerId="LiveId" clId="{C1BB2AA5-DF50-4951-90A4-F543E0DA154C}" dt="2021-04-23T13:49:55.889" v="1402" actId="478"/>
          <ac:picMkLst>
            <pc:docMk/>
            <pc:sldMk cId="1927214811" sldId="275"/>
            <ac:picMk id="7" creationId="{03816B2A-4858-4D89-A19E-F64A31E82BCB}"/>
          </ac:picMkLst>
        </pc:picChg>
        <pc:picChg chg="add mod">
          <ac:chgData name="lagwaitf lagwaitf" userId="7c35877e37998161" providerId="LiveId" clId="{C1BB2AA5-DF50-4951-90A4-F543E0DA154C}" dt="2021-04-23T13:50:43.430" v="1406" actId="1076"/>
          <ac:picMkLst>
            <pc:docMk/>
            <pc:sldMk cId="1927214811" sldId="275"/>
            <ac:picMk id="9" creationId="{EA0DB25A-D0F0-4113-880C-C4B3B8BC1181}"/>
          </ac:picMkLst>
        </pc:picChg>
      </pc:sldChg>
    </pc:docChg>
  </pc:docChgLst>
  <pc:docChgLst>
    <pc:chgData name="lagwaitf lagwaitf" userId="7c35877e37998161" providerId="LiveId" clId="{083A423D-54D3-4787-B918-C9E4C7E1DBCD}"/>
    <pc:docChg chg="modSld">
      <pc:chgData name="lagwaitf lagwaitf" userId="7c35877e37998161" providerId="LiveId" clId="{083A423D-54D3-4787-B918-C9E4C7E1DBCD}" dt="2021-03-10T14:54:12.466" v="55" actId="20577"/>
      <pc:docMkLst>
        <pc:docMk/>
      </pc:docMkLst>
      <pc:sldChg chg="modSp mod">
        <pc:chgData name="lagwaitf lagwaitf" userId="7c35877e37998161" providerId="LiveId" clId="{083A423D-54D3-4787-B918-C9E4C7E1DBCD}" dt="2021-03-10T14:49:57.379" v="53" actId="20577"/>
        <pc:sldMkLst>
          <pc:docMk/>
          <pc:sldMk cId="717878367" sldId="256"/>
        </pc:sldMkLst>
        <pc:spChg chg="mod">
          <ac:chgData name="lagwaitf lagwaitf" userId="7c35877e37998161" providerId="LiveId" clId="{083A423D-54D3-4787-B918-C9E4C7E1DBCD}" dt="2021-03-10T14:49:57.379" v="53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083A423D-54D3-4787-B918-C9E4C7E1DBCD}" dt="2021-03-10T14:47:52.512" v="51" actId="20577"/>
        <pc:sldMkLst>
          <pc:docMk/>
          <pc:sldMk cId="1029494975" sldId="257"/>
        </pc:sldMkLst>
        <pc:spChg chg="mod">
          <ac:chgData name="lagwaitf lagwaitf" userId="7c35877e37998161" providerId="LiveId" clId="{083A423D-54D3-4787-B918-C9E4C7E1DBCD}" dt="2021-03-10T14:47:52.512" v="51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modSp mod">
        <pc:chgData name="lagwaitf lagwaitf" userId="7c35877e37998161" providerId="LiveId" clId="{083A423D-54D3-4787-B918-C9E4C7E1DBCD}" dt="2021-03-10T14:54:12.466" v="55" actId="20577"/>
        <pc:sldMkLst>
          <pc:docMk/>
          <pc:sldMk cId="2775450203" sldId="259"/>
        </pc:sldMkLst>
        <pc:spChg chg="mod">
          <ac:chgData name="lagwaitf lagwaitf" userId="7c35877e37998161" providerId="LiveId" clId="{083A423D-54D3-4787-B918-C9E4C7E1DBCD}" dt="2021-03-10T14:54:12.466" v="55" actId="20577"/>
          <ac:spMkLst>
            <pc:docMk/>
            <pc:sldMk cId="2775450203" sldId="259"/>
            <ac:spMk id="3" creationId="{A0C7ACD6-AD37-445C-8456-6AFEF083DEA0}"/>
          </ac:spMkLst>
        </pc:spChg>
      </pc:sldChg>
    </pc:docChg>
  </pc:docChgLst>
  <pc:docChgLst>
    <pc:chgData name="lagwaitf lagwaitf" userId="7c35877e37998161" providerId="LiveId" clId="{C2F83FF3-E7F1-4077-BD21-3C09DD116A3E}"/>
    <pc:docChg chg="undo custSel addSld delSld modSld">
      <pc:chgData name="lagwaitf lagwaitf" userId="7c35877e37998161" providerId="LiveId" clId="{C2F83FF3-E7F1-4077-BD21-3C09DD116A3E}" dt="2021-05-01T09:33:03.915" v="338" actId="931"/>
      <pc:docMkLst>
        <pc:docMk/>
      </pc:docMkLst>
      <pc:sldChg chg="modSp mod">
        <pc:chgData name="lagwaitf lagwaitf" userId="7c35877e37998161" providerId="LiveId" clId="{C2F83FF3-E7F1-4077-BD21-3C09DD116A3E}" dt="2021-05-01T09:16:02.796" v="17" actId="20577"/>
        <pc:sldMkLst>
          <pc:docMk/>
          <pc:sldMk cId="717878367" sldId="256"/>
        </pc:sldMkLst>
        <pc:spChg chg="mod">
          <ac:chgData name="lagwaitf lagwaitf" userId="7c35877e37998161" providerId="LiveId" clId="{C2F83FF3-E7F1-4077-BD21-3C09DD116A3E}" dt="2021-05-01T09:16:02.796" v="17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C2F83FF3-E7F1-4077-BD21-3C09DD116A3E}" dt="2021-05-01T09:22:35.501" v="233" actId="20577"/>
        <pc:sldMkLst>
          <pc:docMk/>
          <pc:sldMk cId="1029494975" sldId="257"/>
        </pc:sldMkLst>
        <pc:spChg chg="mod">
          <ac:chgData name="lagwaitf lagwaitf" userId="7c35877e37998161" providerId="LiveId" clId="{C2F83FF3-E7F1-4077-BD21-3C09DD116A3E}" dt="2021-05-01T09:22:35.501" v="233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addSp delSp modSp mod">
        <pc:chgData name="lagwaitf lagwaitf" userId="7c35877e37998161" providerId="LiveId" clId="{C2F83FF3-E7F1-4077-BD21-3C09DD116A3E}" dt="2021-05-01T09:23:47.880" v="252" actId="478"/>
        <pc:sldMkLst>
          <pc:docMk/>
          <pc:sldMk cId="2775450203" sldId="259"/>
        </pc:sldMkLst>
        <pc:spChg chg="mod">
          <ac:chgData name="lagwaitf lagwaitf" userId="7c35877e37998161" providerId="LiveId" clId="{C2F83FF3-E7F1-4077-BD21-3C09DD116A3E}" dt="2021-05-01T09:23:43.535" v="251" actId="207"/>
          <ac:spMkLst>
            <pc:docMk/>
            <pc:sldMk cId="2775450203" sldId="259"/>
            <ac:spMk id="2" creationId="{527E05EC-AE41-41FA-B468-915355073CF3}"/>
          </ac:spMkLst>
        </pc:spChg>
        <pc:spChg chg="add mod">
          <ac:chgData name="lagwaitf lagwaitf" userId="7c35877e37998161" providerId="LiveId" clId="{C2F83FF3-E7F1-4077-BD21-3C09DD116A3E}" dt="2021-05-01T09:23:47.880" v="252" actId="478"/>
          <ac:spMkLst>
            <pc:docMk/>
            <pc:sldMk cId="2775450203" sldId="259"/>
            <ac:spMk id="6" creationId="{63902851-B09D-4896-9F06-36EC5EBE7067}"/>
          </ac:spMkLst>
        </pc:spChg>
        <pc:picChg chg="del">
          <ac:chgData name="lagwaitf lagwaitf" userId="7c35877e37998161" providerId="LiveId" clId="{C2F83FF3-E7F1-4077-BD21-3C09DD116A3E}" dt="2021-05-01T09:23:47.880" v="252" actId="478"/>
          <ac:picMkLst>
            <pc:docMk/>
            <pc:sldMk cId="2775450203" sldId="259"/>
            <ac:picMk id="9" creationId="{C7ECFE08-F368-4BC8-B0CF-B663CC963334}"/>
          </ac:picMkLst>
        </pc:picChg>
      </pc:sldChg>
      <pc:sldChg chg="delSp modSp mod">
        <pc:chgData name="lagwaitf lagwaitf" userId="7c35877e37998161" providerId="LiveId" clId="{C2F83FF3-E7F1-4077-BD21-3C09DD116A3E}" dt="2021-05-01T09:24:47.436" v="266" actId="478"/>
        <pc:sldMkLst>
          <pc:docMk/>
          <pc:sldMk cId="2215218170" sldId="260"/>
        </pc:sldMkLst>
        <pc:spChg chg="mod">
          <ac:chgData name="lagwaitf lagwaitf" userId="7c35877e37998161" providerId="LiveId" clId="{C2F83FF3-E7F1-4077-BD21-3C09DD116A3E}" dt="2021-05-01T09:24:07.561" v="256" actId="20577"/>
          <ac:spMkLst>
            <pc:docMk/>
            <pc:sldMk cId="2215218170" sldId="260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47.436" v="266" actId="478"/>
          <ac:picMkLst>
            <pc:docMk/>
            <pc:sldMk cId="2215218170" sldId="260"/>
            <ac:picMk id="9" creationId="{8D7608C0-B015-45DB-A8A0-A251CD71D8A3}"/>
          </ac:picMkLst>
        </pc:picChg>
      </pc:sldChg>
      <pc:sldChg chg="delSp modSp mod">
        <pc:chgData name="lagwaitf lagwaitf" userId="7c35877e37998161" providerId="LiveId" clId="{C2F83FF3-E7F1-4077-BD21-3C09DD116A3E}" dt="2021-05-01T09:24:45.696" v="265" actId="478"/>
        <pc:sldMkLst>
          <pc:docMk/>
          <pc:sldMk cId="3176468876" sldId="261"/>
        </pc:sldMkLst>
        <pc:spChg chg="mod">
          <ac:chgData name="lagwaitf lagwaitf" userId="7c35877e37998161" providerId="LiveId" clId="{C2F83FF3-E7F1-4077-BD21-3C09DD116A3E}" dt="2021-05-01T09:24:34.725" v="264" actId="27636"/>
          <ac:spMkLst>
            <pc:docMk/>
            <pc:sldMk cId="3176468876" sldId="261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45.696" v="265" actId="478"/>
          <ac:picMkLst>
            <pc:docMk/>
            <pc:sldMk cId="3176468876" sldId="261"/>
            <ac:picMk id="9" creationId="{3CDFE918-47A9-43FB-B5D4-8F79EF963512}"/>
          </ac:picMkLst>
        </pc:picChg>
      </pc:sldChg>
      <pc:sldChg chg="del">
        <pc:chgData name="lagwaitf lagwaitf" userId="7c35877e37998161" providerId="LiveId" clId="{C2F83FF3-E7F1-4077-BD21-3C09DD116A3E}" dt="2021-05-01T09:26:08.789" v="292" actId="47"/>
        <pc:sldMkLst>
          <pc:docMk/>
          <pc:sldMk cId="2500813527" sldId="262"/>
        </pc:sldMkLst>
      </pc:sldChg>
      <pc:sldChg chg="del">
        <pc:chgData name="lagwaitf lagwaitf" userId="7c35877e37998161" providerId="LiveId" clId="{C2F83FF3-E7F1-4077-BD21-3C09DD116A3E}" dt="2021-05-01T09:26:09.721" v="293" actId="47"/>
        <pc:sldMkLst>
          <pc:docMk/>
          <pc:sldMk cId="4269403743" sldId="263"/>
        </pc:sldMkLst>
      </pc:sldChg>
      <pc:sldChg chg="delSp modSp mod">
        <pc:chgData name="lagwaitf lagwaitf" userId="7c35877e37998161" providerId="LiveId" clId="{C2F83FF3-E7F1-4077-BD21-3C09DD116A3E}" dt="2021-05-01T09:25:42.867" v="283" actId="478"/>
        <pc:sldMkLst>
          <pc:docMk/>
          <pc:sldMk cId="51845631" sldId="267"/>
        </pc:sldMkLst>
        <pc:spChg chg="mod">
          <ac:chgData name="lagwaitf lagwaitf" userId="7c35877e37998161" providerId="LiveId" clId="{C2F83FF3-E7F1-4077-BD21-3C09DD116A3E}" dt="2021-05-01T09:25:39.547" v="282" actId="27636"/>
          <ac:spMkLst>
            <pc:docMk/>
            <pc:sldMk cId="51845631" sldId="267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5:42.867" v="283" actId="478"/>
          <ac:picMkLst>
            <pc:docMk/>
            <pc:sldMk cId="51845631" sldId="267"/>
            <ac:picMk id="9" creationId="{5BEB6A67-3AE5-4A64-A77C-57E743072561}"/>
          </ac:picMkLst>
        </pc:picChg>
      </pc:sldChg>
      <pc:sldChg chg="addSp delSp modSp mod">
        <pc:chgData name="lagwaitf lagwaitf" userId="7c35877e37998161" providerId="LiveId" clId="{C2F83FF3-E7F1-4077-BD21-3C09DD116A3E}" dt="2021-05-01T09:30:40.252" v="326" actId="1076"/>
        <pc:sldMkLst>
          <pc:docMk/>
          <pc:sldMk cId="3962139122" sldId="268"/>
        </pc:sldMkLst>
        <pc:spChg chg="mod">
          <ac:chgData name="lagwaitf lagwaitf" userId="7c35877e37998161" providerId="LiveId" clId="{C2F83FF3-E7F1-4077-BD21-3C09DD116A3E}" dt="2021-05-01T09:26:03.539" v="289" actId="207"/>
          <ac:spMkLst>
            <pc:docMk/>
            <pc:sldMk cId="3962139122" sldId="268"/>
            <ac:spMk id="2" creationId="{527E05EC-AE41-41FA-B468-915355073CF3}"/>
          </ac:spMkLst>
        </pc:spChg>
        <pc:spChg chg="add del mod">
          <ac:chgData name="lagwaitf lagwaitf" userId="7c35877e37998161" providerId="LiveId" clId="{C2F83FF3-E7F1-4077-BD21-3C09DD116A3E}" dt="2021-05-01T09:29:07.369" v="299" actId="931"/>
          <ac:spMkLst>
            <pc:docMk/>
            <pc:sldMk cId="3962139122" sldId="268"/>
            <ac:spMk id="5" creationId="{B1B40B53-9882-4A20-B063-C0B3F0C296FE}"/>
          </ac:spMkLst>
        </pc:spChg>
        <pc:picChg chg="add mod">
          <ac:chgData name="lagwaitf lagwaitf" userId="7c35877e37998161" providerId="LiveId" clId="{C2F83FF3-E7F1-4077-BD21-3C09DD116A3E}" dt="2021-05-01T09:30:32.860" v="323" actId="1076"/>
          <ac:picMkLst>
            <pc:docMk/>
            <pc:sldMk cId="3962139122" sldId="268"/>
            <ac:picMk id="9" creationId="{E63A7FF3-444E-4121-A502-BD0A6615C1B4}"/>
          </ac:picMkLst>
        </pc:picChg>
        <pc:picChg chg="del">
          <ac:chgData name="lagwaitf lagwaitf" userId="7c35877e37998161" providerId="LiveId" clId="{C2F83FF3-E7F1-4077-BD21-3C09DD116A3E}" dt="2021-05-01T09:26:06.892" v="290" actId="478"/>
          <ac:picMkLst>
            <pc:docMk/>
            <pc:sldMk cId="3962139122" sldId="268"/>
            <ac:picMk id="13" creationId="{9AA8BB2E-52A1-494C-9716-628A1E026BD5}"/>
          </ac:picMkLst>
        </pc:picChg>
        <pc:picChg chg="add mod">
          <ac:chgData name="lagwaitf lagwaitf" userId="7c35877e37998161" providerId="LiveId" clId="{C2F83FF3-E7F1-4077-BD21-3C09DD116A3E}" dt="2021-05-01T09:30:30.143" v="321" actId="1076"/>
          <ac:picMkLst>
            <pc:docMk/>
            <pc:sldMk cId="3962139122" sldId="268"/>
            <ac:picMk id="15" creationId="{22CCE29F-3274-4EEE-B538-C5DCD9F945FC}"/>
          </ac:picMkLst>
        </pc:picChg>
        <pc:picChg chg="add mod">
          <ac:chgData name="lagwaitf lagwaitf" userId="7c35877e37998161" providerId="LiveId" clId="{C2F83FF3-E7F1-4077-BD21-3C09DD116A3E}" dt="2021-05-01T09:30:40.252" v="326" actId="1076"/>
          <ac:picMkLst>
            <pc:docMk/>
            <pc:sldMk cId="3962139122" sldId="268"/>
            <ac:picMk id="17" creationId="{A9E0ACD0-9726-4DC2-9E6B-B26B25A8958F}"/>
          </ac:picMkLst>
        </pc:picChg>
        <pc:picChg chg="add mod">
          <ac:chgData name="lagwaitf lagwaitf" userId="7c35877e37998161" providerId="LiveId" clId="{C2F83FF3-E7F1-4077-BD21-3C09DD116A3E}" dt="2021-05-01T09:30:31.348" v="322" actId="1076"/>
          <ac:picMkLst>
            <pc:docMk/>
            <pc:sldMk cId="3962139122" sldId="268"/>
            <ac:picMk id="19" creationId="{E69F5F2C-B02D-4569-849B-5F9439B84BFC}"/>
          </ac:picMkLst>
        </pc:picChg>
        <pc:picChg chg="del">
          <ac:chgData name="lagwaitf lagwaitf" userId="7c35877e37998161" providerId="LiveId" clId="{C2F83FF3-E7F1-4077-BD21-3C09DD116A3E}" dt="2021-05-01T09:26:07.491" v="291" actId="478"/>
          <ac:picMkLst>
            <pc:docMk/>
            <pc:sldMk cId="3962139122" sldId="268"/>
            <ac:picMk id="23" creationId="{59633086-8CFC-474F-AE96-AB8DAE82FD09}"/>
          </ac:picMkLst>
        </pc:picChg>
      </pc:sldChg>
      <pc:sldChg chg="delSp modSp mod">
        <pc:chgData name="lagwaitf lagwaitf" userId="7c35877e37998161" providerId="LiveId" clId="{C2F83FF3-E7F1-4077-BD21-3C09DD116A3E}" dt="2021-05-01T09:25:14.078" v="275" actId="255"/>
        <pc:sldMkLst>
          <pc:docMk/>
          <pc:sldMk cId="2809134784" sldId="269"/>
        </pc:sldMkLst>
        <pc:spChg chg="mod">
          <ac:chgData name="lagwaitf lagwaitf" userId="7c35877e37998161" providerId="LiveId" clId="{C2F83FF3-E7F1-4077-BD21-3C09DD116A3E}" dt="2021-05-01T09:25:14.078" v="275" actId="255"/>
          <ac:spMkLst>
            <pc:docMk/>
            <pc:sldMk cId="2809134784" sldId="269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54.355" v="267" actId="478"/>
          <ac:picMkLst>
            <pc:docMk/>
            <pc:sldMk cId="2809134784" sldId="269"/>
            <ac:picMk id="7" creationId="{71E61600-D839-4D07-9754-6AB7FB8E6953}"/>
          </ac:picMkLst>
        </pc:picChg>
      </pc:sldChg>
      <pc:sldChg chg="del">
        <pc:chgData name="lagwaitf lagwaitf" userId="7c35877e37998161" providerId="LiveId" clId="{C2F83FF3-E7F1-4077-BD21-3C09DD116A3E}" dt="2021-05-01T09:26:14.972" v="297" actId="47"/>
        <pc:sldMkLst>
          <pc:docMk/>
          <pc:sldMk cId="3415186053" sldId="270"/>
        </pc:sldMkLst>
      </pc:sldChg>
      <pc:sldChg chg="modSp mod">
        <pc:chgData name="lagwaitf lagwaitf" userId="7c35877e37998161" providerId="LiveId" clId="{C2F83FF3-E7F1-4077-BD21-3C09DD116A3E}" dt="2021-05-01T09:23:21.965" v="247" actId="5793"/>
        <pc:sldMkLst>
          <pc:docMk/>
          <pc:sldMk cId="1394492894" sldId="271"/>
        </pc:sldMkLst>
        <pc:spChg chg="mod">
          <ac:chgData name="lagwaitf lagwaitf" userId="7c35877e37998161" providerId="LiveId" clId="{C2F83FF3-E7F1-4077-BD21-3C09DD116A3E}" dt="2021-05-01T09:23:01.880" v="238" actId="27636"/>
          <ac:spMkLst>
            <pc:docMk/>
            <pc:sldMk cId="1394492894" sldId="271"/>
            <ac:spMk id="2" creationId="{527E05EC-AE41-41FA-B468-915355073CF3}"/>
          </ac:spMkLst>
        </pc:spChg>
        <pc:spChg chg="mod">
          <ac:chgData name="lagwaitf lagwaitf" userId="7c35877e37998161" providerId="LiveId" clId="{C2F83FF3-E7F1-4077-BD21-3C09DD116A3E}" dt="2021-05-01T09:23:21.965" v="247" actId="5793"/>
          <ac:spMkLst>
            <pc:docMk/>
            <pc:sldMk cId="1394492894" sldId="271"/>
            <ac:spMk id="3" creationId="{A0C7ACD6-AD37-445C-8456-6AFEF083DEA0}"/>
          </ac:spMkLst>
        </pc:spChg>
      </pc:sldChg>
      <pc:sldChg chg="addSp delSp modSp add mod">
        <pc:chgData name="lagwaitf lagwaitf" userId="7c35877e37998161" providerId="LiveId" clId="{C2F83FF3-E7F1-4077-BD21-3C09DD116A3E}" dt="2021-05-01T09:32:36.774" v="333" actId="478"/>
        <pc:sldMkLst>
          <pc:docMk/>
          <pc:sldMk cId="434976539" sldId="272"/>
        </pc:sldMkLst>
        <pc:spChg chg="add del mod">
          <ac:chgData name="lagwaitf lagwaitf" userId="7c35877e37998161" providerId="LiveId" clId="{C2F83FF3-E7F1-4077-BD21-3C09DD116A3E}" dt="2021-05-01T09:32:34.453" v="330" actId="478"/>
          <ac:spMkLst>
            <pc:docMk/>
            <pc:sldMk cId="434976539" sldId="272"/>
            <ac:spMk id="5" creationId="{5D02EE3E-C113-4715-8EBC-9559D57AA10C}"/>
          </ac:spMkLst>
        </pc:spChg>
        <pc:spChg chg="add mod">
          <ac:chgData name="lagwaitf lagwaitf" userId="7c35877e37998161" providerId="LiveId" clId="{C2F83FF3-E7F1-4077-BD21-3C09DD116A3E}" dt="2021-05-01T09:32:36.774" v="333" actId="478"/>
          <ac:spMkLst>
            <pc:docMk/>
            <pc:sldMk cId="434976539" sldId="272"/>
            <ac:spMk id="13" creationId="{84CE27E3-25AB-4505-BE0D-37732875BA0A}"/>
          </ac:spMkLst>
        </pc:spChg>
        <pc:picChg chg="add del">
          <ac:chgData name="lagwaitf lagwaitf" userId="7c35877e37998161" providerId="LiveId" clId="{C2F83FF3-E7F1-4077-BD21-3C09DD116A3E}" dt="2021-05-01T09:32:36.774" v="333" actId="478"/>
          <ac:picMkLst>
            <pc:docMk/>
            <pc:sldMk cId="434976539" sldId="272"/>
            <ac:picMk id="9" creationId="{E63A7FF3-444E-4121-A502-BD0A6615C1B4}"/>
          </ac:picMkLst>
        </pc:picChg>
        <pc:picChg chg="del">
          <ac:chgData name="lagwaitf lagwaitf" userId="7c35877e37998161" providerId="LiveId" clId="{C2F83FF3-E7F1-4077-BD21-3C09DD116A3E}" dt="2021-05-01T09:32:35.615" v="331" actId="478"/>
          <ac:picMkLst>
            <pc:docMk/>
            <pc:sldMk cId="434976539" sldId="272"/>
            <ac:picMk id="15" creationId="{22CCE29F-3274-4EEE-B538-C5DCD9F945FC}"/>
          </ac:picMkLst>
        </pc:picChg>
        <pc:picChg chg="del">
          <ac:chgData name="lagwaitf lagwaitf" userId="7c35877e37998161" providerId="LiveId" clId="{C2F83FF3-E7F1-4077-BD21-3C09DD116A3E}" dt="2021-05-01T09:32:30.592" v="328" actId="478"/>
          <ac:picMkLst>
            <pc:docMk/>
            <pc:sldMk cId="434976539" sldId="272"/>
            <ac:picMk id="17" creationId="{A9E0ACD0-9726-4DC2-9E6B-B26B25A8958F}"/>
          </ac:picMkLst>
        </pc:picChg>
        <pc:picChg chg="del">
          <ac:chgData name="lagwaitf lagwaitf" userId="7c35877e37998161" providerId="LiveId" clId="{C2F83FF3-E7F1-4077-BD21-3C09DD116A3E}" dt="2021-05-01T09:32:36.149" v="332" actId="478"/>
          <ac:picMkLst>
            <pc:docMk/>
            <pc:sldMk cId="434976539" sldId="272"/>
            <ac:picMk id="19" creationId="{E69F5F2C-B02D-4569-849B-5F9439B84BFC}"/>
          </ac:picMkLst>
        </pc:picChg>
      </pc:sldChg>
      <pc:sldChg chg="del">
        <pc:chgData name="lagwaitf lagwaitf" userId="7c35877e37998161" providerId="LiveId" clId="{C2F83FF3-E7F1-4077-BD21-3C09DD116A3E}" dt="2021-05-01T09:26:16.319" v="298" actId="47"/>
        <pc:sldMkLst>
          <pc:docMk/>
          <pc:sldMk cId="1886195545" sldId="272"/>
        </pc:sldMkLst>
      </pc:sldChg>
      <pc:sldChg chg="addSp delSp modSp add">
        <pc:chgData name="lagwaitf lagwaitf" userId="7c35877e37998161" providerId="LiveId" clId="{C2F83FF3-E7F1-4077-BD21-3C09DD116A3E}" dt="2021-05-01T09:32:50.324" v="335" actId="931"/>
        <pc:sldMkLst>
          <pc:docMk/>
          <pc:sldMk cId="1961585948" sldId="273"/>
        </pc:sldMkLst>
        <pc:spChg chg="del">
          <ac:chgData name="lagwaitf lagwaitf" userId="7c35877e37998161" providerId="LiveId" clId="{C2F83FF3-E7F1-4077-BD21-3C09DD116A3E}" dt="2021-05-01T09:32:50.324" v="335" actId="931"/>
          <ac:spMkLst>
            <pc:docMk/>
            <pc:sldMk cId="1961585948" sldId="273"/>
            <ac:spMk id="13" creationId="{84CE27E3-25AB-4505-BE0D-37732875BA0A}"/>
          </ac:spMkLst>
        </pc:spChg>
        <pc:picChg chg="add mod">
          <ac:chgData name="lagwaitf lagwaitf" userId="7c35877e37998161" providerId="LiveId" clId="{C2F83FF3-E7F1-4077-BD21-3C09DD116A3E}" dt="2021-05-01T09:32:50.324" v="335" actId="931"/>
          <ac:picMkLst>
            <pc:docMk/>
            <pc:sldMk cId="1961585948" sldId="273"/>
            <ac:picMk id="5" creationId="{FFB37A71-1403-465A-A653-1935909E5DB3}"/>
          </ac:picMkLst>
        </pc:picChg>
      </pc:sldChg>
      <pc:sldChg chg="del">
        <pc:chgData name="lagwaitf lagwaitf" userId="7c35877e37998161" providerId="LiveId" clId="{C2F83FF3-E7F1-4077-BD21-3C09DD116A3E}" dt="2021-05-01T09:26:10.891" v="294" actId="47"/>
        <pc:sldMkLst>
          <pc:docMk/>
          <pc:sldMk cId="2876473355" sldId="273"/>
        </pc:sldMkLst>
      </pc:sldChg>
      <pc:sldChg chg="del">
        <pc:chgData name="lagwaitf lagwaitf" userId="7c35877e37998161" providerId="LiveId" clId="{C2F83FF3-E7F1-4077-BD21-3C09DD116A3E}" dt="2021-05-01T09:26:11.741" v="295" actId="47"/>
        <pc:sldMkLst>
          <pc:docMk/>
          <pc:sldMk cId="801354930" sldId="274"/>
        </pc:sldMkLst>
      </pc:sldChg>
      <pc:sldChg chg="addSp delSp modSp add mod">
        <pc:chgData name="lagwaitf lagwaitf" userId="7c35877e37998161" providerId="LiveId" clId="{C2F83FF3-E7F1-4077-BD21-3C09DD116A3E}" dt="2021-05-01T09:33:03.915" v="338" actId="931"/>
        <pc:sldMkLst>
          <pc:docMk/>
          <pc:sldMk cId="3684542166" sldId="274"/>
        </pc:sldMkLst>
        <pc:spChg chg="add del mod">
          <ac:chgData name="lagwaitf lagwaitf" userId="7c35877e37998161" providerId="LiveId" clId="{C2F83FF3-E7F1-4077-BD21-3C09DD116A3E}" dt="2021-05-01T09:33:03.915" v="338" actId="931"/>
          <ac:spMkLst>
            <pc:docMk/>
            <pc:sldMk cId="3684542166" sldId="274"/>
            <ac:spMk id="7" creationId="{0714B101-1E35-49D9-96C5-571B9A07390D}"/>
          </ac:spMkLst>
        </pc:spChg>
        <pc:picChg chg="del">
          <ac:chgData name="lagwaitf lagwaitf" userId="7c35877e37998161" providerId="LiveId" clId="{C2F83FF3-E7F1-4077-BD21-3C09DD116A3E}" dt="2021-05-01T09:33:00.173" v="337" actId="478"/>
          <ac:picMkLst>
            <pc:docMk/>
            <pc:sldMk cId="3684542166" sldId="274"/>
            <ac:picMk id="5" creationId="{FFB37A71-1403-465A-A653-1935909E5DB3}"/>
          </ac:picMkLst>
        </pc:picChg>
        <pc:picChg chg="add mod">
          <ac:chgData name="lagwaitf lagwaitf" userId="7c35877e37998161" providerId="LiveId" clId="{C2F83FF3-E7F1-4077-BD21-3C09DD116A3E}" dt="2021-05-01T09:33:03.915" v="338" actId="931"/>
          <ac:picMkLst>
            <pc:docMk/>
            <pc:sldMk cId="3684542166" sldId="274"/>
            <ac:picMk id="13" creationId="{6220AB55-F50F-4442-B2FF-2F131684043B}"/>
          </ac:picMkLst>
        </pc:picChg>
      </pc:sldChg>
      <pc:sldChg chg="del">
        <pc:chgData name="lagwaitf lagwaitf" userId="7c35877e37998161" providerId="LiveId" clId="{C2F83FF3-E7F1-4077-BD21-3C09DD116A3E}" dt="2021-05-01T09:26:12.595" v="296" actId="47"/>
        <pc:sldMkLst>
          <pc:docMk/>
          <pc:sldMk cId="1927214811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6065-9229-4AD7-A2B2-13F00DB0CA2A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6B4D5-F227-44E3-A461-CC53DFC7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8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1147F-7320-4CAF-A56E-A80E09AC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98440A-E919-4FD2-9FAB-4594AD1A4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70968-7339-4E8F-80E8-D54EDA2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EFBB4-A859-4137-9849-42A4EC63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A7468-984E-4BF9-9131-912D7E8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1CD0D-8632-4CB7-B04A-ABC821EA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5C6A5-52C2-44F8-A2BF-A859229A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44CD1-03B4-4CBE-9DE8-380E4B38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6FF2C-72A2-48FC-9D35-2442E96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7E711-63B2-4646-85EF-7B7FEB6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39AD74-CA5C-4038-B8E9-D2ADE1D5F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A33FE-C8E7-416A-8537-108D2380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7B5D2-446B-4B8D-9A7B-889416BC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1B1F9-C357-4FE7-B692-5FCA5FB6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89293-20B6-4107-B251-C8214EF6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186D-43D1-4095-BEB9-780C8EBE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E8E3F-A196-49AD-85A8-FFC16CDC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49B45-A4D2-45AA-9279-7472E5A0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DC317-FA9E-44DB-81F4-EBF8D22B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9F14C-DF3E-4CF4-993E-F81FE8A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12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2C216-2BD8-492F-8B33-6000D8DD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24AAA-DF6B-4E43-8344-EFD6AD9E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DC83F-DC8F-4E0B-829F-1A3BEE16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5D2E4-1EB0-4484-89E2-4485F86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BCF91-3074-42E2-9837-C524566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4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A06FD-8B97-4755-8B02-9E790251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45E3A-FE4C-4A6F-A550-BAA859E9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38A753-01C5-4306-9313-46CF1F76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FFB9D-CC60-4092-B3FC-C8B3E41C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12C07-1B54-492D-A8E5-00A824B1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39CCF-B4A8-4963-91F6-78F5288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7428E-B244-4B4C-90CB-D0C0BC0C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AEDC-9C62-4853-BB7E-153E9F77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470272-FC0D-4E64-8553-FF2EC9FE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76565D-94EF-4AEE-88B1-494E7F48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CEA9BD-0E57-4DCF-8F7B-C2C813CA6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655B21-43D0-4800-A977-CA24341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451E52-BD7A-4AEB-A155-00D92122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501655-E040-49BE-8107-5FBF3369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43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37A0E-70EE-47AF-84AA-D20FCC40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5024F5-3821-405A-82CE-18C75929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716C4B-7CEA-4929-8E89-BF3F025D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FDB10C-4B39-4113-BA3E-2011A4DD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2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D8AE75-5425-4F8F-8FA9-9D39775D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495FFF-7A4F-40DC-A9AE-0AC5CE23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B02CC4-12AE-4C57-9DB8-A97310AE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691D-0D1A-4F99-AFCD-D05A6735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2E113-AB66-4690-BA5E-184D44EC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E159EB-A2C2-4C42-8D44-4FCDBC67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867B46-0C52-4FB8-82FC-A639279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89EE4-8612-43AD-8289-CE76DFB3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CA22DA-0195-4A13-9A86-E8EC5554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0A001-4671-4345-9AEB-A6E90ABB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E4147B-1688-4012-8B6B-6455EB01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88642C-2690-4EE9-9FD3-79ACB16E3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6101E-FA43-4F0D-8AD3-B2A1AB89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07449-D7F5-4825-8F65-36B806D7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763AB-B64C-4B3B-8FFF-037C2B39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D0C675-D433-4F70-ABF2-7C81ED7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81F2B-8153-44BC-8E62-9B811AC3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FF102-7EDD-4F39-BB11-9BC57E77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C7545-5AC7-44EA-9316-BC659D8FB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8DA08-5E76-407F-B007-61647F926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5DD26F-37CC-425D-BDB6-2DEC25E2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Présentation Projet E-</a:t>
            </a:r>
            <a:r>
              <a:rPr lang="fr-FR" dirty="0" err="1">
                <a:solidFill>
                  <a:srgbClr val="FFFFFF"/>
                </a:solidFill>
              </a:rPr>
              <a:t>Covid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E8F93-8BF4-4393-83B9-B859F47FF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7ACE0-8545-4CE0-A618-6FB4E301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E486D-19D9-4AAC-B0D1-9D3991A1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10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4CE27E3-25AB-4505-BE0D-37732875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7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11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B37A71-1403-465A-A653-1935909E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52" y="1825625"/>
            <a:ext cx="4653696" cy="4351338"/>
          </a:xfrm>
        </p:spPr>
      </p:pic>
    </p:spTree>
    <p:extLst>
      <p:ext uri="{BB962C8B-B14F-4D97-AF65-F5344CB8AC3E}">
        <p14:creationId xmlns:p14="http://schemas.microsoft.com/office/powerpoint/2010/main" val="19615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12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6220AB55-F50F-4442-B2FF-2F1316840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95" y="1825625"/>
            <a:ext cx="4528809" cy="4351338"/>
          </a:xfrm>
        </p:spPr>
      </p:pic>
    </p:spTree>
    <p:extLst>
      <p:ext uri="{BB962C8B-B14F-4D97-AF65-F5344CB8AC3E}">
        <p14:creationId xmlns:p14="http://schemas.microsoft.com/office/powerpoint/2010/main" val="368454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327" y="3056870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/>
              <a:t>Conclusion</a:t>
            </a:r>
            <a:r>
              <a:rPr lang="fr-FR" sz="4000" dirty="0">
                <a:solidFill>
                  <a:srgbClr val="3F3F3F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0676F-1156-4A08-AA0A-08361872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CFFCCA-7A7A-4070-A598-C3F85EE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4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 lnSpcReduction="10000"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I. Présentation du projet 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II. Présentation de la partie : Infra BOX + Gateway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III. Présentation de la partie : Application Mobile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IV. Présentation de la partie : Serveur Web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V. Présentation de la partie : Backend et base de données 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VI. Présentation de la partie : Web Service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VII.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83F43-2EE2-4B84-8149-6E2645E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9D339-AD10-4D60-9159-36387D5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9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</a:t>
            </a:r>
            <a:r>
              <a:rPr lang="fr-FR" sz="4000" dirty="0">
                <a:solidFill>
                  <a:schemeClr val="bg1"/>
                </a:solidFill>
              </a:rPr>
              <a:t>. 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…</a:t>
            </a:r>
          </a:p>
          <a:p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83F43-2EE2-4B84-8149-6E2645E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9D339-AD10-4D60-9159-36387D5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49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II. </a:t>
            </a:r>
            <a:r>
              <a:rPr lang="fr-FR" sz="4000" dirty="0">
                <a:solidFill>
                  <a:schemeClr val="bg1"/>
                </a:solidFill>
              </a:rPr>
              <a:t>Présentation de la partie : Infra BOX + Gateway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52C3D-DC4E-4FA7-B4FE-9628C4D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FABBBB-E545-47C0-9F8F-F411B422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902851-B09D-4896-9F06-36EC5EBE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5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III</a:t>
            </a:r>
            <a:r>
              <a:rPr lang="fr-FR" sz="4000" dirty="0">
                <a:solidFill>
                  <a:schemeClr val="bg1"/>
                </a:solidFill>
              </a:rPr>
              <a:t>. Présentation de la partie : 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888D5-F666-4989-B28A-243F28D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01BD19-8D6A-4804-B116-180DAD4C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1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IV. </a:t>
            </a:r>
            <a:r>
              <a:rPr lang="fr-FR" sz="4000" dirty="0">
                <a:solidFill>
                  <a:schemeClr val="bg1"/>
                </a:solidFill>
              </a:rPr>
              <a:t>Présentation de la partie : 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3DA80-A5A3-4CC7-8A8B-F0D2B56D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9AA24-42DC-4F2C-B72D-F9FBBE2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6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V. </a:t>
            </a:r>
            <a:r>
              <a:rPr lang="fr-FR" sz="3600" dirty="0">
                <a:solidFill>
                  <a:schemeClr val="bg1"/>
                </a:solidFill>
              </a:rPr>
              <a:t>Présentation de la partie : Backend et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3DA80-A5A3-4CC7-8A8B-F0D2B56D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9AA24-42DC-4F2C-B72D-F9FBBE2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VI. </a:t>
            </a:r>
            <a:r>
              <a:rPr lang="fr-FR" sz="4000" dirty="0">
                <a:solidFill>
                  <a:schemeClr val="bg1"/>
                </a:solidFill>
              </a:rPr>
              <a:t>Présentation de la partie : Web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01E8F-0181-415A-BC56-F021E011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7EDBD-CDDF-42C0-A6F6-F78594A5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9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63A7FF3-444E-4121-A502-BD0A6615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7" y="2184138"/>
            <a:ext cx="1866900" cy="1866900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CCE29F-3274-4EEE-B538-C5DCD9F94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81" y="2224446"/>
            <a:ext cx="2156148" cy="19823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E0ACD0-9726-4DC2-9E6B-B26B25A89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4337039"/>
            <a:ext cx="4024714" cy="1877529"/>
          </a:xfrm>
          <a:prstGeom prst="rect">
            <a:avLst/>
          </a:prstGeom>
        </p:spPr>
      </p:pic>
      <p:pic>
        <p:nvPicPr>
          <p:cNvPr id="19" name="Image 18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E69F5F2C-B02D-4569-849B-5F9439B84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57" y="2248243"/>
            <a:ext cx="1866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205</Words>
  <Application>Microsoft Office PowerPoint</Application>
  <PresentationFormat>Grand écran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Projet E-Covid</vt:lpstr>
      <vt:lpstr>Sommaire</vt:lpstr>
      <vt:lpstr>I. Présentation du projet </vt:lpstr>
      <vt:lpstr>II. Présentation de la partie : Infra BOX + Gateway </vt:lpstr>
      <vt:lpstr>III. Présentation de la partie : Application Mobile</vt:lpstr>
      <vt:lpstr>IV. Présentation de la partie : Serveur Web</vt:lpstr>
      <vt:lpstr>V. Présentation de la partie : Backend et base de données </vt:lpstr>
      <vt:lpstr>VI. Présentation de la partie : Web Service</vt:lpstr>
      <vt:lpstr>VII. Présentation de la partie : Capteurs/Actionneurs</vt:lpstr>
      <vt:lpstr>VII. Présentation de la partie : Capteurs/Actionneurs</vt:lpstr>
      <vt:lpstr>VII. Présentation de la partie : Capteurs/Actionneurs</vt:lpstr>
      <vt:lpstr>VII. Présentation de la partie : Capteurs/Actionneurs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creator>lagwaitf lagwaitf</dc:creator>
  <cp:lastModifiedBy>lagwaitf lagwaitf</cp:lastModifiedBy>
  <cp:revision>6</cp:revision>
  <dcterms:created xsi:type="dcterms:W3CDTF">2021-03-05T16:38:17Z</dcterms:created>
  <dcterms:modified xsi:type="dcterms:W3CDTF">2021-05-01T09:33:30Z</dcterms:modified>
</cp:coreProperties>
</file>