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9501B55E-7F34-4815-9CB9-4B195243A283}"/>
    <pc:docChg chg="custSel addSld modSld">
      <pc:chgData name="lagwaitf lagwaitf" userId="7c35877e37998161" providerId="LiveId" clId="{9501B55E-7F34-4815-9CB9-4B195243A283}" dt="2021-05-09T08:44:34.005" v="25" actId="1076"/>
      <pc:docMkLst>
        <pc:docMk/>
      </pc:docMkLst>
      <pc:sldChg chg="modSp mod">
        <pc:chgData name="lagwaitf lagwaitf" userId="7c35877e37998161" providerId="LiveId" clId="{9501B55E-7F34-4815-9CB9-4B195243A283}" dt="2021-05-09T08:25:26.087" v="5" actId="27636"/>
        <pc:sldMkLst>
          <pc:docMk/>
          <pc:sldMk cId="0" sldId="257"/>
        </pc:sldMkLst>
        <pc:spChg chg="mod">
          <ac:chgData name="lagwaitf lagwaitf" userId="7c35877e37998161" providerId="LiveId" clId="{9501B55E-7F34-4815-9CB9-4B195243A283}" dt="2021-05-09T08:25:26.087" v="5" actId="27636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2" v="6" actId="27636"/>
        <pc:sldMkLst>
          <pc:docMk/>
          <pc:sldMk cId="0" sldId="259"/>
        </pc:sldMkLst>
        <pc:spChg chg="mod">
          <ac:chgData name="lagwaitf lagwaitf" userId="7c35877e37998161" providerId="LiveId" clId="{9501B55E-7F34-4815-9CB9-4B195243A283}" dt="2021-05-09T08:25:26.092" v="6" actId="27636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98" v="7" actId="27636"/>
        <pc:sldMkLst>
          <pc:docMk/>
          <pc:sldMk cId="0" sldId="260"/>
        </pc:sldMkLst>
        <pc:spChg chg="mod">
          <ac:chgData name="lagwaitf lagwaitf" userId="7c35877e37998161" providerId="LiveId" clId="{9501B55E-7F34-4815-9CB9-4B195243A283}" dt="2021-05-09T08:25:26.098" v="7" actId="27636"/>
          <ac:spMkLst>
            <pc:docMk/>
            <pc:sldMk cId="0" sldId="260"/>
            <ac:spMk id="116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3" v="8" actId="27636"/>
        <pc:sldMkLst>
          <pc:docMk/>
          <pc:sldMk cId="0" sldId="261"/>
        </pc:sldMkLst>
        <pc:spChg chg="mod">
          <ac:chgData name="lagwaitf lagwaitf" userId="7c35877e37998161" providerId="LiveId" clId="{9501B55E-7F34-4815-9CB9-4B195243A283}" dt="2021-05-09T08:25:26.103" v="8" actId="27636"/>
          <ac:spMkLst>
            <pc:docMk/>
            <pc:sldMk cId="0" sldId="261"/>
            <ac:spMk id="13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107" v="9" actId="27636"/>
        <pc:sldMkLst>
          <pc:docMk/>
          <pc:sldMk cId="0" sldId="263"/>
        </pc:sldMkLst>
        <pc:spChg chg="mod">
          <ac:chgData name="lagwaitf lagwaitf" userId="7c35877e37998161" providerId="LiveId" clId="{9501B55E-7F34-4815-9CB9-4B195243A283}" dt="2021-05-09T08:25:26.107" v="9" actId="27636"/>
          <ac:spMkLst>
            <pc:docMk/>
            <pc:sldMk cId="0" sldId="263"/>
            <ac:spMk id="152" creationId="{00000000-0000-0000-0000-000000000000}"/>
          </ac:spMkLst>
        </pc:spChg>
      </pc:sldChg>
      <pc:sldChg chg="addSp modSp mod">
        <pc:chgData name="lagwaitf lagwaitf" userId="7c35877e37998161" providerId="LiveId" clId="{9501B55E-7F34-4815-9CB9-4B195243A283}" dt="2021-05-09T08:25:37.638" v="14" actId="1076"/>
        <pc:sldMkLst>
          <pc:docMk/>
          <pc:sldMk cId="0" sldId="265"/>
        </pc:sldMkLst>
        <pc:spChg chg="mod">
          <ac:chgData name="lagwaitf lagwaitf" userId="7c35877e37998161" providerId="LiveId" clId="{9501B55E-7F34-4815-9CB9-4B195243A283}" dt="2021-05-09T08:25:26.053" v="1" actId="27636"/>
          <ac:spMkLst>
            <pc:docMk/>
            <pc:sldMk cId="0" sldId="265"/>
            <ac:spMk id="174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25:37.638" v="14" actId="1076"/>
          <ac:picMkLst>
            <pc:docMk/>
            <pc:sldMk cId="0" sldId="265"/>
            <ac:picMk id="3" creationId="{06BCD82C-44E1-4F24-9612-31EA101D3F09}"/>
          </ac:picMkLst>
        </pc:picChg>
      </pc:sldChg>
      <pc:sldChg chg="modSp mod">
        <pc:chgData name="lagwaitf lagwaitf" userId="7c35877e37998161" providerId="LiveId" clId="{9501B55E-7F34-4815-9CB9-4B195243A283}" dt="2021-05-09T08:25:26.062" v="2" actId="27636"/>
        <pc:sldMkLst>
          <pc:docMk/>
          <pc:sldMk cId="0" sldId="266"/>
        </pc:sldMkLst>
        <pc:spChg chg="mod">
          <ac:chgData name="lagwaitf lagwaitf" userId="7c35877e37998161" providerId="LiveId" clId="{9501B55E-7F34-4815-9CB9-4B195243A283}" dt="2021-05-09T08:25:26.062" v="2" actId="27636"/>
          <ac:spMkLst>
            <pc:docMk/>
            <pc:sldMk cId="0" sldId="266"/>
            <ac:spMk id="185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66" v="3" actId="27636"/>
        <pc:sldMkLst>
          <pc:docMk/>
          <pc:sldMk cId="0" sldId="267"/>
        </pc:sldMkLst>
        <pc:spChg chg="mod">
          <ac:chgData name="lagwaitf lagwaitf" userId="7c35877e37998161" providerId="LiveId" clId="{9501B55E-7F34-4815-9CB9-4B195243A283}" dt="2021-05-09T08:25:26.066" v="3" actId="27636"/>
          <ac:spMkLst>
            <pc:docMk/>
            <pc:sldMk cId="0" sldId="267"/>
            <ac:spMk id="193" creationId="{00000000-0000-0000-0000-000000000000}"/>
          </ac:spMkLst>
        </pc:spChg>
      </pc:sldChg>
      <pc:sldChg chg="modSp mod">
        <pc:chgData name="lagwaitf lagwaitf" userId="7c35877e37998161" providerId="LiveId" clId="{9501B55E-7F34-4815-9CB9-4B195243A283}" dt="2021-05-09T08:25:26.070" v="4" actId="27636"/>
        <pc:sldMkLst>
          <pc:docMk/>
          <pc:sldMk cId="0" sldId="268"/>
        </pc:sldMkLst>
        <pc:spChg chg="mod">
          <ac:chgData name="lagwaitf lagwaitf" userId="7c35877e37998161" providerId="LiveId" clId="{9501B55E-7F34-4815-9CB9-4B195243A283}" dt="2021-05-09T08:25:26.070" v="4" actId="27636"/>
          <ac:spMkLst>
            <pc:docMk/>
            <pc:sldMk cId="0" sldId="268"/>
            <ac:spMk id="201" creationId="{00000000-0000-0000-0000-000000000000}"/>
          </ac:spMkLst>
        </pc:spChg>
      </pc:sldChg>
      <pc:sldChg chg="addSp delSp modSp add mod">
        <pc:chgData name="lagwaitf lagwaitf" userId="7c35877e37998161" providerId="LiveId" clId="{9501B55E-7F34-4815-9CB9-4B195243A283}" dt="2021-05-09T08:44:34.005" v="25" actId="1076"/>
        <pc:sldMkLst>
          <pc:docMk/>
          <pc:sldMk cId="2567686842" sldId="270"/>
        </pc:sldMkLst>
        <pc:spChg chg="del">
          <ac:chgData name="lagwaitf lagwaitf" userId="7c35877e37998161" providerId="LiveId" clId="{9501B55E-7F34-4815-9CB9-4B195243A283}" dt="2021-05-09T08:44:08.545" v="16" actId="478"/>
          <ac:spMkLst>
            <pc:docMk/>
            <pc:sldMk cId="2567686842" sldId="270"/>
            <ac:spMk id="167" creationId="{00000000-0000-0000-0000-000000000000}"/>
          </ac:spMkLst>
        </pc:spChg>
        <pc:spChg chg="del mod">
          <ac:chgData name="lagwaitf lagwaitf" userId="7c35877e37998161" providerId="LiveId" clId="{9501B55E-7F34-4815-9CB9-4B195243A283}" dt="2021-05-09T08:44:15.399" v="22" actId="478"/>
          <ac:spMkLst>
            <pc:docMk/>
            <pc:sldMk cId="2567686842" sldId="270"/>
            <ac:spMk id="169" creationId="{00000000-0000-0000-0000-000000000000}"/>
          </ac:spMkLst>
        </pc:spChg>
        <pc:picChg chg="add mod">
          <ac:chgData name="lagwaitf lagwaitf" userId="7c35877e37998161" providerId="LiveId" clId="{9501B55E-7F34-4815-9CB9-4B195243A283}" dt="2021-05-09T08:44:34.005" v="25" actId="1076"/>
          <ac:picMkLst>
            <pc:docMk/>
            <pc:sldMk cId="2567686842" sldId="270"/>
            <ac:picMk id="3" creationId="{425C333D-2A3B-4A1D-B8DB-3649D95AB209}"/>
          </ac:picMkLst>
        </pc:picChg>
        <pc:picChg chg="del">
          <ac:chgData name="lagwaitf lagwaitf" userId="7c35877e37998161" providerId="LiveId" clId="{9501B55E-7F34-4815-9CB9-4B195243A283}" dt="2021-05-09T08:44:09.853" v="17" actId="478"/>
          <ac:picMkLst>
            <pc:docMk/>
            <pc:sldMk cId="2567686842" sldId="270"/>
            <ac:picMk id="164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095" v="19" actId="478"/>
          <ac:picMkLst>
            <pc:docMk/>
            <pc:sldMk cId="2567686842" sldId="270"/>
            <ac:picMk id="165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0.467" v="18" actId="478"/>
          <ac:picMkLst>
            <pc:docMk/>
            <pc:sldMk cId="2567686842" sldId="270"/>
            <ac:picMk id="166" creationId="{00000000-0000-0000-0000-000000000000}"/>
          </ac:picMkLst>
        </pc:picChg>
        <pc:picChg chg="del">
          <ac:chgData name="lagwaitf lagwaitf" userId="7c35877e37998161" providerId="LiveId" clId="{9501B55E-7F34-4815-9CB9-4B195243A283}" dt="2021-05-09T08:44:11.564" v="20" actId="478"/>
          <ac:picMkLst>
            <pc:docMk/>
            <pc:sldMk cId="2567686842" sldId="270"/>
            <ac:picMk id="16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963000" y="2184120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4416480" y="2224440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3265560" y="4336920"/>
            <a:ext cx="4024440" cy="187704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7878240" y="2248200"/>
            <a:ext cx="1866600" cy="1780920"/>
          </a:xfrm>
          <a:prstGeom prst="rect">
            <a:avLst/>
          </a:prstGeom>
          <a:ln w="0">
            <a:noFill/>
          </a:ln>
        </p:spPr>
      </p:pic>
      <p:pic>
        <p:nvPicPr>
          <p:cNvPr id="3" name="Image 2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06BCD82C-44E1-4F24-9612-31EA101D3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00" y="4200840"/>
            <a:ext cx="2155680" cy="2155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8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de la partie : Capteurs/Actionneurs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II. Présentation de la partie : Infra BOX + Gateway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III. Présentation de la partie : Application Mobile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IV. Présentation de la partie : Serveur Web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V. Présentation de la partie : Backend et base de données 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VI. Présentation de la partie : Web Service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VII. Présentation de la partie : Capteurs/Actionneurs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FFFFFF"/>
                </a:solidFill>
                <a:latin typeface="Calibri"/>
              </a:rPr>
              <a:t>…</a:t>
            </a: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Infra BOX + Gateway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.II Présentation de la partie : Application Mobile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>
                <a:solidFill>
                  <a:srgbClr val="000000"/>
                </a:solidFill>
                <a:latin typeface="Calibri Light"/>
              </a:rPr>
              <a:t>Présentation de la partie : Backend et base de données </a:t>
            </a:r>
            <a:endParaRPr lang="fr-F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Web Service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866600" cy="180000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>
                <a:latin typeface="Arial"/>
              </a:rPr>
              <a:t>-WebService REST réalisé en Node Js , qui est composé de 6 service.</a:t>
            </a:r>
          </a:p>
          <a:p>
            <a:r>
              <a:rPr lang="fr-FR" sz="1800" b="0" strike="noStrike" spc="-1">
                <a:latin typeface="Arial"/>
              </a:rPr>
              <a:t>-Infra Admin sécurisé par token (JWT).</a:t>
            </a:r>
          </a:p>
          <a:p>
            <a:r>
              <a:rPr lang="fr-FR" sz="1800" b="0" strike="noStrike" spc="-1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>
                <a:latin typeface="Arial"/>
              </a:rPr>
              <a:t>-Requête vers la base de données (mysql) pour GET , POST , DELETE ou PUT.</a:t>
            </a:r>
          </a:p>
          <a:p>
            <a:r>
              <a:rPr lang="fr-FR" sz="1800" b="0" strike="noStrike" spc="-1">
                <a:latin typeface="Arial"/>
              </a:rPr>
              <a:t>-Chaque service possède ça documentation swagger.</a:t>
            </a:r>
          </a:p>
          <a:p>
            <a:r>
              <a:rPr lang="fr-FR" sz="1800" b="0" strike="noStrike" spc="-1">
                <a:latin typeface="Arial"/>
              </a:rPr>
              <a:t>-Exploitation sur un site web (sous .net core) et application mobile (sous xamarin).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900000" y="4265640"/>
            <a:ext cx="2160000" cy="185436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423</Words>
  <Application>Microsoft Office PowerPoint</Application>
  <PresentationFormat>Grand écran</PresentationFormat>
  <Paragraphs>86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lagwaitf lagwaitf</cp:lastModifiedBy>
  <cp:revision>10</cp:revision>
  <dcterms:created xsi:type="dcterms:W3CDTF">2021-03-05T16:38:17Z</dcterms:created>
  <dcterms:modified xsi:type="dcterms:W3CDTF">2021-05-09T08:45:00Z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