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65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554</Words>
  <Application>Microsoft Office PowerPoint</Application>
  <PresentationFormat>Grand écran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Maxime Dos Santos</cp:lastModifiedBy>
  <cp:revision>45</cp:revision>
  <dcterms:created xsi:type="dcterms:W3CDTF">2021-03-05T16:38:17Z</dcterms:created>
  <dcterms:modified xsi:type="dcterms:W3CDTF">2021-05-16T18:57:10Z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