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2265775" y="780231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5910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803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64293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539</Words>
  <Application>Microsoft Office PowerPoint</Application>
  <PresentationFormat>Grand écran</PresentationFormat>
  <Paragraphs>146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Maxime Dos Santos</cp:lastModifiedBy>
  <cp:revision>36</cp:revision>
  <dcterms:created xsi:type="dcterms:W3CDTF">2021-03-05T16:38:17Z</dcterms:created>
  <dcterms:modified xsi:type="dcterms:W3CDTF">2021-05-15T20:21:03Z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