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57" r:id="rId9"/>
    <p:sldId id="273" r:id="rId10"/>
    <p:sldId id="258" r:id="rId11"/>
    <p:sldId id="261" r:id="rId12"/>
    <p:sldId id="263" r:id="rId13"/>
    <p:sldId id="265" r:id="rId14"/>
    <p:sldId id="272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8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74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966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683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32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0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6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7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10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71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03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2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78091-960E-4630-B2ED-3EAE709DF84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F8B9A1-F98C-4B58-8BDD-C231DE853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8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-lab-star/Financial-calculator-project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284" y="313942"/>
            <a:ext cx="9144000" cy="5964937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/>
            </a:r>
            <a:br>
              <a:rPr lang="en-GB" sz="2400" dirty="0"/>
            </a:br>
            <a:r>
              <a:rPr lang="en-GB" sz="2400" b="1" dirty="0"/>
              <a:t>Project:</a:t>
            </a:r>
            <a:r>
              <a:rPr lang="en-GB" sz="2400" dirty="0"/>
              <a:t> Financial Calculator</a:t>
            </a:r>
          </a:p>
          <a:p>
            <a:pPr algn="l"/>
            <a:r>
              <a:rPr lang="en-GB" sz="2400" b="1" dirty="0"/>
              <a:t>Subtitle:</a:t>
            </a:r>
            <a:r>
              <a:rPr lang="en-GB" sz="2400" dirty="0"/>
              <a:t> </a:t>
            </a:r>
            <a:r>
              <a:rPr lang="en-US" sz="2400" dirty="0"/>
              <a:t>Loan Payment Calculation</a:t>
            </a:r>
          </a:p>
          <a:p>
            <a:pPr algn="l"/>
            <a:r>
              <a:rPr lang="en-US" sz="2400" dirty="0"/>
              <a:t>		 Compound Interest Calculation </a:t>
            </a:r>
          </a:p>
          <a:p>
            <a:pPr algn="l"/>
            <a:r>
              <a:rPr lang="en-US" sz="2400" dirty="0"/>
              <a:t>		  Savings Growth Calculation :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2FF35-5D2B-DD50-1073-6004BC77FD72}"/>
              </a:ext>
            </a:extLst>
          </p:cNvPr>
          <p:cNvSpPr txBox="1"/>
          <p:nvPr/>
        </p:nvSpPr>
        <p:spPr>
          <a:xfrm>
            <a:off x="6947210" y="3708524"/>
            <a:ext cx="3192308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Group Members E</a:t>
            </a:r>
          </a:p>
          <a:p>
            <a:pPr>
              <a:lnSpc>
                <a:spcPct val="150000"/>
              </a:lnSpc>
            </a:pPr>
            <a:r>
              <a:rPr lang="en-US" dirty="0"/>
              <a:t>Alie Ibrahim </a:t>
            </a:r>
            <a:r>
              <a:rPr lang="en-US" dirty="0" err="1"/>
              <a:t>Thoronka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Foday</a:t>
            </a:r>
            <a:r>
              <a:rPr lang="en-US" dirty="0"/>
              <a:t> Marrah</a:t>
            </a:r>
          </a:p>
          <a:p>
            <a:pPr>
              <a:lnSpc>
                <a:spcPct val="150000"/>
              </a:lnSpc>
            </a:pPr>
            <a:r>
              <a:rPr lang="en-US" dirty="0"/>
              <a:t>Mohamed Amara Kamara</a:t>
            </a:r>
          </a:p>
          <a:p>
            <a:pPr>
              <a:lnSpc>
                <a:spcPct val="150000"/>
              </a:lnSpc>
            </a:pPr>
            <a:r>
              <a:rPr lang="en-US" dirty="0"/>
              <a:t>Mohamed S Kante</a:t>
            </a:r>
          </a:p>
          <a:p>
            <a:pPr>
              <a:lnSpc>
                <a:spcPct val="150000"/>
              </a:lnSpc>
            </a:pPr>
            <a:r>
              <a:rPr lang="en-US" dirty="0"/>
              <a:t>Thomas Steven</a:t>
            </a:r>
          </a:p>
        </p:txBody>
      </p:sp>
    </p:spTree>
    <p:extLst>
      <p:ext uri="{BB962C8B-B14F-4D97-AF65-F5344CB8AC3E}">
        <p14:creationId xmlns:p14="http://schemas.microsoft.com/office/powerpoint/2010/main" val="125186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488"/>
                <a:ext cx="10515600" cy="62755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200" b="1" dirty="0"/>
                  <a:t> Compound Interest Formula</a:t>
                </a:r>
                <a:r>
                  <a:rPr lang="en-GB" sz="3200" dirty="0"/>
                  <a:t/>
                </a:r>
                <a:br>
                  <a:rPr lang="en-GB" sz="3200" dirty="0"/>
                </a:br>
                <a:r>
                  <a:rPr lang="en-GB" sz="3200" dirty="0"/>
                  <a:t/>
                </a:r>
                <a:br>
                  <a:rPr lang="en-GB" sz="3200" dirty="0"/>
                </a:br>
                <a:r>
                  <a:rPr lang="en-GB" sz="3200" b="1" dirty="0"/>
                  <a:t>Formula:</a:t>
                </a:r>
                <a:r>
                  <a:rPr lang="en-GB" sz="3200" dirty="0"/>
                  <a:t/>
                </a:r>
                <a:br>
                  <a:rPr lang="en-GB" sz="3200" dirty="0"/>
                </a:br>
                <a:endParaRPr lang="en-GB" sz="3200" dirty="0"/>
              </a:p>
              <a:p>
                <a:endParaRPr lang="en-GB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(1+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𝑛𝑡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/>
                </a:r>
                <a:br>
                  <a:rPr lang="en-GB" sz="2000" dirty="0"/>
                </a:br>
                <a:r>
                  <a:rPr lang="en-GB" sz="2000" dirty="0"/>
                  <a:t>Where:</a:t>
                </a:r>
              </a:p>
              <a:p>
                <a:r>
                  <a:rPr lang="en-GB" sz="2000" b="1" dirty="0"/>
                  <a:t>A</a:t>
                </a:r>
                <a:r>
                  <a:rPr lang="en-GB" sz="2000" dirty="0"/>
                  <a:t> = Future value of the investment/loan, including interest</a:t>
                </a:r>
              </a:p>
              <a:p>
                <a:r>
                  <a:rPr lang="en-GB" sz="2000" b="1" dirty="0"/>
                  <a:t>P</a:t>
                </a:r>
                <a:r>
                  <a:rPr lang="en-GB" sz="2000" dirty="0"/>
                  <a:t> = Principal amount (initial deposit or loan)</a:t>
                </a:r>
              </a:p>
              <a:p>
                <a:r>
                  <a:rPr lang="en-GB" sz="2000" b="1" dirty="0"/>
                  <a:t>r</a:t>
                </a:r>
                <a:r>
                  <a:rPr lang="en-GB" sz="2000" dirty="0"/>
                  <a:t> = Annual interest rate (as a decimal)</a:t>
                </a:r>
              </a:p>
              <a:p>
                <a:r>
                  <a:rPr lang="en-GB" sz="2000" b="1" dirty="0"/>
                  <a:t>n</a:t>
                </a:r>
                <a:r>
                  <a:rPr lang="en-GB" sz="2000" dirty="0"/>
                  <a:t> = Number of times interest is compounded per year</a:t>
                </a:r>
              </a:p>
              <a:p>
                <a:r>
                  <a:rPr lang="en-GB" sz="2000" b="1" dirty="0"/>
                  <a:t>t</a:t>
                </a:r>
                <a:r>
                  <a:rPr lang="en-GB" sz="2000" dirty="0"/>
                  <a:t> = Time in years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488"/>
                <a:ext cx="10515600" cy="6275522"/>
              </a:xfrm>
              <a:blipFill>
                <a:blip r:embed="rId2"/>
                <a:stretch>
                  <a:fillRect l="-1507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3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52980-8735-5F26-C2D9-66832F92ED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9" y="1393901"/>
            <a:ext cx="9891132" cy="5196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D5EBA2-AACD-DE03-CA2D-D7DD6ED483D6}"/>
              </a:ext>
            </a:extLst>
          </p:cNvPr>
          <p:cNvSpPr txBox="1"/>
          <p:nvPr/>
        </p:nvSpPr>
        <p:spPr>
          <a:xfrm>
            <a:off x="3367669" y="702527"/>
            <a:ext cx="3523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CODEING</a:t>
            </a:r>
          </a:p>
        </p:txBody>
      </p:sp>
    </p:spTree>
    <p:extLst>
      <p:ext uri="{BB962C8B-B14F-4D97-AF65-F5344CB8AC3E}">
        <p14:creationId xmlns:p14="http://schemas.microsoft.com/office/powerpoint/2010/main" val="386689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User\Downloads\WhatsApp Image 2025-02-27 at 3.24.54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53" y="925552"/>
            <a:ext cx="9511990" cy="5508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79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B200-AA6F-6321-D146-5F7449B9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Challenges in the Process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7EDF-902E-5261-56E5-0132FAAAB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Developing the compound interest calculator requires understanding mathematical calculations and coding logic.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/>
              <a:t>Ensuring correct implementation and avoiding errors when pushing changes to GitHub.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611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2B5C-03D4-A866-3E0A-708B48B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07D2-F3AD-8100-1D30-F545C2B0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9001925" cy="4535947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Purpose: To project how savings will grow over time based on regular contributions and an interest rate.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dirty="0"/>
              <a:t>Key Inputs: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Initial Savings Amount: The starting amount in the savings account.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Monthly Contribution: Amount added to the savings each month.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Annual Interest Rate: The interest earned on the savings.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Time Period: The total duration for saving.</a:t>
            </a:r>
          </a:p>
        </p:txBody>
      </p:sp>
    </p:spTree>
    <p:extLst>
      <p:ext uri="{BB962C8B-B14F-4D97-AF65-F5344CB8AC3E}">
        <p14:creationId xmlns:p14="http://schemas.microsoft.com/office/powerpoint/2010/main" val="313734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0789-C003-5029-B30F-2AEDAAC6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Saving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C962F-D98C-0EDC-EF50-A3F350EDF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𝐏𝐌𝐓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en-US" b="1" dirty="0"/>
                  <a:t>)</a:t>
                </a:r>
              </a:p>
              <a:p>
                <a:endParaRPr lang="en-US" b="1" dirty="0"/>
              </a:p>
              <a:p>
                <a:r>
                  <a:rPr lang="en-US" b="1" dirty="0"/>
                  <a:t>Where: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FV = Future Value of the investment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 = Initial Principal (initial savings amount)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PMT = Monthly Contribution (amount added each month)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r= Monthly Interest Rate (annual interest rate divided by 12 months)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n= Total Number of Payments (number of years multiplied by 12)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C962F-D98C-0EDC-EF50-A3F350EDF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10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C34B-E80D-3CC9-FA5A-54C2F1DF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A3797-98E2-FB3C-BC6B-1358D019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58" y="1527718"/>
            <a:ext cx="9774185" cy="5134854"/>
          </a:xfrm>
        </p:spPr>
      </p:pic>
    </p:spTree>
    <p:extLst>
      <p:ext uri="{BB962C8B-B14F-4D97-AF65-F5344CB8AC3E}">
        <p14:creationId xmlns:p14="http://schemas.microsoft.com/office/powerpoint/2010/main" val="64334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FA3D-8CCD-655B-01A7-1CC55451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48787-4554-460C-C938-FC6CA48A0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84" y="1383101"/>
            <a:ext cx="8493417" cy="4018550"/>
          </a:xfrm>
        </p:spPr>
      </p:pic>
    </p:spTree>
    <p:extLst>
      <p:ext uri="{BB962C8B-B14F-4D97-AF65-F5344CB8AC3E}">
        <p14:creationId xmlns:p14="http://schemas.microsoft.com/office/powerpoint/2010/main" val="379454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4907-491B-99B0-030D-CB207A32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36945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GitHub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7236" y="1448000"/>
            <a:ext cx="94884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How was GitHub used?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Each team member had a separate branch (Loan, Interest, Savings, Documentation).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Alie merged all code into the main branch.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691" y="2828836"/>
            <a:ext cx="87653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Git</a:t>
            </a:r>
            <a:r>
              <a:rPr lang="en-US" b="1" dirty="0"/>
              <a:t> Commands Used</a:t>
            </a:r>
            <a:endParaRPr lang="en-US" dirty="0"/>
          </a:p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u="sng" dirty="0">
                <a:hlinkClick r:id="rId2"/>
              </a:rPr>
              <a:t>https://github.com/LEO-lab-star/Financial-calculator-project.git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checkout -b branch-name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add .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commit -m "Added loan payment calculation"</a:t>
            </a:r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push origin branch-name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2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Takeaways:</a:t>
            </a:r>
            <a:r>
              <a:rPr lang="en-US" dirty="0"/>
              <a:t> Understanding </a:t>
            </a:r>
            <a:r>
              <a:rPr lang="en-US" b="1" dirty="0"/>
              <a:t>financial calculations using Python</a:t>
            </a:r>
            <a:endParaRPr lang="en-US" dirty="0"/>
          </a:p>
          <a:p>
            <a:r>
              <a:rPr lang="en-US" dirty="0"/>
              <a:t>Learning </a:t>
            </a:r>
            <a:r>
              <a:rPr lang="en-US" b="1" dirty="0"/>
              <a:t>GitHub for collaboration</a:t>
            </a:r>
            <a:endParaRPr lang="en-US" dirty="0"/>
          </a:p>
          <a:p>
            <a:r>
              <a:rPr lang="en-US" dirty="0"/>
              <a:t>Improving teamwork &amp; problem-solving skills</a:t>
            </a:r>
          </a:p>
        </p:txBody>
      </p:sp>
    </p:spTree>
    <p:extLst>
      <p:ext uri="{BB962C8B-B14F-4D97-AF65-F5344CB8AC3E}">
        <p14:creationId xmlns:p14="http://schemas.microsoft.com/office/powerpoint/2010/main" val="140534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3A48-E445-3248-1591-D34A8CA5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F66E-45CD-FA78-A00B-18680450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49" y="1561171"/>
            <a:ext cx="10125307" cy="44801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Purpose: To determine monthly payments, total interest paid, and generate an amortization schedule for loans.</a:t>
            </a:r>
          </a:p>
        </p:txBody>
      </p:sp>
    </p:spTree>
    <p:extLst>
      <p:ext uri="{BB962C8B-B14F-4D97-AF65-F5344CB8AC3E}">
        <p14:creationId xmlns:p14="http://schemas.microsoft.com/office/powerpoint/2010/main" val="305769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AA4E-3547-B2F3-C591-A297B4A3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495B-E2B9-1305-2B15-2F0236E9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98" y="1326997"/>
            <a:ext cx="10462734" cy="47812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Principal Amount: Input the total amount of the loan you wish to borrow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Interest Rate: Enter the annual interest rate (APR) associated with the loan.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Loan Term: Specify the duration of the loan in years or months. The calculator can handle various terms, making it adaptable to different loan types.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Monthly Payment Calculation: The calculator computes the estimated monthly payment, allowing users to understand their financial commitments.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Total Payment and Interest: View the total amount paid over the life of the loan, including the total interest paid, helping users assess the cost of borrowing.</a:t>
            </a:r>
          </a:p>
        </p:txBody>
      </p:sp>
    </p:spTree>
    <p:extLst>
      <p:ext uri="{BB962C8B-B14F-4D97-AF65-F5344CB8AC3E}">
        <p14:creationId xmlns:p14="http://schemas.microsoft.com/office/powerpoint/2010/main" val="321287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826C-E794-22AD-CB0A-CF8FF3A7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LOAN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95D7-90A8-F5AA-EE32-AC63547F3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1−(1+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b="1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Where: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Monthly payment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Principal loan amount (the total amount borrowed)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Monthly interest rate (annual interest rate divided by 12 months, expressed as a decimal)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1800" i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Total number of payments (loan term in years multiplied by 12)</a:t>
                </a: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895D7-90A8-F5AA-EE32-AC63547F3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7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4303-1623-22A3-2E84-FF594A31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2DFF2-E39A-5EA1-7A4D-5F07CFEA55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94262"/>
            <a:ext cx="9860568" cy="4873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87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77008-EB06-E30A-E473-65330844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7" y="1048525"/>
            <a:ext cx="9791071" cy="47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9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084265-4071-F093-DC05-A1AEA4A0B917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Challenges in the Process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84C668-1605-3F27-95D1-99F483F42731}"/>
              </a:ext>
            </a:extLst>
          </p:cNvPr>
          <p:cNvSpPr txBox="1">
            <a:spLocks/>
          </p:cNvSpPr>
          <p:nvPr/>
        </p:nvSpPr>
        <p:spPr>
          <a:xfrm>
            <a:off x="829734" y="23129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Developing the Loan calculation requires understanding mathematical calculations and coding logic.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/>
              <a:t>Run and Debugging Issue wherein the IDE can’t Run the code unless I use an online compiler (Programiz) to Run the code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34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1" y="1672681"/>
            <a:ext cx="9673545" cy="559791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/>
            </a:r>
            <a:br>
              <a:rPr lang="en-GB" sz="3200" dirty="0"/>
            </a:br>
            <a:r>
              <a:rPr lang="en-US" sz="3200" dirty="0"/>
              <a:t>Purpose: To calculate the amount of interest earned on an investment over time, considering interest on both the initial principal and the accumulated interest.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Key Inputs: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Principal Amount: The initial amount of money invested or borrowed.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Annual Interest Rate: The percentage at which the investment grows.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Compounding Frequency: How often the interest is compounded (e.g., annually, semi-annually, quarterly, monthly).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Time Period: The duration for which the money is invested or borrowed.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32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D78DEA-2E43-DAA1-159E-25C32EB01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Compound Interest Calculator</a:t>
            </a:r>
          </a:p>
        </p:txBody>
      </p:sp>
    </p:spTree>
    <p:extLst>
      <p:ext uri="{BB962C8B-B14F-4D97-AF65-F5344CB8AC3E}">
        <p14:creationId xmlns:p14="http://schemas.microsoft.com/office/powerpoint/2010/main" val="318303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8970-2FCC-0667-85C7-326AB541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86A0D-AAFE-487F-3A55-E80A5301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33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/>
              <a:t>Key Outputs: Future Value (FV): The total amount of money accumulated after n years, including interest.</a:t>
            </a:r>
          </a:p>
          <a:p>
            <a:r>
              <a:rPr lang="en-US" sz="2800" dirty="0"/>
              <a:t>Total Interest Earned: The amount of interest earned over the investment period.</a:t>
            </a:r>
          </a:p>
        </p:txBody>
      </p:sp>
    </p:spTree>
    <p:extLst>
      <p:ext uri="{BB962C8B-B14F-4D97-AF65-F5344CB8AC3E}">
        <p14:creationId xmlns:p14="http://schemas.microsoft.com/office/powerpoint/2010/main" val="2438609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1093</TotalTime>
  <Words>408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Loan Calculator</vt:lpstr>
      <vt:lpstr>Features</vt:lpstr>
      <vt:lpstr>FORMULA FOR LOAN CALCULATION</vt:lpstr>
      <vt:lpstr>coding</vt:lpstr>
      <vt:lpstr>PowerPoint Presentation</vt:lpstr>
      <vt:lpstr>PowerPoint Presentation</vt:lpstr>
      <vt:lpstr>Compound Interest Calculator</vt:lpstr>
      <vt:lpstr>Key Output</vt:lpstr>
      <vt:lpstr>PowerPoint Presentation</vt:lpstr>
      <vt:lpstr>PowerPoint Presentation</vt:lpstr>
      <vt:lpstr>PowerPoint Presentation</vt:lpstr>
      <vt:lpstr>Challenges in the Process </vt:lpstr>
      <vt:lpstr>Saving Growth</vt:lpstr>
      <vt:lpstr>Formula For Saving Growth</vt:lpstr>
      <vt:lpstr>Code </vt:lpstr>
      <vt:lpstr>Output </vt:lpstr>
      <vt:lpstr>GitHub   </vt:lpstr>
      <vt:lpstr>Conclusion &amp;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GASSIMU</dc:creator>
  <cp:lastModifiedBy>Alie Thoronka</cp:lastModifiedBy>
  <cp:revision>11</cp:revision>
  <dcterms:created xsi:type="dcterms:W3CDTF">2025-02-27T20:36:42Z</dcterms:created>
  <dcterms:modified xsi:type="dcterms:W3CDTF">2025-03-07T12:43:28Z</dcterms:modified>
</cp:coreProperties>
</file>