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57" r:id="rId4"/>
    <p:sldId id="259" r:id="rId5"/>
    <p:sldId id="258" r:id="rId6"/>
    <p:sldId id="264" r:id="rId7"/>
    <p:sldId id="265" r:id="rId8"/>
    <p:sldId id="266" r:id="rId9"/>
    <p:sldId id="263" r:id="rId10"/>
    <p:sldId id="260" r:id="rId11"/>
    <p:sldId id="261" r:id="rId12"/>
    <p:sldId id="271" r:id="rId13"/>
    <p:sldId id="269" r:id="rId14"/>
    <p:sldId id="270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21/11/2014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21/11/2014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21/11/2014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21/11/2014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21/11/2014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21/11/2014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21/11/2014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21/11/2014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21/11/2014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21/11/2014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21/11/2014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E700DB3-DBF0-4086-B675-117E7A9610B8}" type="datetimeFigureOut">
              <a:rPr lang="pt-BR" smtClean="0"/>
              <a:t>21/11/2014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Sistema de Controle de Consultório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O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dontológico</a:t>
            </a:r>
            <a:endParaRPr lang="pt-BR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4437112"/>
            <a:ext cx="2592288" cy="136815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sz="1400" b="1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Turma 610</a:t>
            </a:r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Daniella </a:t>
            </a:r>
            <a:r>
              <a:rPr lang="pt-BR" sz="1400" dirty="0" err="1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Danna</a:t>
            </a:r>
            <a:endParaRPr lang="pt-BR" sz="1400" dirty="0" smtClean="0">
              <a:solidFill>
                <a:schemeClr val="bg2">
                  <a:lumMod val="25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Eudes Fernando</a:t>
            </a:r>
          </a:p>
          <a:p>
            <a:pPr algn="just"/>
            <a:r>
              <a:rPr lang="pt-BR" sz="1400" dirty="0" err="1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Horlando</a:t>
            </a:r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Isaac</a:t>
            </a:r>
          </a:p>
          <a:p>
            <a:pPr algn="just"/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Léo Nava</a:t>
            </a:r>
          </a:p>
          <a:p>
            <a:pPr algn="just"/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Moacir Santos</a:t>
            </a:r>
          </a:p>
          <a:p>
            <a:pPr algn="just"/>
            <a:r>
              <a:rPr lang="pt-BR" sz="1400" dirty="0" err="1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Regivanderson</a:t>
            </a:r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Assis</a:t>
            </a:r>
            <a:endParaRPr lang="pt-BR" sz="1400" dirty="0">
              <a:solidFill>
                <a:schemeClr val="bg2">
                  <a:lumMod val="25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01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Delegação das tarefas</a:t>
            </a:r>
            <a:endParaRPr lang="pt-BR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935488"/>
              </p:ext>
            </p:extLst>
          </p:nvPr>
        </p:nvGraphicFramePr>
        <p:xfrm>
          <a:off x="1403648" y="1129527"/>
          <a:ext cx="609600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 Rounded MT Bold" panose="020F0704030504030204" pitchFamily="34" charset="0"/>
                        </a:rPr>
                        <a:t>Tarefa</a:t>
                      </a:r>
                      <a:endParaRPr lang="pt-BR" dirty="0"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 Rounded MT Bold" panose="020F0704030504030204" pitchFamily="34" charset="0"/>
                        </a:rPr>
                        <a:t>Componente(s)</a:t>
                      </a:r>
                      <a:endParaRPr lang="pt-BR" dirty="0"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Construção do diagrama</a:t>
                      </a:r>
                      <a:r>
                        <a:rPr lang="pt-BR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 EE e banco de dados</a:t>
                      </a:r>
                      <a:endParaRPr lang="pt-BR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Horlando</a:t>
                      </a:r>
                      <a:r>
                        <a:rPr lang="pt-B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 Isaac</a:t>
                      </a:r>
                      <a:endParaRPr lang="pt-BR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Construção dos diagramas de</a:t>
                      </a:r>
                      <a:r>
                        <a:rPr lang="pt-BR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 caso de uso e sequência</a:t>
                      </a:r>
                      <a:endParaRPr lang="pt-BR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Regivanderson</a:t>
                      </a:r>
                      <a:r>
                        <a:rPr lang="pt-BR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 Assis</a:t>
                      </a:r>
                      <a:endParaRPr lang="pt-BR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Construção da</a:t>
                      </a:r>
                      <a:r>
                        <a:rPr lang="pt-BR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 interface do software</a:t>
                      </a:r>
                      <a:endParaRPr lang="pt-BR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Daniella Dana</a:t>
                      </a:r>
                      <a:endParaRPr lang="pt-BR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Implementação</a:t>
                      </a:r>
                      <a:r>
                        <a:rPr lang="pt-BR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 das classes em C# </a:t>
                      </a:r>
                      <a:r>
                        <a:rPr lang="pt-B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e outras funcionalidades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Moacir</a:t>
                      </a:r>
                      <a:endParaRPr lang="pt-BR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Implementação</a:t>
                      </a:r>
                      <a:r>
                        <a:rPr lang="pt-BR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 das classes DAO (Data Access </a:t>
                      </a:r>
                      <a:r>
                        <a:rPr lang="pt-BR" baseline="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Object</a:t>
                      </a:r>
                      <a:r>
                        <a:rPr lang="pt-BR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)</a:t>
                      </a:r>
                      <a:endParaRPr lang="pt-BR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Léo, Eudes Fernando</a:t>
                      </a:r>
                      <a:endParaRPr lang="pt-BR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92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7604" y="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Cronograma(set-out)</a:t>
            </a:r>
            <a:endParaRPr lang="pt-BR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785914"/>
              </p:ext>
            </p:extLst>
          </p:nvPr>
        </p:nvGraphicFramePr>
        <p:xfrm>
          <a:off x="904794" y="836712"/>
          <a:ext cx="6691542" cy="538565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45771"/>
                <a:gridCol w="3345771"/>
              </a:tblGrid>
              <a:tr h="1031268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1ª semana(22/09-28/09)</a:t>
                      </a: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Idealização</a:t>
                      </a: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 do projeto.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Delegação</a:t>
                      </a:r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 das tarefas.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Definição das ferramentas.</a:t>
                      </a: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1153472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2ª semana(29/09-05/10)</a:t>
                      </a: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Construção</a:t>
                      </a: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 do diagrama EE.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Implementação do Banco de dados.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Implementação das classes e classes DAO.</a:t>
                      </a: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1031268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3ª semana(06/10-11/10)</a:t>
                      </a: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Construção das interfaces gráficas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Integração</a:t>
                      </a: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 da 1º versão.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1º teste.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Manutenção das unidades.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793283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4ª semana(20/10-26/10)</a:t>
                      </a: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Implementação</a:t>
                      </a: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 da classe Tratamento.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Integração com o sistema.</a:t>
                      </a:r>
                      <a:endParaRPr lang="pt-BR" sz="14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1031268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5ª semana(27/10-02/11)</a:t>
                      </a: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Integração</a:t>
                      </a: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 da 2ª versão.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2º teste.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Manutenção das unidades.</a:t>
                      </a:r>
                      <a:endParaRPr lang="pt-BR" sz="14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6" name="AutoShape 2" descr="http://upload.wikimedia.org/wikipedia/commons/e/eb/Blue_check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http://upload.wikimedia.org/wikipedia/commons/e/eb/Blue_check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908720"/>
            <a:ext cx="792088" cy="81959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060848"/>
            <a:ext cx="792088" cy="81959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284984"/>
            <a:ext cx="792088" cy="81959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006" y="4293096"/>
            <a:ext cx="792088" cy="819591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256703"/>
            <a:ext cx="792088" cy="81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6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7604" y="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Cronograma(</a:t>
            </a:r>
            <a:r>
              <a:rPr lang="pt-BR" dirty="0" err="1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nov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-dez)</a:t>
            </a:r>
            <a:endParaRPr lang="pt-BR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033655"/>
              </p:ext>
            </p:extLst>
          </p:nvPr>
        </p:nvGraphicFramePr>
        <p:xfrm>
          <a:off x="904794" y="836712"/>
          <a:ext cx="6691542" cy="529927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45771"/>
                <a:gridCol w="3345771"/>
              </a:tblGrid>
              <a:tr h="1031268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6ª semana(17/11-23/11)</a:t>
                      </a: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3ª integração.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3º teste.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Manutenção das unidades.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Implementação de novas classes.</a:t>
                      </a:r>
                      <a:endParaRPr lang="pt-BR" sz="14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1153472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7ª semana(24/11-30/11)</a:t>
                      </a: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4ª integração.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4º teste.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Manutenção das unidades.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Implementação de possíveis  novas classes.</a:t>
                      </a:r>
                      <a:endParaRPr lang="pt-BR" sz="14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1031268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8ª semana(01/12-07/10</a:t>
                      </a:r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5ª integração.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5º teste.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Manutenção das unidades.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Implementação de possíveis novas classes.</a:t>
                      </a:r>
                      <a:endParaRPr lang="pt-BR" sz="14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793283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última semana(08/12-14/12)</a:t>
                      </a: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Testes finais</a:t>
                      </a:r>
                      <a:endParaRPr lang="pt-BR" sz="14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Manutenção final.</a:t>
                      </a:r>
                      <a:endParaRPr lang="pt-BR" sz="14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1031268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15/12</a:t>
                      </a: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Apresentação</a:t>
                      </a: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 e entrega do software.</a:t>
                      </a:r>
                      <a:endParaRPr lang="pt-BR" sz="14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6" name="AutoShape 2" descr="http://upload.wikimedia.org/wikipedia/commons/e/eb/Blue_check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http://upload.wikimedia.org/wikipedia/commons/e/eb/Blue_check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76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7200" y="28575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Software adicional</a:t>
            </a:r>
            <a:endParaRPr lang="pt-BR" b="1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27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31640" y="1268760"/>
            <a:ext cx="6408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/>
            <a:r>
              <a:rPr lang="pt-BR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Caso o projeto principal seja concluído antes do prazo  da disciplina, intencionamos desenvolver um aplicativo portátil voltado para o uso do cliente, que contará com informações a respeito de suas consultas, tratamentos, profissionais responsáveis, novos serviços disponíveis e preços. Esse aplicativo será desenvolvido para a tecnologia Windows Phone, visando fomentar o crescimento dessa plataforma.</a:t>
            </a:r>
            <a:endParaRPr lang="pt-BR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995936" y="5661248"/>
            <a:ext cx="442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Agradecemos toda a sua atenção!</a:t>
            </a:r>
            <a:endParaRPr lang="pt-BR" sz="2000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7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pt-BR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O projeto</a:t>
            </a:r>
            <a:endParaRPr lang="pt-BR" b="1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00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5381" y="-243408"/>
            <a:ext cx="6965245" cy="1202485"/>
          </a:xfrm>
        </p:spPr>
        <p:txBody>
          <a:bodyPr>
            <a:normAutofit/>
          </a:bodyPr>
          <a:lstStyle/>
          <a:p>
            <a:pPr>
              <a:tabLst>
                <a:tab pos="2152650" algn="l"/>
              </a:tabLst>
            </a:pPr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Idealização do projeto</a:t>
            </a:r>
            <a:endParaRPr lang="pt-BR" dirty="0">
              <a:solidFill>
                <a:schemeClr val="bg2">
                  <a:lumMod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91580" y="1582341"/>
            <a:ext cx="75608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5113"/>
            <a:r>
              <a:rPr lang="pt-BR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O projeto Controle de Consultório Odontológico visa a criação de softwares voltados a clínicas odontológicas cuja função são: </a:t>
            </a:r>
          </a:p>
          <a:p>
            <a:pPr indent="265113"/>
            <a:endParaRPr lang="pt-BR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Garantir um melhor controle sobre os pacientes, funcionários, serviços, consultas e tratamentos; 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Fornecer melhor qualidade de atendimento dos pacientes;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Garantir uma rápida e prática utilização do sistema por parte do funcionário responsável pelo atendimento.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Fornecer um controle do paciente sobre suas consultas agendadas.</a:t>
            </a:r>
            <a:endParaRPr lang="pt-BR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38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89377" y="-243408"/>
            <a:ext cx="6965245" cy="1202485"/>
          </a:xfrm>
        </p:spPr>
        <p:txBody>
          <a:bodyPr/>
          <a:lstStyle/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Requisitos</a:t>
            </a:r>
            <a:endParaRPr lang="pt-BR" dirty="0">
              <a:solidFill>
                <a:schemeClr val="bg2">
                  <a:lumMod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10006" y="1124744"/>
            <a:ext cx="77048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O consultório oferece diversos 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serviços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ao público. Cada serviço contém um código, um determinado preço e uma descrição.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Cada 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profissional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é identificado pelo seu CRO e contém um nome, uma especialização, um período de atividade, um telefone para contato e é responsável por um determinado 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serviço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Cada 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paciente 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é identificado pelo seu CPF e caracterizado por um nome, uma data de nascimento, um endereço e um telefone para contato.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Uma 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consulta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é um atendimento com um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profissional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num determinado dia e durante o seu período de atividade. Cada uma é definida por um código, um horário, uma sala, um 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paciente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, um 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serviço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, o 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profissional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responsável por ele e um preço total, que  é a soma dos preços dos serviços.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Um 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tratamento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contém uma série de 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consultas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, mas todas relativas ao mesmo paciente.</a:t>
            </a:r>
            <a:endParaRPr lang="pt-BR" sz="1600" b="1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42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463" y="-243408"/>
            <a:ext cx="7612405" cy="1202485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Funcionamento do software</a:t>
            </a:r>
            <a:endParaRPr lang="pt-BR" dirty="0">
              <a:solidFill>
                <a:schemeClr val="bg2">
                  <a:lumMod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36462" y="1340768"/>
            <a:ext cx="770485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/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Em uma clínica odontológica, tem-se as seguintes preocupações:</a:t>
            </a:r>
          </a:p>
          <a:p>
            <a:pPr indent="354013"/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Um cliente requisita um 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serviço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ao consultório;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Inicialmente o atendente realizará o cadastro desse cliente no banco de dados do consultório, tornando-o um 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paciente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u="sng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O atendente realizará uma busca pelo serviço requisitado e informará seu preço, 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profissional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responsável pelo procedimento e a disponibilidade do mesmo. Após isso, o paciente confirmará se deseja realizar esse serviço ou não.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O atendente cadastrará uma nova 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consulta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com os dados do paciente, do serviço e do profissional responsável.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O paciente tem ainda a opção de requisitar um 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tratamento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, o qual consistirá numa série de consultas com o mesmo profissional.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68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Linguagem e ferramentas</a:t>
            </a:r>
            <a:endParaRPr lang="pt-BR" b="1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47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125381" y="-243408"/>
            <a:ext cx="6965245" cy="1202485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Linguagem escolhida</a:t>
            </a:r>
            <a:endParaRPr lang="pt-BR" dirty="0">
              <a:solidFill>
                <a:schemeClr val="bg2">
                  <a:lumMod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44315" y="908720"/>
            <a:ext cx="77048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/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A linguagem escolhida pela equipe para o desenvolvimento do projeto Controle de Consultório Odontológico é a linguagem C#, desenvolvida pela Microsoft Corporation.</a:t>
            </a:r>
          </a:p>
          <a:p>
            <a:endParaRPr lang="pt-BR" sz="1600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Fatores que influenciaram a escolha:</a:t>
            </a:r>
          </a:p>
          <a:p>
            <a:endParaRPr lang="pt-BR" sz="1600" b="1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O projeto em desenvolvimento é baseado no projeto “Consultório Odontológico”, iniciado na disciplina de Ambiente de Programação Visual pela equipe e que mostrou resultados satisfatórios. Tal projeto fora escrito em C#.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A linguagem C# disponibiliza diversas funcionalidades, além de ser utilizada dentro do ambiente Visual Studio, da Microsoft Corporation, também muito útil e de simples utilização.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Aplicações desenvolvidas em C# têm compatibilidade com a maioria dos sistemas Windows, os quais são utilizados por cerca de 87% de todos os usuários do planeta.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É uma linguagem orientada a objetos e de forte </a:t>
            </a:r>
            <a:r>
              <a:rPr lang="pt-BR" sz="1600" dirty="0" err="1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tipagem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, evitando assim possíveis erros na manipulação dos dados.</a:t>
            </a:r>
            <a:endParaRPr lang="pt-BR" sz="1600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11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53373" y="-243408"/>
            <a:ext cx="6965245" cy="1202485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Ferramentas</a:t>
            </a:r>
            <a:endParaRPr lang="pt-BR" dirty="0">
              <a:solidFill>
                <a:schemeClr val="bg2">
                  <a:lumMod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15616" y="764704"/>
            <a:ext cx="69847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Ferramentas de diagramação:</a:t>
            </a:r>
          </a:p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	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-</a:t>
            </a:r>
            <a:r>
              <a:rPr lang="pt-BR" sz="1600" dirty="0" err="1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Cacoo</a:t>
            </a: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	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-</a:t>
            </a:r>
            <a:r>
              <a:rPr lang="pt-BR" sz="1600" dirty="0" err="1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StarUML</a:t>
            </a: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	-MySQL Workbench 6.1 CE</a:t>
            </a:r>
          </a:p>
          <a:p>
            <a:endParaRPr lang="pt-BR" sz="1600" u="sng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Sistema de gerenciamento de banco de dados:</a:t>
            </a:r>
          </a:p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	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-MySQL</a:t>
            </a:r>
            <a:r>
              <a:rPr lang="pt-BR" sz="1600" u="sng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               </a:t>
            </a:r>
          </a:p>
          <a:p>
            <a:endParaRPr lang="pt-BR" sz="1600" u="sng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Ambiente de desenvolvimento integrado:</a:t>
            </a:r>
          </a:p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	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-Microsoft Visual C# 2010 Express</a:t>
            </a:r>
          </a:p>
          <a:p>
            <a:endParaRPr lang="pt-BR" sz="1600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Ferramentas de controle de versão e de repositório:</a:t>
            </a:r>
          </a:p>
          <a:p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	-</a:t>
            </a:r>
            <a:r>
              <a:rPr lang="pt-BR" sz="1600" dirty="0" err="1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Git</a:t>
            </a: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	-</a:t>
            </a:r>
            <a:r>
              <a:rPr lang="pt-BR" sz="1600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GitHub</a:t>
            </a:r>
            <a:endParaRPr lang="pt-BR" sz="1600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Ferramenta de teste unitário:</a:t>
            </a:r>
          </a:p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	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-</a:t>
            </a:r>
            <a:r>
              <a:rPr lang="pt-BR" sz="1600" dirty="0" err="1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NUnit</a:t>
            </a: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endParaRPr lang="pt-BR" sz="1600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Gerenciador de projetos(????):</a:t>
            </a:r>
          </a:p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	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-</a:t>
            </a:r>
            <a:r>
              <a:rPr lang="pt-BR" sz="1600" dirty="0" err="1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Redmine</a:t>
            </a: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	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-Microsoft Project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	</a:t>
            </a: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07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pt-BR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Organização da equipe</a:t>
            </a:r>
            <a:endParaRPr lang="pt-BR" b="1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27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no">
  <a:themeElements>
    <a:clrScheme name="Pino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o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651</TotalTime>
  <Words>810</Words>
  <Application>Microsoft Office PowerPoint</Application>
  <PresentationFormat>Apresentação na tela (4:3)</PresentationFormat>
  <Paragraphs>135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Pino</vt:lpstr>
      <vt:lpstr>Sistema de Controle de Consultório Odontológico</vt:lpstr>
      <vt:lpstr>O projeto</vt:lpstr>
      <vt:lpstr>Idealização do projeto</vt:lpstr>
      <vt:lpstr>Requisitos</vt:lpstr>
      <vt:lpstr>Funcionamento do software</vt:lpstr>
      <vt:lpstr>Linguagem e ferramentas</vt:lpstr>
      <vt:lpstr>Linguagem escolhida</vt:lpstr>
      <vt:lpstr>Ferramentas</vt:lpstr>
      <vt:lpstr>Organização da equipe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controle de consultório odontológico</dc:title>
  <dc:creator>leonp_000</dc:creator>
  <cp:lastModifiedBy>leonp_000</cp:lastModifiedBy>
  <cp:revision>119</cp:revision>
  <dcterms:created xsi:type="dcterms:W3CDTF">2014-09-30T14:01:45Z</dcterms:created>
  <dcterms:modified xsi:type="dcterms:W3CDTF">2014-11-21T19:48:18Z</dcterms:modified>
</cp:coreProperties>
</file>