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3" r:id="rId10"/>
    <p:sldId id="260" r:id="rId11"/>
    <p:sldId id="261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700DB3-DBF0-4086-B675-117E7A9610B8}" type="datetimeFigureOut">
              <a:rPr lang="pt-BR" smtClean="0"/>
              <a:t>21/11/2014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Sistema de Controle de Consultório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dontológico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4437112"/>
            <a:ext cx="2592288" cy="1368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1400" b="1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Turma 610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Daniella </a:t>
            </a:r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Danna</a:t>
            </a:r>
            <a:endParaRPr lang="pt-BR" sz="1400" dirty="0" smtClean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Eudes Fernando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Horlando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Isaac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Léo Nava</a:t>
            </a:r>
          </a:p>
          <a:p>
            <a:pPr algn="just"/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Moacir Santos</a:t>
            </a:r>
          </a:p>
          <a:p>
            <a:pPr algn="just"/>
            <a:r>
              <a:rPr lang="pt-BR" sz="1400" dirty="0" err="1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Regivanderson</a:t>
            </a: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Assis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Delegação das tarefas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35488"/>
              </p:ext>
            </p:extLst>
          </p:nvPr>
        </p:nvGraphicFramePr>
        <p:xfrm>
          <a:off x="1403648" y="1129527"/>
          <a:ext cx="6096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Tarefa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 Rounded MT Bold" panose="020F0704030504030204" pitchFamily="34" charset="0"/>
                        </a:rPr>
                        <a:t>Componente(s)</a:t>
                      </a:r>
                      <a:endParaRPr lang="pt-BR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 diagrama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EE e banco de dados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Horlando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Isaac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dos diagramas de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caso de uso e sequência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Regivanderson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Assis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Construção da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interface do software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Daniella Dana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em C# </a:t>
                      </a:r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e outras funcionalidades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Moacir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Implementação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das classes DAO (Data Access </a:t>
                      </a:r>
                      <a:r>
                        <a:rPr lang="pt-BR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Object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)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Léo, Eudes Fernando</a:t>
                      </a:r>
                      <a:endParaRPr lang="pt-BR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604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Cronograma(set-out)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85914"/>
              </p:ext>
            </p:extLst>
          </p:nvPr>
        </p:nvGraphicFramePr>
        <p:xfrm>
          <a:off x="904794" y="836712"/>
          <a:ext cx="6691542" cy="53856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771"/>
                <a:gridCol w="3345771"/>
              </a:tblGrid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1ª semana(22/09-28/09)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Idealização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projeto.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Delegação</a:t>
                      </a: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das tarefas.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Definição das ferramentas.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1534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2ª semana(29/09-05/10)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do diagrama EE.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do Banco de dados.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das classes e classes DAO.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3ª semana(06/10-11/10)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Construção das interfaces gráficas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1º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9328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4ª semana(20/10-26/10)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classe Tratamento.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 com o sistema.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5ª semana(27/10-02/11)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Integração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da 2ª versão.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2º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  <a:endParaRPr lang="pt-BR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908720"/>
            <a:ext cx="792088" cy="8195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060848"/>
            <a:ext cx="792088" cy="8195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284984"/>
            <a:ext cx="792088" cy="8195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06" y="4293096"/>
            <a:ext cx="792088" cy="81959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56703"/>
            <a:ext cx="792088" cy="8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604" y="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Cronograma(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nov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-dez)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3655"/>
              </p:ext>
            </p:extLst>
          </p:nvPr>
        </p:nvGraphicFramePr>
        <p:xfrm>
          <a:off x="904794" y="836712"/>
          <a:ext cx="6691542" cy="52992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771"/>
                <a:gridCol w="3345771"/>
              </a:tblGrid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6ª semana(17/11-23/11)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3º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novas classes.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1534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7ª semana(24/11-30/11)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4º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possíveis  novas classes.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8ª semana(01/12-07/10)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5ª integração.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5º teste.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das unidades.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Implementação de possíveis novas classes.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9328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última semana(08/12-14/12)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Testes finais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Manutenção final.</a:t>
                      </a:r>
                      <a:endParaRPr lang="pt-BR" sz="14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3126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15/12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Apresentação</a:t>
                      </a:r>
                      <a:r>
                        <a:rPr lang="pt-B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Rounded MT Bold" panose="020F0704030504030204" pitchFamily="34" charset="0"/>
                          <a:cs typeface="Arial" panose="020B0604020202020204" pitchFamily="34" charset="0"/>
                        </a:rPr>
                        <a:t> e entrega do software.</a:t>
                      </a:r>
                      <a:endParaRPr lang="pt-BR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 Rounded MT Bold" panose="020F07040305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2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http://upload.wikimedia.org/wikipedia/commons/e/eb/Blue_check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Software adicional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1640" y="126876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Caso o projeto principal seja concluído antes do prazo  da disciplina, intencionamos desenvolver um aplicativo portátil voltado para o uso do cliente, que contará com informações a respeito de suas consultas, tratamentos, profissionais responsáveis, novos serviços disponíveis e preços. Esse aplicativo será desenvolvido para a tecnologia Windows Phone, visando fomentar o crescimento dessa plataforma.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95936" y="5661248"/>
            <a:ext cx="442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Agradecemos toda a sua atenção!</a:t>
            </a:r>
            <a:endParaRPr lang="pt-BR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pPr>
              <a:tabLst>
                <a:tab pos="2152650" algn="l"/>
              </a:tabLst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Idealização do projeto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1580" y="1582341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projeto Controle de Consultório Odontológico visa a criação de softwares voltados a clínicas odontológicas cuja função são: </a:t>
            </a:r>
          </a:p>
          <a:p>
            <a:pPr indent="265113"/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 melhor controle sobre os pacientes, funcionários, serviços, consultas e tratamentos; 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melhor qualidade de atendimento dos pacientes;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Garantir uma rápida e prática utilização do sistema por parte do funcionário responsável pelo atendimento.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Fornecer um controle do paciente sobre suas consultas agendadas.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89377" y="-243408"/>
            <a:ext cx="6965245" cy="1202485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Requisitos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0006" y="1124744"/>
            <a:ext cx="77048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consultório oferece diversos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público. Cada serviço contém um código, um determinado preço e uma descrição.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identificado pelo seu CRO e contém um nome, uma especialização, um período de atividade, um telefone para contato e é responsável por um determinado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Cada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 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é identificado pelo seu CPF e caracterizado por um nome, uma data de nascimento, um endereço e um telefone para contato.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é um atendimento com um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num determinado dia e durante o seu período de atividade. Cada uma é definida por um código, um horário, uma sala,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por ele e um </a:t>
            </a:r>
            <a:r>
              <a:rPr lang="pt-BR" sz="160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preço </a:t>
            </a:r>
            <a:r>
              <a:rPr lang="pt-BR" sz="160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total.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contém uma série de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mas todas relativas ao mesmo paciente.</a:t>
            </a:r>
            <a:endParaRPr lang="pt-BR" sz="16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463" y="-243408"/>
            <a:ext cx="7612405" cy="120248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Funcionamento do software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6462" y="1340768"/>
            <a:ext cx="770485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Em uma clínica odontológica, tem-se as seguintes preocupações:</a:t>
            </a:r>
          </a:p>
          <a:p>
            <a:pPr indent="354013"/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 cliente requisita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serviço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ao consultório;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Inicialmente o atendente realizará o cadastro desse cliente no banco de dados do consultório, tornando-o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paciente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u="sng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realizará uma busca pelo serviço requisitado e informará seu preço,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profissional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responsável pelo procedimento e a disponibilidade do mesmo. Após isso, o paciente confirmará se deseja realizar esse serviço ou não.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atendente cadastrará uma nova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consulta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com os dados do paciente, do serviço e do profissional responsável.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 paciente tem ainda a opção de requisitar um </a:t>
            </a:r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tratamento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, o qual consistirá numa série de consultas com o mesmo profissional.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Linguagem e ferramentas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25381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Linguagem escolhida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44315" y="908720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escolhida pela equipe para o desenvolvimento do projeto Controle de Consultório Odontológico é a linguagem C#, desenvolvida pela Microsoft Corporation.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pt-BR" sz="16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Fatores que influenciaram a escolha:</a:t>
            </a:r>
          </a:p>
          <a:p>
            <a:endParaRPr lang="pt-BR" sz="1600" b="1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 projeto em desenvolvimento é baseado no projeto “Consultório Odontológico”, iniciado na disciplina de Ambiente de Programação Visual pela equipe e que mostrou resultados satisfatórios. Tal projeto fora escrito em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 linguagem C# disponibiliza diversas funcionalidades, além de ser utilizada dentro do ambiente Visual Studio, da Microsoft Corporation, também muito útil e de simples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Aplicações desenvolvidas em C# têm compatibilidade com a maioria dos sistemas Windows, os quais são utilizados por cerca de 87% de todos os usuários do planeta.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É uma linguagem orientada a objetos e de forte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tipagem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, evitando assim possíveis erros na manipulação dos dados.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3373" y="-243408"/>
            <a:ext cx="6965245" cy="1202485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Ferramentas</a:t>
            </a:r>
            <a:endParaRPr lang="pt-BR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616" y="764704"/>
            <a:ext cx="6984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diagramação: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Cacoo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StarUML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-MySQL Workbench 6.1 CE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Sistema de gerenciamento de banco de dados: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-MySQL</a:t>
            </a:r>
            <a:r>
              <a:rPr lang="pt-BR" sz="1600" u="sng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              </a:t>
            </a:r>
          </a:p>
          <a:p>
            <a:endParaRPr lang="pt-BR" sz="1600" u="sng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Ambiente de desenvolvimento integrado: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Visual C# 2010 Express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Ferramentas de controle de versão e de repositório:</a:t>
            </a: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-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GitHub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Ferramenta de teste unitário: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NUnit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Gerenciador de projetos(????):</a:t>
            </a: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Redmine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-Microsoft Project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Organização da equipe</a:t>
            </a:r>
            <a:endParaRPr lang="pt-BR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652</TotalTime>
  <Words>801</Words>
  <Application>Microsoft Office PowerPoint</Application>
  <PresentationFormat>Apresentação na tela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Pino</vt:lpstr>
      <vt:lpstr>Sistema de Controle de Consultório Odontológico</vt:lpstr>
      <vt:lpstr>O projeto</vt:lpstr>
      <vt:lpstr>Idealização do projeto</vt:lpstr>
      <vt:lpstr>Requisitos</vt:lpstr>
      <vt:lpstr>Funcionamento do software</vt:lpstr>
      <vt:lpstr>Linguagem e ferramentas</vt:lpstr>
      <vt:lpstr>Linguagem escolhida</vt:lpstr>
      <vt:lpstr>Ferramentas</vt:lpstr>
      <vt:lpstr>Organização da equipe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consultório odontológico</dc:title>
  <dc:creator>leonp_000</dc:creator>
  <cp:lastModifiedBy>leonp_000</cp:lastModifiedBy>
  <cp:revision>120</cp:revision>
  <dcterms:created xsi:type="dcterms:W3CDTF">2014-09-30T14:01:45Z</dcterms:created>
  <dcterms:modified xsi:type="dcterms:W3CDTF">2014-11-21T20:07:52Z</dcterms:modified>
</cp:coreProperties>
</file>