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3" r:id="rId5"/>
    <p:sldId id="272" r:id="rId6"/>
    <p:sldId id="273" r:id="rId7"/>
    <p:sldId id="281" r:id="rId8"/>
    <p:sldId id="274" r:id="rId9"/>
    <p:sldId id="276" r:id="rId10"/>
    <p:sldId id="262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84495B-4D18-412F-800D-ED01C8B9843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521084EE-8954-4E3E-B64D-407F335155AA}">
      <dgm:prSet/>
      <dgm:spPr/>
      <dgm:t>
        <a:bodyPr/>
        <a:lstStyle/>
        <a:p>
          <a:r>
            <a:rPr lang="en-US"/>
            <a:t>What</a:t>
          </a:r>
        </a:p>
      </dgm:t>
    </dgm:pt>
    <dgm:pt modelId="{67697F6C-3CC8-4D82-B9AA-A4BA5B914D32}" type="parTrans" cxnId="{DDA80A02-DFE5-4888-9824-B0CDE9EB3818}">
      <dgm:prSet/>
      <dgm:spPr/>
      <dgm:t>
        <a:bodyPr/>
        <a:lstStyle/>
        <a:p>
          <a:endParaRPr lang="en-US"/>
        </a:p>
      </dgm:t>
    </dgm:pt>
    <dgm:pt modelId="{B5849FBE-48DB-4BB4-9BC5-CA8076089F43}" type="sibTrans" cxnId="{DDA80A02-DFE5-4888-9824-B0CDE9EB3818}">
      <dgm:prSet/>
      <dgm:spPr/>
      <dgm:t>
        <a:bodyPr/>
        <a:lstStyle/>
        <a:p>
          <a:endParaRPr lang="en-US"/>
        </a:p>
      </dgm:t>
    </dgm:pt>
    <dgm:pt modelId="{5D1B7E35-4361-4DBC-9864-E0C5900B5741}">
      <dgm:prSet/>
      <dgm:spPr/>
      <dgm:t>
        <a:bodyPr/>
        <a:lstStyle/>
        <a:p>
          <a:r>
            <a:rPr lang="en-US"/>
            <a:t>Why</a:t>
          </a:r>
        </a:p>
      </dgm:t>
    </dgm:pt>
    <dgm:pt modelId="{8E42CD1B-272C-420D-8C29-1960737A9E68}" type="parTrans" cxnId="{D357A598-A278-4F16-9523-63D1A4E31529}">
      <dgm:prSet/>
      <dgm:spPr/>
      <dgm:t>
        <a:bodyPr/>
        <a:lstStyle/>
        <a:p>
          <a:endParaRPr lang="en-US"/>
        </a:p>
      </dgm:t>
    </dgm:pt>
    <dgm:pt modelId="{71239AFB-753B-4073-BA2D-D259DDBCE91A}" type="sibTrans" cxnId="{D357A598-A278-4F16-9523-63D1A4E31529}">
      <dgm:prSet/>
      <dgm:spPr/>
      <dgm:t>
        <a:bodyPr/>
        <a:lstStyle/>
        <a:p>
          <a:endParaRPr lang="en-US"/>
        </a:p>
      </dgm:t>
    </dgm:pt>
    <dgm:pt modelId="{C24F55C0-24A5-4077-A5E3-7661315363FC}" type="pres">
      <dgm:prSet presAssocID="{1A84495B-4D18-412F-800D-ED01C8B9843A}" presName="root" presStyleCnt="0">
        <dgm:presLayoutVars>
          <dgm:dir/>
          <dgm:resizeHandles val="exact"/>
        </dgm:presLayoutVars>
      </dgm:prSet>
      <dgm:spPr/>
    </dgm:pt>
    <dgm:pt modelId="{38A70B4C-F50B-4C7B-91CB-E2AD9B0CAAE7}" type="pres">
      <dgm:prSet presAssocID="{521084EE-8954-4E3E-B64D-407F335155AA}" presName="compNode" presStyleCnt="0"/>
      <dgm:spPr/>
    </dgm:pt>
    <dgm:pt modelId="{C205778F-7BD3-4737-98AE-2555BEF4ABC9}" type="pres">
      <dgm:prSet presAssocID="{521084EE-8954-4E3E-B64D-407F335155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78980634-7162-4DF0-850D-D410396970BC}" type="pres">
      <dgm:prSet presAssocID="{521084EE-8954-4E3E-B64D-407F335155AA}" presName="spaceRect" presStyleCnt="0"/>
      <dgm:spPr/>
    </dgm:pt>
    <dgm:pt modelId="{85FD0CF8-A7F1-43CB-9DB2-6FED100680C0}" type="pres">
      <dgm:prSet presAssocID="{521084EE-8954-4E3E-B64D-407F335155AA}" presName="textRect" presStyleLbl="revTx" presStyleIdx="0" presStyleCnt="2">
        <dgm:presLayoutVars>
          <dgm:chMax val="1"/>
          <dgm:chPref val="1"/>
        </dgm:presLayoutVars>
      </dgm:prSet>
      <dgm:spPr/>
    </dgm:pt>
    <dgm:pt modelId="{3A99E066-3E96-4BF1-B206-4A1EBE66318C}" type="pres">
      <dgm:prSet presAssocID="{B5849FBE-48DB-4BB4-9BC5-CA8076089F43}" presName="sibTrans" presStyleCnt="0"/>
      <dgm:spPr/>
    </dgm:pt>
    <dgm:pt modelId="{4B5858B1-536D-4A5A-B8E8-A4AE35BE5B90}" type="pres">
      <dgm:prSet presAssocID="{5D1B7E35-4361-4DBC-9864-E0C5900B5741}" presName="compNode" presStyleCnt="0"/>
      <dgm:spPr/>
    </dgm:pt>
    <dgm:pt modelId="{E7874125-9A34-4F62-8AFC-C29E0B45E93C}" type="pres">
      <dgm:prSet presAssocID="{5D1B7E35-4361-4DBC-9864-E0C5900B574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2ED08F34-5128-4DB2-8A8A-39E4D4FBF58E}" type="pres">
      <dgm:prSet presAssocID="{5D1B7E35-4361-4DBC-9864-E0C5900B5741}" presName="spaceRect" presStyleCnt="0"/>
      <dgm:spPr/>
    </dgm:pt>
    <dgm:pt modelId="{4A4A5F08-E9C7-4993-BFFC-FF7CC84BB482}" type="pres">
      <dgm:prSet presAssocID="{5D1B7E35-4361-4DBC-9864-E0C5900B574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DA80A02-DFE5-4888-9824-B0CDE9EB3818}" srcId="{1A84495B-4D18-412F-800D-ED01C8B9843A}" destId="{521084EE-8954-4E3E-B64D-407F335155AA}" srcOrd="0" destOrd="0" parTransId="{67697F6C-3CC8-4D82-B9AA-A4BA5B914D32}" sibTransId="{B5849FBE-48DB-4BB4-9BC5-CA8076089F43}"/>
    <dgm:cxn modelId="{9BA6935D-5AC9-4BC6-87A0-9A6AA2F9E63C}" type="presOf" srcId="{1A84495B-4D18-412F-800D-ED01C8B9843A}" destId="{C24F55C0-24A5-4077-A5E3-7661315363FC}" srcOrd="0" destOrd="0" presId="urn:microsoft.com/office/officeart/2018/2/layout/IconLabelList"/>
    <dgm:cxn modelId="{D357A598-A278-4F16-9523-63D1A4E31529}" srcId="{1A84495B-4D18-412F-800D-ED01C8B9843A}" destId="{5D1B7E35-4361-4DBC-9864-E0C5900B5741}" srcOrd="1" destOrd="0" parTransId="{8E42CD1B-272C-420D-8C29-1960737A9E68}" sibTransId="{71239AFB-753B-4073-BA2D-D259DDBCE91A}"/>
    <dgm:cxn modelId="{A106F29C-0E1F-45A5-82D3-DD56B7FEFE7A}" type="presOf" srcId="{5D1B7E35-4361-4DBC-9864-E0C5900B5741}" destId="{4A4A5F08-E9C7-4993-BFFC-FF7CC84BB482}" srcOrd="0" destOrd="0" presId="urn:microsoft.com/office/officeart/2018/2/layout/IconLabelList"/>
    <dgm:cxn modelId="{3678B7C2-3292-496F-902E-A806C581161E}" type="presOf" srcId="{521084EE-8954-4E3E-B64D-407F335155AA}" destId="{85FD0CF8-A7F1-43CB-9DB2-6FED100680C0}" srcOrd="0" destOrd="0" presId="urn:microsoft.com/office/officeart/2018/2/layout/IconLabelList"/>
    <dgm:cxn modelId="{94126992-59B6-4ADB-8B24-8CF72FE25E17}" type="presParOf" srcId="{C24F55C0-24A5-4077-A5E3-7661315363FC}" destId="{38A70B4C-F50B-4C7B-91CB-E2AD9B0CAAE7}" srcOrd="0" destOrd="0" presId="urn:microsoft.com/office/officeart/2018/2/layout/IconLabelList"/>
    <dgm:cxn modelId="{829930AD-E6D0-455A-80EB-F5F7006EBF05}" type="presParOf" srcId="{38A70B4C-F50B-4C7B-91CB-E2AD9B0CAAE7}" destId="{C205778F-7BD3-4737-98AE-2555BEF4ABC9}" srcOrd="0" destOrd="0" presId="urn:microsoft.com/office/officeart/2018/2/layout/IconLabelList"/>
    <dgm:cxn modelId="{EA9D6231-BC96-4766-BF14-94AC1C4C581C}" type="presParOf" srcId="{38A70B4C-F50B-4C7B-91CB-E2AD9B0CAAE7}" destId="{78980634-7162-4DF0-850D-D410396970BC}" srcOrd="1" destOrd="0" presId="urn:microsoft.com/office/officeart/2018/2/layout/IconLabelList"/>
    <dgm:cxn modelId="{82DD6190-696E-4764-88A7-BE2F486BE30C}" type="presParOf" srcId="{38A70B4C-F50B-4C7B-91CB-E2AD9B0CAAE7}" destId="{85FD0CF8-A7F1-43CB-9DB2-6FED100680C0}" srcOrd="2" destOrd="0" presId="urn:microsoft.com/office/officeart/2018/2/layout/IconLabelList"/>
    <dgm:cxn modelId="{DB965BB2-C32A-45E5-9F4C-E673B035825A}" type="presParOf" srcId="{C24F55C0-24A5-4077-A5E3-7661315363FC}" destId="{3A99E066-3E96-4BF1-B206-4A1EBE66318C}" srcOrd="1" destOrd="0" presId="urn:microsoft.com/office/officeart/2018/2/layout/IconLabelList"/>
    <dgm:cxn modelId="{6FE978B0-618F-4347-A6AF-302FF7FC2345}" type="presParOf" srcId="{C24F55C0-24A5-4077-A5E3-7661315363FC}" destId="{4B5858B1-536D-4A5A-B8E8-A4AE35BE5B90}" srcOrd="2" destOrd="0" presId="urn:microsoft.com/office/officeart/2018/2/layout/IconLabelList"/>
    <dgm:cxn modelId="{C560F38B-5785-4FF1-9664-0043ABF53B9C}" type="presParOf" srcId="{4B5858B1-536D-4A5A-B8E8-A4AE35BE5B90}" destId="{E7874125-9A34-4F62-8AFC-C29E0B45E93C}" srcOrd="0" destOrd="0" presId="urn:microsoft.com/office/officeart/2018/2/layout/IconLabelList"/>
    <dgm:cxn modelId="{29AFBEC1-2251-4722-A6E0-E0FEC04DB29F}" type="presParOf" srcId="{4B5858B1-536D-4A5A-B8E8-A4AE35BE5B90}" destId="{2ED08F34-5128-4DB2-8A8A-39E4D4FBF58E}" srcOrd="1" destOrd="0" presId="urn:microsoft.com/office/officeart/2018/2/layout/IconLabelList"/>
    <dgm:cxn modelId="{EEE3681F-1502-4D26-BF61-0459F4405846}" type="presParOf" srcId="{4B5858B1-536D-4A5A-B8E8-A4AE35BE5B90}" destId="{4A4A5F08-E9C7-4993-BFFC-FF7CC84BB4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5778F-7BD3-4737-98AE-2555BEF4ABC9}">
      <dsp:nvSpPr>
        <dsp:cNvPr id="0" name=""/>
        <dsp:cNvSpPr/>
      </dsp:nvSpPr>
      <dsp:spPr>
        <a:xfrm>
          <a:off x="2193743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D0CF8-A7F1-43CB-9DB2-6FED100680C0}">
      <dsp:nvSpPr>
        <dsp:cNvPr id="0" name=""/>
        <dsp:cNvSpPr/>
      </dsp:nvSpPr>
      <dsp:spPr>
        <a:xfrm>
          <a:off x="1005743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What</a:t>
          </a:r>
        </a:p>
      </dsp:txBody>
      <dsp:txXfrm>
        <a:off x="1005743" y="3022743"/>
        <a:ext cx="4320000" cy="720000"/>
      </dsp:txXfrm>
    </dsp:sp>
    <dsp:sp modelId="{E7874125-9A34-4F62-8AFC-C29E0B45E93C}">
      <dsp:nvSpPr>
        <dsp:cNvPr id="0" name=""/>
        <dsp:cNvSpPr/>
      </dsp:nvSpPr>
      <dsp:spPr>
        <a:xfrm>
          <a:off x="7269743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A5F08-E9C7-4993-BFFC-FF7CC84BB482}">
      <dsp:nvSpPr>
        <dsp:cNvPr id="0" name=""/>
        <dsp:cNvSpPr/>
      </dsp:nvSpPr>
      <dsp:spPr>
        <a:xfrm>
          <a:off x="6081743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Why</a:t>
          </a:r>
        </a:p>
      </dsp:txBody>
      <dsp:txXfrm>
        <a:off x="6081743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E828-8B24-4D06-B1BA-E3D52A055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29115-BF6F-4B16-83AF-9DE9A653D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C5407-6A7B-41E2-B040-4ADA1CF0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5E41-A6C6-4B57-8717-877D83E6391D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B0E25-355A-4E94-B7E1-AE87F416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DE809-8AEC-4A2F-B75C-610E656E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1B78-3544-482B-BE06-34DEDFE7F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23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0921-0448-413A-A480-EA31AD64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7E962-39BC-4643-BED8-71912AB6A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E4C37-3F40-4456-AB03-71C3E4A6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5E41-A6C6-4B57-8717-877D83E6391D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9746F-A297-40A1-9DF5-05E9A949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C6317-4117-4C3D-AAD4-5E38C160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1B78-3544-482B-BE06-34DEDFE7F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08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BEAFCA-142E-4E17-B71B-7FDF2D526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C5368-C54C-47AF-9211-935C87D76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8593B-5373-4025-9778-7F062C0C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5E41-A6C6-4B57-8717-877D83E6391D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DD7C-50B9-4C77-AA88-DB1AC29B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2EE6F-5C6E-463E-828B-99613A40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1B78-3544-482B-BE06-34DEDFE7F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62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30BD-E9E3-4E78-B727-787D1678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A194E-26B4-4FAD-83B1-6CAF33E2C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E57C8-1449-468F-BB17-042E603B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5E41-A6C6-4B57-8717-877D83E6391D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CE5C1-0690-4045-B8AE-E8778359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33647-A284-4C60-AEE7-EAE2C90A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1B78-3544-482B-BE06-34DEDFE7F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55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A994-28DA-4EE8-8C25-5DA0DADE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04224-05DF-4902-A68F-95812B41C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C40BC-4854-4711-B55C-54B7BD44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5E41-A6C6-4B57-8717-877D83E6391D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619D6-9959-40D9-89E8-C462FFCF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28A41-D47D-47FC-9ABA-3CAAF6D3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1B78-3544-482B-BE06-34DEDFE7F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67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8E92-B9D1-48A1-9460-AD08681A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5890-E46B-45C2-A44F-204D1BA7F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3F9EB-215D-4108-BC67-0E9090088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943FF-DF98-4B0F-93BC-181555E2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5E41-A6C6-4B57-8717-877D83E6391D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B7424-DB91-44FE-A015-721F745B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BE84E-BB0F-4B40-802F-05739BD3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1B78-3544-482B-BE06-34DEDFE7F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57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4742-3B9B-4EE3-A029-6F6DD6526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A7BBD-DCEF-46AA-83E6-211C4A797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C2971-C02A-4007-8410-3F51C81BA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72061-193F-4455-838D-1C95A58EB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C1C9D-A439-4394-B2D8-B79D8425C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56674-3318-44FA-A36D-E678A674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5E41-A6C6-4B57-8717-877D83E6391D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2B010-FE4F-42EF-9CC2-45D4C74D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38979-09A2-4DB1-B19C-D57FF937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1B78-3544-482B-BE06-34DEDFE7F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37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E6564-DBA3-48C6-80E1-7AAE1917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8EB0F-294C-4B48-B852-B7CC826E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5E41-A6C6-4B57-8717-877D83E6391D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C071E-28E8-4F70-AD68-070EBE95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4B27C-1588-4450-8D22-FB52C651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1B78-3544-482B-BE06-34DEDFE7F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76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6A84D-BF67-4DBE-BBF3-7D59A436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5E41-A6C6-4B57-8717-877D83E6391D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783C9-571D-4DB9-8AF2-CBAF64D4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5C6FB-0DAC-43C4-80A5-0E74C2BE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1B78-3544-482B-BE06-34DEDFE7F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99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0FCD-84E0-47C6-B88F-0FDD09DD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D0144-45DA-4E9A-A957-9A5145C8E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774E9-1EF2-4D92-99F5-C931CD026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92D0F-17A1-4071-9CE6-F1193F04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5E41-A6C6-4B57-8717-877D83E6391D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6CE72-DCC9-4511-83FE-165EF3E9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2D03F-99EE-4154-AEFD-67BBFCFC1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1B78-3544-482B-BE06-34DEDFE7F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69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542B-734B-4922-84FE-0E392DE05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6453B-A331-4301-ACB2-030835C48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6C67B-6106-42DA-85EC-264FD5BFA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BDC24-4013-4110-B1A4-A5EEE922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5E41-A6C6-4B57-8717-877D83E6391D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79A11-EC19-48F1-AE2F-277FF2A5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40ECE-01D2-47BC-A8E9-1EF29C9D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1B78-3544-482B-BE06-34DEDFE7F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36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9100C-ECB3-44A2-8EFD-FA85A014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61F17-FA24-4924-B64C-09E760B5B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F816-BD99-41B2-B789-971229EF5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85E41-A6C6-4B57-8717-877D83E6391D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C146A-EA11-459F-A26B-FE08B18AD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56351-9B7D-4A60-9F44-9F73D75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1B78-3544-482B-BE06-34DEDFE7F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28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3C943C-47E7-4532-BFF2-6C15E34876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9" t="9091" r="28884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FA9B9-6A2D-4DFA-9FAA-44DB666F8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Machine Learning</a:t>
            </a:r>
            <a:endParaRPr lang="en-IN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94FA7-FB17-4D65-9364-234C845BF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By Leo K A</a:t>
            </a:r>
            <a:endParaRPr lang="en-IN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246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545BDA-D4A5-45E0-8C60-ABE8AE826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3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background pattern&#10;&#10;Description automatically generated">
            <a:extLst>
              <a:ext uri="{FF2B5EF4-FFF2-40B4-BE49-F238E27FC236}">
                <a16:creationId xmlns:a16="http://schemas.microsoft.com/office/drawing/2014/main" id="{8649113D-ABCA-4C29-8681-DFA517409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3680" y="0"/>
            <a:ext cx="13155680" cy="6858000"/>
          </a:xfrm>
        </p:spPr>
      </p:pic>
    </p:spTree>
    <p:extLst>
      <p:ext uri="{BB962C8B-B14F-4D97-AF65-F5344CB8AC3E}">
        <p14:creationId xmlns:p14="http://schemas.microsoft.com/office/powerpoint/2010/main" val="74430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C1C4-4D17-4D2D-AA9A-7441F9D5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Machine Learning</a:t>
            </a:r>
            <a:endParaRPr lang="en-IN" sz="5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781D39-5A6E-456D-94DA-E5CDFCC549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98959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705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A2AC-B9A3-4FAA-817F-676066A6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AI vs ML vs DL</a:t>
            </a:r>
            <a:endParaRPr lang="en-IN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E5A1FCC-FD03-45FD-9BEA-64AE49DCA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4" y="1437140"/>
            <a:ext cx="11999826" cy="5044849"/>
          </a:xfrm>
        </p:spPr>
      </p:pic>
    </p:spTree>
    <p:extLst>
      <p:ext uri="{BB962C8B-B14F-4D97-AF65-F5344CB8AC3E}">
        <p14:creationId xmlns:p14="http://schemas.microsoft.com/office/powerpoint/2010/main" val="423939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099823F-8526-4FCE-8A31-B5C67801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Types of ML</a:t>
            </a:r>
            <a:endParaRPr lang="en-IN" sz="4800">
              <a:solidFill>
                <a:srgbClr val="FFFFFF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927F6A7-BE15-4C19-B9C7-2EA10DA29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598563"/>
            <a:ext cx="6553545" cy="566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3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F9C9-1271-48C0-8F6D-B7955233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Learning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9E989A-B16C-4FB8-8F77-C69F6B93B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148" y="1346730"/>
            <a:ext cx="8525703" cy="514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0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F9C9-1271-48C0-8F6D-B7955233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Unsupervised Learning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B6AB4-C8EA-4F87-A9BD-E77DB4BAB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84" y="1986998"/>
            <a:ext cx="9752031" cy="410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3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A0555-16B9-40CB-A264-9E2034AF7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771" y="1177581"/>
            <a:ext cx="5157787" cy="823912"/>
          </a:xfrm>
        </p:spPr>
        <p:txBody>
          <a:bodyPr/>
          <a:lstStyle/>
          <a:p>
            <a:r>
              <a:rPr lang="en-US" altLang="zh-TW" dirty="0"/>
              <a:t>Supervised learning</a:t>
            </a:r>
            <a:endParaRPr lang="zh-TW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5D6DD-A597-44A9-8F00-1473A12FB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2287" y="1202223"/>
            <a:ext cx="5183188" cy="823912"/>
          </a:xfrm>
        </p:spPr>
        <p:txBody>
          <a:bodyPr/>
          <a:lstStyle/>
          <a:p>
            <a:pPr algn="r"/>
            <a:r>
              <a:rPr lang="en-US" altLang="zh-TW" dirty="0"/>
              <a:t>Unsupervised learning</a:t>
            </a:r>
            <a:endParaRPr lang="zh-TW" altLang="en-US" dirty="0"/>
          </a:p>
        </p:txBody>
      </p:sp>
      <p:pic>
        <p:nvPicPr>
          <p:cNvPr id="7" name="Picture 2" descr="C:\Users\Ian\Desktop\supervised.png">
            <a:extLst>
              <a:ext uri="{FF2B5EF4-FFF2-40B4-BE49-F238E27FC236}">
                <a16:creationId xmlns:a16="http://schemas.microsoft.com/office/drawing/2014/main" id="{A168F63A-FDE6-4342-8EE4-D7E658711E2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71" y="2262813"/>
            <a:ext cx="5157787" cy="316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Ian\Desktop\unsupervised.png">
            <a:extLst>
              <a:ext uri="{FF2B5EF4-FFF2-40B4-BE49-F238E27FC236}">
                <a16:creationId xmlns:a16="http://schemas.microsoft.com/office/drawing/2014/main" id="{14C0048F-F4FB-4354-A9BD-D77BCD6429A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287" y="2343194"/>
            <a:ext cx="5183188" cy="300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81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F9C9-1271-48C0-8F6D-B7955233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Reinforcement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C277CF-7097-4D0F-9DA6-A24D45B21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181" y="1214149"/>
            <a:ext cx="7597637" cy="52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9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3CB7D7-0144-4101-86E9-BB2147F39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ML Types : In Nutshell</a:t>
            </a:r>
            <a:endParaRPr lang="en-IN" sz="300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F5FCA-D3BE-477E-A2C3-572B2EC7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Training Set and Test Set</a:t>
            </a:r>
          </a:p>
          <a:p>
            <a:r>
              <a:rPr lang="en-US" sz="2200">
                <a:solidFill>
                  <a:schemeClr val="bg1"/>
                </a:solidFill>
              </a:rPr>
              <a:t>Apply the model</a:t>
            </a:r>
          </a:p>
          <a:p>
            <a:r>
              <a:rPr lang="en-US" sz="2200">
                <a:solidFill>
                  <a:schemeClr val="bg1"/>
                </a:solidFill>
              </a:rPr>
              <a:t>Predicate the future Set</a:t>
            </a:r>
            <a:endParaRPr lang="en-IN" sz="2200">
              <a:solidFill>
                <a:schemeClr val="bg1"/>
              </a:solidFill>
            </a:endParaRPr>
          </a:p>
        </p:txBody>
      </p:sp>
      <p:pic>
        <p:nvPicPr>
          <p:cNvPr id="2" name="Picture 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9A7FAD9-016F-4782-9098-5DD2D9BBD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3501969"/>
            <a:ext cx="5559480" cy="1792931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5377C5-11C4-47F8-A7AE-9428F7E0F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312" y="2527997"/>
            <a:ext cx="4601803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9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47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Machine Learning</vt:lpstr>
      <vt:lpstr>Machine Learning</vt:lpstr>
      <vt:lpstr>AI vs ML vs DL</vt:lpstr>
      <vt:lpstr>Types of ML</vt:lpstr>
      <vt:lpstr>Supervised Learning Algorithm</vt:lpstr>
      <vt:lpstr>Unsupervised Learning Algorithm</vt:lpstr>
      <vt:lpstr>PowerPoint Presentation</vt:lpstr>
      <vt:lpstr>Reinforcement Algorithm</vt:lpstr>
      <vt:lpstr>ML Types : In Nutshell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Leo Aniyankunju</dc:creator>
  <cp:lastModifiedBy>Leo Aniyankunju</cp:lastModifiedBy>
  <cp:revision>2</cp:revision>
  <dcterms:created xsi:type="dcterms:W3CDTF">2020-10-01T05:41:48Z</dcterms:created>
  <dcterms:modified xsi:type="dcterms:W3CDTF">2020-10-01T06:19:25Z</dcterms:modified>
</cp:coreProperties>
</file>