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32"/>
  </p:notesMasterIdLst>
  <p:sldIdLst>
    <p:sldId id="256" r:id="rId2"/>
    <p:sldId id="275" r:id="rId3"/>
    <p:sldId id="262" r:id="rId4"/>
    <p:sldId id="269" r:id="rId5"/>
    <p:sldId id="270" r:id="rId6"/>
    <p:sldId id="271" r:id="rId7"/>
    <p:sldId id="260" r:id="rId8"/>
    <p:sldId id="261" r:id="rId9"/>
    <p:sldId id="258" r:id="rId10"/>
    <p:sldId id="272" r:id="rId11"/>
    <p:sldId id="273" r:id="rId12"/>
    <p:sldId id="274" r:id="rId13"/>
    <p:sldId id="263" r:id="rId14"/>
    <p:sldId id="265" r:id="rId15"/>
    <p:sldId id="264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F54-A3C3-44AC-9857-26FFCA308DB9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49FD-F128-406E-96C1-28725AEB62A8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A2BF-1CE5-4358-9425-1228F4C948A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8864-9E1C-4E09-83C3-0578B201887D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6DFCC09-9723-431E-A3E3-45FF60A4454D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1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22D-BE24-49B8-8E0F-F3F6B039DE9F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72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72A3-606A-490B-B9F1-DC8B536DE585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40B7-55D0-4601-80DC-6AA5549A94CF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8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F3E0-9C45-4CAA-ACB0-0D46DBB70EB1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D669-948F-42B4-B1DD-F261EE9732C5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FEF-9689-4055-8D34-584C2DEDADB4}" type="datetime1">
              <a:rPr lang="ru-RU" smtClean="0"/>
              <a:t>29.08.2015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2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4" y="3998631"/>
            <a:ext cx="23622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9" y="2816946"/>
            <a:ext cx="25622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84" y="4321550"/>
            <a:ext cx="2476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9" y="2913611"/>
            <a:ext cx="3286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44" y="4709160"/>
            <a:ext cx="34861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44" y="3562639"/>
            <a:ext cx="6762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56" y="4013979"/>
            <a:ext cx="52006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Фурье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54864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54864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11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3" y="3167725"/>
            <a:ext cx="1468506" cy="1844271"/>
          </a:xfr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388225" y="4089862"/>
            <a:ext cx="9434946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116949" y="2215865"/>
            <a:ext cx="174533" cy="37479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727447" y="3167726"/>
            <a:ext cx="180110" cy="18442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30" y="3466693"/>
            <a:ext cx="992396" cy="1246333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355155" y="2468880"/>
            <a:ext cx="16626" cy="387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47337" y="3923749"/>
            <a:ext cx="415636" cy="34884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586750" y="5817938"/>
            <a:ext cx="2937164" cy="31371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Фокальная плоскость</a:t>
            </a:r>
            <a:endParaRPr lang="ru-RU" sz="1400" dirty="0"/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627716" y="6306069"/>
            <a:ext cx="3377739" cy="412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Объектив</a:t>
            </a:r>
            <a:endParaRPr lang="ru-RU" dirty="0"/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9005456" y="5329808"/>
            <a:ext cx="2249978" cy="3053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Окуляр</a:t>
            </a:r>
            <a:endParaRPr lang="ru-RU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586750" y="2296300"/>
            <a:ext cx="2668107" cy="30731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Диафрагма или транспарант</a:t>
            </a:r>
            <a:endParaRPr lang="ru-RU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185234" y="1684668"/>
            <a:ext cx="3377739" cy="412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Исходное изображение</a:t>
            </a:r>
            <a:endParaRPr lang="ru-RU" dirty="0"/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10673264" y="2971612"/>
            <a:ext cx="1247187" cy="35254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Результирующее изображение</a:t>
            </a:r>
            <a:endParaRPr lang="ru-RU" sz="1000" dirty="0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8607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46" y="4343828"/>
            <a:ext cx="4286250" cy="236220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7675556" cy="195934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65" y="4481446"/>
            <a:ext cx="6079926" cy="1667637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313</TotalTime>
  <Words>3481</Words>
  <Application>Microsoft Office PowerPoint</Application>
  <PresentationFormat>Широкоэкранный</PresentationFormat>
  <Paragraphs>429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БФП для цифровой обработки изображений</dc:title>
  <dc:creator>User</dc:creator>
  <cp:lastModifiedBy>User</cp:lastModifiedBy>
  <cp:revision>57</cp:revision>
  <dcterms:created xsi:type="dcterms:W3CDTF">2015-08-29T03:11:14Z</dcterms:created>
  <dcterms:modified xsi:type="dcterms:W3CDTF">2015-08-29T08:25:57Z</dcterms:modified>
</cp:coreProperties>
</file>