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5"/>
  </p:notesMasterIdLst>
  <p:sldIdLst>
    <p:sldId id="256" r:id="rId2"/>
    <p:sldId id="275" r:id="rId3"/>
    <p:sldId id="262" r:id="rId4"/>
    <p:sldId id="269" r:id="rId5"/>
    <p:sldId id="270" r:id="rId6"/>
    <p:sldId id="271" r:id="rId7"/>
    <p:sldId id="260" r:id="rId8"/>
    <p:sldId id="261" r:id="rId9"/>
    <p:sldId id="258" r:id="rId10"/>
    <p:sldId id="272" r:id="rId11"/>
    <p:sldId id="273" r:id="rId12"/>
    <p:sldId id="274" r:id="rId13"/>
    <p:sldId id="263" r:id="rId14"/>
    <p:sldId id="265" r:id="rId15"/>
    <p:sldId id="264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9" r:id="rId31"/>
    <p:sldId id="290" r:id="rId32"/>
    <p:sldId id="288" r:id="rId33"/>
    <p:sldId id="287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</a:t>
                </a:r>
                <a:r>
                  <a:rPr lang="ru-RU" dirty="0" smtClean="0"/>
                  <a:t>волны </a:t>
                </a:r>
                <a:r>
                  <a:rPr lang="ru-RU" dirty="0"/>
                  <a:t>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</a:t>
                </a:r>
                <a:r>
                  <a:rPr lang="ru-RU" dirty="0" smtClean="0"/>
                  <a:t>Фурье</a:t>
                </a:r>
              </a:p>
              <a:p>
                <a:pPr marL="217170" indent="-285750"/>
                <a:r>
                  <a:rPr lang="ru-RU" dirty="0"/>
                  <a:t>Хотя оптическая система линз осуществляет преобразование Фурье на непрерывном диапазоне аргумента и для непрерывного спектра, но при переходе к цифровой обработке данных формулы преобразования Фурье могут быть заменены на формулы дискретного преобразования Фурье.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</a:t>
                </a:r>
                <a:r>
                  <a:rPr lang="ru-RU" dirty="0" smtClean="0"/>
                  <a:t>низких </a:t>
                </a:r>
                <a:r>
                  <a:rPr lang="ru-RU" dirty="0"/>
                  <a:t>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7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82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7" y="3233045"/>
            <a:ext cx="1101380" cy="1383203"/>
          </a:xfrm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65169" y="3924648"/>
            <a:ext cx="7076210" cy="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611712" y="2519149"/>
            <a:ext cx="130900" cy="28109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319586" y="3233046"/>
            <a:ext cx="135083" cy="13832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49" y="3457270"/>
            <a:ext cx="744297" cy="9347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290366" y="2708911"/>
            <a:ext cx="12470" cy="290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34504" y="3800063"/>
            <a:ext cx="311727" cy="26163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214064" y="5220704"/>
            <a:ext cx="2202873" cy="2352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Фокальная плоскость</a:t>
            </a:r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744788" y="5586802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Объектив</a:t>
            </a:r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8278092" y="4854606"/>
            <a:ext cx="1687484" cy="2290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Окуляр</a:t>
            </a:r>
            <a:endParaRPr lang="ru-RU" sz="1350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214063" y="2579475"/>
            <a:ext cx="2001080" cy="2304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Диафрагма или транспарант</a:t>
            </a:r>
            <a:endParaRPr lang="ru-RU" sz="1350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912926" y="2120751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Исходное изображение</a:t>
            </a:r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9528949" y="3085959"/>
            <a:ext cx="935390" cy="2644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/>
              <a:t>Результирующее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 </a:t>
            </a:r>
            <a:r>
              <a:rPr lang="ru-RU" dirty="0"/>
              <a:t>изображения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 изображения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5" y="2120900"/>
            <a:ext cx="6482080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</a:t>
            </a:r>
            <a:r>
              <a:rPr lang="ru-RU" dirty="0" err="1"/>
              <a:t>СПюГУИТМО</a:t>
            </a:r>
            <a:r>
              <a:rPr lang="ru-RU" dirty="0"/>
              <a:t> 2005. 46 с.  </a:t>
            </a:r>
            <a:endParaRPr lang="ru-RU" dirty="0" smtClean="0"/>
          </a:p>
          <a:p>
            <a:r>
              <a:rPr lang="ru-RU" dirty="0" err="1" smtClean="0"/>
              <a:t>А.А.Акаев</a:t>
            </a:r>
            <a:r>
              <a:rPr lang="ru-RU" dirty="0"/>
              <a:t>, </a:t>
            </a:r>
            <a:r>
              <a:rPr lang="ru-RU" dirty="0" err="1"/>
              <a:t>С.А.Майоров</a:t>
            </a:r>
            <a:r>
              <a:rPr lang="ru-RU" dirty="0"/>
              <a:t> «Оптические методы обработки информации» М.:1988  </a:t>
            </a:r>
            <a:endParaRPr lang="ru-RU" dirty="0" smtClean="0"/>
          </a:p>
          <a:p>
            <a:r>
              <a:rPr lang="ru-RU" dirty="0" err="1" smtClean="0"/>
              <a:t>Дж.Гудмен</a:t>
            </a:r>
            <a:r>
              <a:rPr lang="ru-RU" dirty="0" smtClean="0"/>
              <a:t> </a:t>
            </a:r>
            <a:r>
              <a:rPr lang="ru-RU" dirty="0"/>
              <a:t>«Введение в Фурье-оптику» </a:t>
            </a:r>
            <a:r>
              <a:rPr lang="ru-RU" dirty="0" err="1"/>
              <a:t>М.:Мир</a:t>
            </a:r>
            <a:r>
              <a:rPr lang="ru-RU" dirty="0"/>
              <a:t>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3"/>
            <a:ext cx="6447501" cy="19395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09" y="4115121"/>
            <a:ext cx="32146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4"/>
            <a:ext cx="5756667" cy="14695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4218335"/>
            <a:ext cx="4559945" cy="12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430</TotalTime>
  <Words>3530</Words>
  <Application>Microsoft Office PowerPoint</Application>
  <PresentationFormat>Широкоэкранный</PresentationFormat>
  <Paragraphs>441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Размытие изображения</vt:lpstr>
      <vt:lpstr>Масштабирование изображения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69</cp:revision>
  <dcterms:created xsi:type="dcterms:W3CDTF">2015-08-29T03:11:14Z</dcterms:created>
  <dcterms:modified xsi:type="dcterms:W3CDTF">2015-09-04T10:19:27Z</dcterms:modified>
</cp:coreProperties>
</file>