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0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9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8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1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8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8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4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4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5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256855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Flopy </a:t>
            </a:r>
          </a:p>
          <a:p>
            <a:pPr algn="ctr"/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 3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368" y="228600"/>
            <a:ext cx="96663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411" y="228600"/>
            <a:ext cx="96663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73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U.S.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Langevin, Christian D.</dc:creator>
  <cp:lastModifiedBy>Langevin, Christian D.</cp:lastModifiedBy>
  <cp:revision>3</cp:revision>
  <dcterms:created xsi:type="dcterms:W3CDTF">2015-02-04T13:06:46Z</dcterms:created>
  <dcterms:modified xsi:type="dcterms:W3CDTF">2015-02-04T13:30:09Z</dcterms:modified>
</cp:coreProperties>
</file>