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9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A1CA-BBFF-4932-A3F7-E74EBDC0AE50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F5EF-9836-4DD0-9351-6CAB2B718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0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A1CA-BBFF-4932-A3F7-E74EBDC0AE50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F5EF-9836-4DD0-9351-6CAB2B718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9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A1CA-BBFF-4932-A3F7-E74EBDC0AE50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F5EF-9836-4DD0-9351-6CAB2B718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A1CA-BBFF-4932-A3F7-E74EBDC0AE50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F5EF-9836-4DD0-9351-6CAB2B718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4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A1CA-BBFF-4932-A3F7-E74EBDC0AE50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F5EF-9836-4DD0-9351-6CAB2B718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5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A1CA-BBFF-4932-A3F7-E74EBDC0AE50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F5EF-9836-4DD0-9351-6CAB2B718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8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A1CA-BBFF-4932-A3F7-E74EBDC0AE50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F5EF-9836-4DD0-9351-6CAB2B718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1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A1CA-BBFF-4932-A3F7-E74EBDC0AE50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F5EF-9836-4DD0-9351-6CAB2B718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8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A1CA-BBFF-4932-A3F7-E74EBDC0AE50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F5EF-9836-4DD0-9351-6CAB2B718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8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A1CA-BBFF-4932-A3F7-E74EBDC0AE50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F5EF-9836-4DD0-9351-6CAB2B718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4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A1CA-BBFF-4932-A3F7-E74EBDC0AE50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F5EF-9836-4DD0-9351-6CAB2B718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4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A1CA-BBFF-4932-A3F7-E74EBDC0AE50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AF5EF-9836-4DD0-9351-6CAB2B718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5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1912" y="152400"/>
            <a:ext cx="1401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smtClean="0">
                <a:latin typeface="Baskerville Old Face" panose="02020602080505020303" pitchFamily="18" charset="0"/>
                <a:cs typeface="Courier New" panose="02070309020205020404" pitchFamily="49" charset="0"/>
              </a:rPr>
              <a:t>FloPy</a:t>
            </a:r>
            <a:r>
              <a:rPr lang="en-US" sz="3600" b="1" baseline="-25000" smtClean="0">
                <a:latin typeface="Baskerville Old Face" panose="02020602080505020303" pitchFamily="18" charset="0"/>
                <a:cs typeface="Courier New" panose="02070309020205020404" pitchFamily="49" charset="0"/>
              </a:rPr>
              <a:t>3</a:t>
            </a:r>
            <a:endParaRPr lang="en-US" sz="3600" b="1" baseline="-25000">
              <a:latin typeface="Baskerville Old Face" panose="02020602080505020303" pitchFamily="18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0200" y="739470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Baskerville Old Face" panose="02020602080505020303" pitchFamily="18" charset="0"/>
              </a:rPr>
              <a:t>a Python package to create, run, and post-process MODFLOW-based models</a:t>
            </a:r>
            <a:endParaRPr lang="en-US" sz="1400">
              <a:latin typeface="Baskerville Old Face" panose="02020602080505020303" pitchFamily="18" charset="0"/>
            </a:endParaRPr>
          </a:p>
        </p:txBody>
      </p:sp>
      <p:pic>
        <p:nvPicPr>
          <p:cNvPr id="3" name="Picture 2" descr="Z:\Users\langevin\langevin\dev\flopy3doc\flopydoc.git\logo\capeHead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11" y="76200"/>
            <a:ext cx="1415489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73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U.S. Geological Survey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Langevin, Christian D.</dc:creator>
  <cp:lastModifiedBy>Langevin, Christian D.</cp:lastModifiedBy>
  <cp:revision>4</cp:revision>
  <dcterms:created xsi:type="dcterms:W3CDTF">2015-02-04T13:06:46Z</dcterms:created>
  <dcterms:modified xsi:type="dcterms:W3CDTF">2015-02-04T13:45:39Z</dcterms:modified>
</cp:coreProperties>
</file>