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5F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77127-96A5-E6CF-D1D2-801895281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D295406-126A-4888-F733-8351C27F4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A91961-5133-E896-E8D1-5634FEB14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85C3-476E-402D-9A99-8B3F7C8100F1}" type="datetimeFigureOut">
              <a:rPr lang="es-419" smtClean="0"/>
              <a:t>14/4/2025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C7D02E-A286-0B72-CFDD-227FB233A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7C546E-AC94-BEE0-9ECA-C4A6F6E2B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E89A-0CCB-405B-9840-6313E3DEADF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95527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ADC98-B236-A498-725C-935391417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B3F492B-7C1C-B152-8CE8-E6BFBB0E8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51B6C8-3A83-942D-F4BA-D52C9F1BB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85C3-476E-402D-9A99-8B3F7C8100F1}" type="datetimeFigureOut">
              <a:rPr lang="es-419" smtClean="0"/>
              <a:t>14/4/2025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60CC6A-18C2-BE49-114E-F6169DCA3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6BCF78-3421-2054-BA0C-6687E07C3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E89A-0CCB-405B-9840-6313E3DEADF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01604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BC8A485-4862-2249-A610-25EB5B4570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7513906-2786-5224-2868-02BD37EA2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27792D-7355-DDBD-69F9-7AB5B571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85C3-476E-402D-9A99-8B3F7C8100F1}" type="datetimeFigureOut">
              <a:rPr lang="es-419" smtClean="0"/>
              <a:t>14/4/2025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4EDC17-3FB3-8F79-5C2B-BD2ADA4B2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4BCC72-98C4-8BF1-A8E3-7F0FE6ECB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E89A-0CCB-405B-9840-6313E3DEADF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14121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10C07A-EA58-14BF-8A35-BB2AEAB9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DBCE89-DF47-C5D2-219A-71D7E302C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947205-C09D-92E0-6D8B-E832C551E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85C3-476E-402D-9A99-8B3F7C8100F1}" type="datetimeFigureOut">
              <a:rPr lang="es-419" smtClean="0"/>
              <a:t>14/4/2025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02FA26-2960-2448-5657-D62A04550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128A20-1AA6-C312-2B0F-D6124063E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E89A-0CCB-405B-9840-6313E3DEADF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88024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548520-9AD9-F195-A3CC-03078EB57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C0CA99-78F2-7BD7-649D-C3EBFE1D6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0FAA0D-8434-2928-9F45-3A7392820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85C3-476E-402D-9A99-8B3F7C8100F1}" type="datetimeFigureOut">
              <a:rPr lang="es-419" smtClean="0"/>
              <a:t>14/4/2025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000F3B-5CAF-275E-737B-C55289D0B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723031-9CFD-8D21-2C96-A2337814F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E89A-0CCB-405B-9840-6313E3DEADF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526525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8F104B-F44D-A932-5FB8-98518E2F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5A66F6-7C13-F7D9-B299-2A967E1E5E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C0370B1-B4D4-9EBC-1C7C-2D9A7845B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229970-684A-D933-83DC-4BE99B67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85C3-476E-402D-9A99-8B3F7C8100F1}" type="datetimeFigureOut">
              <a:rPr lang="es-419" smtClean="0"/>
              <a:t>14/4/2025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7B52B7-C2C2-510E-12B7-545144A51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8E6745-94E7-1CFA-A839-CDA53DBD2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E89A-0CCB-405B-9840-6313E3DEADF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29300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792464-6096-5C66-251A-CE4D170D0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A89B17-B70E-F602-7E2B-3C912947C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EB4979B-4072-B1CF-BCF0-3E05229FE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2D11E8E-69EE-2B26-0C57-9E61E5FD5B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10D022-5A9F-F36D-9FFC-F3B653991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8B45F34-FA4C-DC23-2239-9AADE3D9C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85C3-476E-402D-9A99-8B3F7C8100F1}" type="datetimeFigureOut">
              <a:rPr lang="es-419" smtClean="0"/>
              <a:t>14/4/2025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082C886-4DBC-2413-C76C-CB8D61479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8531760-3324-C10D-BC41-5E69D4831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E89A-0CCB-405B-9840-6313E3DEADF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17226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4705CB-8A81-E010-DE06-5250D2151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2CD685B-FE1E-4BC9-B1A6-28CD9F4AD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85C3-476E-402D-9A99-8B3F7C8100F1}" type="datetimeFigureOut">
              <a:rPr lang="es-419" smtClean="0"/>
              <a:t>14/4/2025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557AFEE-C02C-CB39-F7A6-F5504C651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DE6931E-1759-A708-4FEC-B188AE21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E89A-0CCB-405B-9840-6313E3DEADF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68285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81D6CC5-1E8D-D522-F894-B392F3194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85C3-476E-402D-9A99-8B3F7C8100F1}" type="datetimeFigureOut">
              <a:rPr lang="es-419" smtClean="0"/>
              <a:t>14/4/2025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A803F50-4180-E7E6-F25F-991AFB71F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7A0EE2F-C91C-1002-8A43-71BBFFE25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E89A-0CCB-405B-9840-6313E3DEADF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40591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B153D2-6EBE-F242-3458-0A7ABF8D1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9ED202-CF92-FB80-F562-C84BA15F2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71A7EFE-52C9-0BFA-05F5-0D267C1A7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859978-352F-4512-8B27-51B96070B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85C3-476E-402D-9A99-8B3F7C8100F1}" type="datetimeFigureOut">
              <a:rPr lang="es-419" smtClean="0"/>
              <a:t>14/4/2025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CB7590-A3FD-2D9E-0E1C-E6F1B1A50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9952AAF-5FEF-A656-8F0F-A4506AF3F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E89A-0CCB-405B-9840-6313E3DEADF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1723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E21FC-3C11-9E85-34DC-C97B92A61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BE2206E-FF19-F747-F696-EA1B96E5F0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91F704D-4018-88AC-0E32-A9E507B42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F9AA0DB-C2C4-2C2B-419D-B296C046D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385C3-476E-402D-9A99-8B3F7C8100F1}" type="datetimeFigureOut">
              <a:rPr lang="es-419" smtClean="0"/>
              <a:t>14/4/2025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32CD7C-22A7-1A36-024E-EC4457A1D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1A6DA9-BBAA-48CE-960A-476520BD7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1E89A-0CCB-405B-9840-6313E3DEADF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8013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235FF71-93E0-D63D-97B8-C6D771461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D90394-F1CC-C7E9-367C-2745D2A96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7F80C6-A23A-66DC-0156-9732C9A347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4385C3-476E-402D-9A99-8B3F7C8100F1}" type="datetimeFigureOut">
              <a:rPr lang="es-419" smtClean="0"/>
              <a:t>14/4/2025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84986F-E78C-87B6-6FB8-B44DCE3C2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0D386A-79AF-2EDB-50A3-4ECD35B64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21E89A-0CCB-405B-9840-6313E3DEADF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26964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ti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ti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14D4B6A9-18E7-1E47-9D23-F8298D999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5353" y="1794183"/>
            <a:ext cx="10381293" cy="1350762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rgbClr val="F25F0E"/>
                </a:solidFill>
              </a:rPr>
              <a:t>Design and Sizing of an Energy Storage System for a Hybrid Tugboat</a:t>
            </a:r>
            <a:endParaRPr lang="es-419" sz="4400" b="1" dirty="0">
              <a:solidFill>
                <a:srgbClr val="F25F0E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A2BC428-5D3A-863A-93F6-EFE3E8A42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916" y="5348688"/>
            <a:ext cx="3048814" cy="86458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EC3E756-01A8-CB3A-E242-4DF06DB4E7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6098"/>
          <a:stretch/>
        </p:blipFill>
        <p:spPr bwMode="auto">
          <a:xfrm>
            <a:off x="437127" y="5254248"/>
            <a:ext cx="2251478" cy="10419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n 7" descr="Logotipo&#10;&#10;El contenido generado por IA puede ser incorrecto.">
            <a:extLst>
              <a:ext uri="{FF2B5EF4-FFF2-40B4-BE49-F238E27FC236}">
                <a16:creationId xmlns:a16="http://schemas.microsoft.com/office/drawing/2014/main" id="{9C182269-8545-34C0-F97F-C5FCDDE8E5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27" y="373430"/>
            <a:ext cx="5113586" cy="1099838"/>
          </a:xfrm>
          <a:prstGeom prst="rect">
            <a:avLst/>
          </a:prstGeom>
        </p:spPr>
      </p:pic>
      <p:pic>
        <p:nvPicPr>
          <p:cNvPr id="10" name="Imagen 9" descr="Texto&#10;&#10;El contenido generado por IA puede ser incorrecto.">
            <a:extLst>
              <a:ext uri="{FF2B5EF4-FFF2-40B4-BE49-F238E27FC236}">
                <a16:creationId xmlns:a16="http://schemas.microsoft.com/office/drawing/2014/main" id="{F187034D-9012-AD70-B909-6AADA472B5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241" y="4782335"/>
            <a:ext cx="1868307" cy="1702235"/>
          </a:xfrm>
          <a:prstGeom prst="rect">
            <a:avLst/>
          </a:prstGeom>
        </p:spPr>
      </p:pic>
      <p:sp>
        <p:nvSpPr>
          <p:cNvPr id="14" name="Subtítulo 2">
            <a:extLst>
              <a:ext uri="{FF2B5EF4-FFF2-40B4-BE49-F238E27FC236}">
                <a16:creationId xmlns:a16="http://schemas.microsoft.com/office/drawing/2014/main" id="{F6F19AD8-1E70-26C8-F9CA-670F118DB70B}"/>
              </a:ext>
            </a:extLst>
          </p:cNvPr>
          <p:cNvSpPr txBox="1">
            <a:spLocks/>
          </p:cNvSpPr>
          <p:nvPr/>
        </p:nvSpPr>
        <p:spPr>
          <a:xfrm>
            <a:off x="905353" y="3172833"/>
            <a:ext cx="10381293" cy="1350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accent1"/>
                </a:solidFill>
              </a:rPr>
              <a:t>Leonardo Solis-Zamora, Joel Pérez, Dr. Marcelo Pérez </a:t>
            </a:r>
            <a:endParaRPr lang="es-419" sz="2800" b="1" dirty="0">
              <a:solidFill>
                <a:schemeClr val="accent1"/>
              </a:solidFill>
            </a:endParaRPr>
          </a:p>
        </p:txBody>
      </p:sp>
      <p:pic>
        <p:nvPicPr>
          <p:cNvPr id="6" name="Imagen 5" descr="Imagen que contiene Texto&#10;&#10;El contenido generado por IA puede ser incorrecto.">
            <a:extLst>
              <a:ext uri="{FF2B5EF4-FFF2-40B4-BE49-F238E27FC236}">
                <a16:creationId xmlns:a16="http://schemas.microsoft.com/office/drawing/2014/main" id="{23817E20-E9C5-20FF-4B34-1AA3A35BC7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693" y="5099821"/>
            <a:ext cx="2038585" cy="135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958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8F1AA9-0519-B200-D259-19C903650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8B042B77-F8F2-DDB8-0AB3-1FD188BEE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5578" y="2954939"/>
            <a:ext cx="11040841" cy="606104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F25F0E"/>
                </a:solidFill>
              </a:rPr>
              <a:t>Design and Sizing of an Energy Storage System for a Hybrid Tugboat</a:t>
            </a:r>
            <a:endParaRPr lang="es-419" sz="2800" b="1" dirty="0">
              <a:solidFill>
                <a:srgbClr val="F25F0E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E687829-A486-757D-2547-430F4A4AE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916" y="5348688"/>
            <a:ext cx="3048814" cy="86458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C4FFED0-1284-6B4B-12CF-1DB4B49F48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6098"/>
          <a:stretch/>
        </p:blipFill>
        <p:spPr bwMode="auto">
          <a:xfrm>
            <a:off x="437127" y="5254248"/>
            <a:ext cx="2251478" cy="10419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n 7" descr="Logotipo&#10;&#10;El contenido generado por IA puede ser incorrecto.">
            <a:extLst>
              <a:ext uri="{FF2B5EF4-FFF2-40B4-BE49-F238E27FC236}">
                <a16:creationId xmlns:a16="http://schemas.microsoft.com/office/drawing/2014/main" id="{03AD6EAF-318A-2658-FCD1-DDC1FF8465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27" y="373430"/>
            <a:ext cx="5113586" cy="1099838"/>
          </a:xfrm>
          <a:prstGeom prst="rect">
            <a:avLst/>
          </a:prstGeom>
        </p:spPr>
      </p:pic>
      <p:pic>
        <p:nvPicPr>
          <p:cNvPr id="10" name="Imagen 9" descr="Texto&#10;&#10;El contenido generado por IA puede ser incorrecto.">
            <a:extLst>
              <a:ext uri="{FF2B5EF4-FFF2-40B4-BE49-F238E27FC236}">
                <a16:creationId xmlns:a16="http://schemas.microsoft.com/office/drawing/2014/main" id="{F52B6EE8-B415-9B02-41D8-F7FF0B8D28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241" y="4782335"/>
            <a:ext cx="1868307" cy="1702235"/>
          </a:xfrm>
          <a:prstGeom prst="rect">
            <a:avLst/>
          </a:prstGeom>
        </p:spPr>
      </p:pic>
      <p:sp>
        <p:nvSpPr>
          <p:cNvPr id="14" name="Subtítulo 2">
            <a:extLst>
              <a:ext uri="{FF2B5EF4-FFF2-40B4-BE49-F238E27FC236}">
                <a16:creationId xmlns:a16="http://schemas.microsoft.com/office/drawing/2014/main" id="{7B72EEE4-A977-BF61-5D8B-4EA8DDFF313B}"/>
              </a:ext>
            </a:extLst>
          </p:cNvPr>
          <p:cNvSpPr txBox="1">
            <a:spLocks/>
          </p:cNvSpPr>
          <p:nvPr/>
        </p:nvSpPr>
        <p:spPr>
          <a:xfrm>
            <a:off x="905351" y="3628678"/>
            <a:ext cx="10381293" cy="606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1"/>
                </a:solidFill>
              </a:rPr>
              <a:t>Leonardo Solis-Zamora, Joel Pérez, Dr. Marcelo Pérez</a:t>
            </a:r>
            <a:endParaRPr lang="es-419" sz="2000" b="1" dirty="0">
              <a:solidFill>
                <a:schemeClr val="accent1"/>
              </a:solidFill>
            </a:endParaRPr>
          </a:p>
        </p:txBody>
      </p:sp>
      <p:sp>
        <p:nvSpPr>
          <p:cNvPr id="2" name="Subtítulo 2">
            <a:extLst>
              <a:ext uri="{FF2B5EF4-FFF2-40B4-BE49-F238E27FC236}">
                <a16:creationId xmlns:a16="http://schemas.microsoft.com/office/drawing/2014/main" id="{657768BA-BE88-225F-D3ED-267D51C2663E}"/>
              </a:ext>
            </a:extLst>
          </p:cNvPr>
          <p:cNvSpPr txBox="1">
            <a:spLocks/>
          </p:cNvSpPr>
          <p:nvPr/>
        </p:nvSpPr>
        <p:spPr>
          <a:xfrm>
            <a:off x="777612" y="2009616"/>
            <a:ext cx="10381293" cy="606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accent1"/>
                </a:solidFill>
              </a:rPr>
              <a:t>Thanks to IEEE IES for the IES-SYPA</a:t>
            </a:r>
            <a:endParaRPr lang="es-419" sz="4800" b="1" dirty="0">
              <a:solidFill>
                <a:schemeClr val="accent1"/>
              </a:solidFill>
            </a:endParaRPr>
          </a:p>
        </p:txBody>
      </p:sp>
      <p:pic>
        <p:nvPicPr>
          <p:cNvPr id="7" name="Imagen 6" descr="Imagen que contiene Texto&#10;&#10;El contenido generado por IA puede ser incorrecto.">
            <a:extLst>
              <a:ext uri="{FF2B5EF4-FFF2-40B4-BE49-F238E27FC236}">
                <a16:creationId xmlns:a16="http://schemas.microsoft.com/office/drawing/2014/main" id="{9CB3FB55-292C-4784-C978-D8ECEA34A7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50" y="4950641"/>
            <a:ext cx="2277871" cy="150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3476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51</Words>
  <Application>Microsoft Office PowerPoint</Application>
  <PresentationFormat>Panorámica</PresentationFormat>
  <Paragraphs>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Leonardo Solis Zamora</dc:creator>
  <cp:lastModifiedBy>Leonardo Solis</cp:lastModifiedBy>
  <cp:revision>4</cp:revision>
  <dcterms:created xsi:type="dcterms:W3CDTF">2025-04-14T09:49:17Z</dcterms:created>
  <dcterms:modified xsi:type="dcterms:W3CDTF">2025-04-14T21:50:55Z</dcterms:modified>
</cp:coreProperties>
</file>