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5" r:id="rId4"/>
    <p:sldId id="257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58" r:id="rId13"/>
    <p:sldId id="263" r:id="rId14"/>
    <p:sldId id="262" r:id="rId15"/>
    <p:sldId id="261" r:id="rId16"/>
    <p:sldId id="264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83A"/>
    <a:srgbClr val="5ABE87"/>
    <a:srgbClr val="544000"/>
    <a:srgbClr val="FFC50D"/>
    <a:srgbClr val="8E6C00"/>
    <a:srgbClr val="D0ECDD"/>
    <a:srgbClr val="CDEBDB"/>
    <a:srgbClr val="BDE5CF"/>
    <a:srgbClr val="D3EDDF"/>
    <a:srgbClr val="95D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5" autoAdjust="0"/>
    <p:restoredTop sz="97463" autoAdjust="0"/>
  </p:normalViewPr>
  <p:slideViewPr>
    <p:cSldViewPr snapToGrid="0">
      <p:cViewPr>
        <p:scale>
          <a:sx n="150" d="100"/>
          <a:sy n="15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DEA2-EDA2-4942-B771-A4B6205ED0F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E6B3-403B-48F6-8A31-367BC177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3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8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3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0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8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7FB6-90EA-E279-6E09-EF4F1E2A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4D2BB-A8CB-C1CA-1398-1467F501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20810-A6DE-1ED8-F020-90CE9DF5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AF058-03B3-EC22-ADD6-9087C64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3C47-B141-7CFE-3079-C4056246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B536-DD45-BC1C-7CBD-29181CA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F6A14-7C5B-2D92-0B12-498A5FD9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DF2E4-92E0-794A-FBCA-54382E85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28835-10C6-BD08-33A6-F5241F2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6C3B9-312F-324D-B0AA-9AD2F81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23585-79F2-04CE-DB21-C9F6C537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3C5BF-DC48-38B5-1890-79E9BD83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4AB9-782F-54C7-DA9F-34267AC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F2896-1C1F-E994-5F14-F1065B1D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54012-17B2-2BA6-EAB1-654A012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C31A-B522-1610-A87A-B10E8F0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76797-5E17-3C60-F159-11E09A74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560BA-703F-9C97-9EFA-7C4FC353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03DE6-407F-BF1A-3ECD-5BBC9767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78DB2-AADE-0ABC-DD06-EE4EFAF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B77E-7DB2-0118-97BE-16D8DDD4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0673-9A14-2FB8-B05E-CF58216F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5A4EF-13C9-FC66-31C4-6F36EAA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7BEEF-54F3-D601-5E36-9CBD408B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8A38E-0760-060B-EDF0-915B811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0E06-F697-0BD0-D9FD-35DBAFD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C1BBF-A940-402D-542C-D6B566524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0FB5F-E487-4775-5A2A-3C2530E6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6104D-7C84-F135-43BE-D0CE9D2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9A166-AA92-9E5F-7291-4DA4C5CD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D3A95-3287-6B92-49F1-8C83438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8BC3-92DF-0323-8CAE-1F393DC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C2EAF-644F-3E8A-7CBA-604C1B8F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BBB90-39B2-0E8B-4BC8-9D42690A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9FB91-7AE1-D0A0-49C4-0CC4EC25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B0DB5-16D9-9D5D-227D-429BEDFD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4D079-FE24-AF06-D495-2B57A34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BDDAA-DE15-268C-1E2F-FF8EF9B2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2561F-5AEE-DDFC-64F0-B303BF44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BAE0-00AA-E524-0C07-5CE695D3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CC089-4FA0-D6FF-9AD1-F26DCAD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BC03-9C0C-F34F-2655-ED348DFF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25379-888E-EC6F-1CE0-05DE0827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3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64FB7-9BB2-010A-B73C-9A1C4291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1B908-645A-7720-5157-D256985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F41D7-1BFC-55A1-BB31-3D92EAA8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41D8-DE01-ED45-CF80-C963CFC3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055A-AD6D-D646-FC85-BF7B96C4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39292-4D5B-233A-AB29-3BE73C00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E8E26-6EA6-37E6-994F-1BAFD5E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05513-2A12-8923-729D-921EBA7C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EA117-FB24-D325-7903-FAEB537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2249-30B9-D571-6254-518A300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9347B-CAD0-F5D4-9357-A64215B00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E728C-5E30-1248-FD52-4BE66AE1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F4B7D-D83C-92DE-A11F-877F17A1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BAEE2-FF07-67BF-A7B8-833850A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02A40-EBCA-C045-E045-10D52BD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3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0F983-B593-B50F-2D1A-0C838FC1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441B4-1AF5-5978-A26D-3087A7AA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44044-1271-31D2-3D01-FE0BE4832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6821-183F-41C7-BA1A-C915485F10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F9AA-9028-73D7-B019-9D5F3122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8C216-F0C1-751F-93C9-2C515638C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160.png"/><Relationship Id="rId10" Type="http://schemas.openxmlformats.org/officeDocument/2006/relationships/image" Target="../media/image320.png"/><Relationship Id="rId4" Type="http://schemas.openxmlformats.org/officeDocument/2006/relationships/image" Target="../media/image210.png"/><Relationship Id="rId9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FD5F6FF-AD0E-7F76-3A11-D1838CBB4B98}"/>
              </a:ext>
            </a:extLst>
          </p:cNvPr>
          <p:cNvSpPr/>
          <p:nvPr/>
        </p:nvSpPr>
        <p:spPr>
          <a:xfrm flipH="1">
            <a:off x="1578372" y="3682442"/>
            <a:ext cx="9035256" cy="1014648"/>
          </a:xfrm>
          <a:prstGeom prst="roundRect">
            <a:avLst>
              <a:gd name="adj" fmla="val 5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82CCEF-5F89-133A-DA44-4CEEB39F5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3" t="25177" r="29441" b="31223"/>
          <a:stretch/>
        </p:blipFill>
        <p:spPr>
          <a:xfrm>
            <a:off x="8982914" y="4258588"/>
            <a:ext cx="391278" cy="392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E5AF4F-BBF5-8EF4-D294-EABC1EBE0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27330" r="25369" b="27445"/>
          <a:stretch/>
        </p:blipFill>
        <p:spPr>
          <a:xfrm>
            <a:off x="6206956" y="4278313"/>
            <a:ext cx="403394" cy="407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8C73FF-046C-0D33-9A2B-70C39218E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29080" r="26642" b="27445"/>
          <a:stretch/>
        </p:blipFill>
        <p:spPr>
          <a:xfrm>
            <a:off x="4503737" y="4294065"/>
            <a:ext cx="430213" cy="3912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2AC2AA-0038-D7D3-0505-611DD10FB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27331" r="22683" b="31261"/>
          <a:stretch/>
        </p:blipFill>
        <p:spPr>
          <a:xfrm>
            <a:off x="1641475" y="4278314"/>
            <a:ext cx="525463" cy="372676"/>
          </a:xfrm>
          <a:prstGeom prst="rect">
            <a:avLst/>
          </a:prstGeom>
        </p:spPr>
      </p:pic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16D6AA7-0FF2-3545-7EF3-6F9EC86A8796}"/>
              </a:ext>
            </a:extLst>
          </p:cNvPr>
          <p:cNvGrpSpPr/>
          <p:nvPr/>
        </p:nvGrpSpPr>
        <p:grpSpPr>
          <a:xfrm>
            <a:off x="1578372" y="924062"/>
            <a:ext cx="9035257" cy="2670038"/>
            <a:chOff x="1509986" y="927457"/>
            <a:chExt cx="9035257" cy="2670038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0307639-7833-9635-0E88-D5FD167011B5}"/>
                </a:ext>
              </a:extLst>
            </p:cNvPr>
            <p:cNvSpPr/>
            <p:nvPr/>
          </p:nvSpPr>
          <p:spPr>
            <a:xfrm>
              <a:off x="2550894" y="927457"/>
              <a:ext cx="6569873" cy="2670038"/>
            </a:xfrm>
            <a:prstGeom prst="roundRect">
              <a:avLst>
                <a:gd name="adj" fmla="val 2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E(n) Equivariant Denoising Kernel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9B2430-D994-4181-9949-3CAE394AFA29}"/>
                </a:ext>
              </a:extLst>
            </p:cNvPr>
            <p:cNvSpPr/>
            <p:nvPr/>
          </p:nvSpPr>
          <p:spPr>
            <a:xfrm>
              <a:off x="3211464" y="2783700"/>
              <a:ext cx="1087438" cy="517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 Calculation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8D5341-33E1-722D-662F-6A58374E46AD}"/>
                </a:ext>
              </a:extLst>
            </p:cNvPr>
            <p:cNvSpPr/>
            <p:nvPr/>
          </p:nvSpPr>
          <p:spPr>
            <a:xfrm>
              <a:off x="3212176" y="1557273"/>
              <a:ext cx="1087438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Atom Features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C6C1F36-3CB0-DC9E-31B1-3E9C9A38BB25}"/>
                </a:ext>
              </a:extLst>
            </p:cNvPr>
            <p:cNvSpPr/>
            <p:nvPr/>
          </p:nvSpPr>
          <p:spPr>
            <a:xfrm>
              <a:off x="4622084" y="2212631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Pair-wise Distance Features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B89FAC8-60EE-EC00-13E7-94335E1DE65F}"/>
                </a:ext>
              </a:extLst>
            </p:cNvPr>
            <p:cNvSpPr/>
            <p:nvPr/>
          </p:nvSpPr>
          <p:spPr>
            <a:xfrm>
              <a:off x="7195297" y="1560990"/>
              <a:ext cx="1184676" cy="1011176"/>
            </a:xfrm>
            <a:prstGeom prst="roundRect">
              <a:avLst/>
            </a:prstGeom>
            <a:solidFill>
              <a:srgbClr val="7986CA"/>
            </a:solidFill>
            <a:ln>
              <a:solidFill>
                <a:srgbClr val="0000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Dual-track Transformer Network 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2B808D8-5CD6-2B8A-797E-A08C7F73C7BB}"/>
                </a:ext>
              </a:extLst>
            </p:cNvPr>
            <p:cNvSpPr/>
            <p:nvPr/>
          </p:nvSpPr>
          <p:spPr>
            <a:xfrm>
              <a:off x="4625270" y="2782416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Triplet-wise Angle Features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36C0FD4-1E01-C489-FB6C-35FF218049A2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3075983" y="3042321"/>
              <a:ext cx="1354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4380050-E58D-B9D0-E6F8-4428E66DDB9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4298902" y="3041039"/>
              <a:ext cx="326368" cy="1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AA5A3E9F-E57B-EFDC-ED9C-D3E68866A321}"/>
                </a:ext>
              </a:extLst>
            </p:cNvPr>
            <p:cNvCxnSpPr>
              <a:cxnSpLocks/>
              <a:stCxn id="6" idx="0"/>
              <a:endCxn id="12" idx="1"/>
            </p:cNvCxnSpPr>
            <p:nvPr/>
          </p:nvCxnSpPr>
          <p:spPr>
            <a:xfrm rot="5400000" flipH="1" flipV="1">
              <a:off x="4032410" y="2194027"/>
              <a:ext cx="312446" cy="8669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63366F9-C2C6-4CCC-9968-FDE918E32324}"/>
                </a:ext>
              </a:extLst>
            </p:cNvPr>
            <p:cNvCxnSpPr>
              <a:cxnSpLocks/>
              <a:stCxn id="7" idx="0"/>
              <a:endCxn id="13" idx="0"/>
            </p:cNvCxnSpPr>
            <p:nvPr/>
          </p:nvCxnSpPr>
          <p:spPr>
            <a:xfrm rot="16200000" flipH="1">
              <a:off x="5769906" y="-456739"/>
              <a:ext cx="3717" cy="4031740"/>
            </a:xfrm>
            <a:prstGeom prst="bentConnector3">
              <a:avLst>
                <a:gd name="adj1" fmla="val -43562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4E0B9ED-1DFD-4AC6-B0F2-CCBFA5748B14}"/>
                </a:ext>
              </a:extLst>
            </p:cNvPr>
            <p:cNvSpPr/>
            <p:nvPr/>
          </p:nvSpPr>
          <p:spPr>
            <a:xfrm>
              <a:off x="4792430" y="1551716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Embeddings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0073BC4-317B-4D79-9053-D76CCF7538D6}"/>
                </a:ext>
              </a:extLst>
            </p:cNvPr>
            <p:cNvCxnSpPr>
              <a:cxnSpLocks/>
              <a:stCxn id="12" idx="0"/>
              <a:endCxn id="37" idx="2"/>
            </p:cNvCxnSpPr>
            <p:nvPr/>
          </p:nvCxnSpPr>
          <p:spPr>
            <a:xfrm flipH="1" flipV="1">
              <a:off x="5386430" y="2070116"/>
              <a:ext cx="1569" cy="142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BBD798-18C5-442A-82C0-839441E7F2E7}"/>
                </a:ext>
              </a:extLst>
            </p:cNvPr>
            <p:cNvCxnSpPr>
              <a:cxnSpLocks/>
              <a:stCxn id="16" idx="3"/>
              <a:endCxn id="107" idx="1"/>
            </p:cNvCxnSpPr>
            <p:nvPr/>
          </p:nvCxnSpPr>
          <p:spPr>
            <a:xfrm flipV="1">
              <a:off x="6157100" y="3040462"/>
              <a:ext cx="326368" cy="57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F7558BC5-06E6-4919-BC18-63119A07F35C}"/>
                </a:ext>
              </a:extLst>
            </p:cNvPr>
            <p:cNvCxnSpPr>
              <a:cxnSpLocks/>
              <a:stCxn id="7" idx="2"/>
              <a:endCxn id="107" idx="0"/>
            </p:cNvCxnSpPr>
            <p:nvPr/>
          </p:nvCxnSpPr>
          <p:spPr>
            <a:xfrm rot="16200000" flipH="1">
              <a:off x="5063310" y="767103"/>
              <a:ext cx="706743" cy="3321573"/>
            </a:xfrm>
            <a:prstGeom prst="bentConnector3">
              <a:avLst>
                <a:gd name="adj1" fmla="val 1406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12CECDF-0C41-4A23-8D24-2D5401AD0634}"/>
                </a:ext>
              </a:extLst>
            </p:cNvPr>
            <p:cNvCxnSpPr>
              <a:cxnSpLocks/>
              <a:stCxn id="13" idx="3"/>
              <a:endCxn id="161" idx="1"/>
            </p:cNvCxnSpPr>
            <p:nvPr/>
          </p:nvCxnSpPr>
          <p:spPr>
            <a:xfrm flipV="1">
              <a:off x="8379973" y="1816541"/>
              <a:ext cx="253361" cy="2500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/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13D7D48-B849-4CFD-8192-A3C446DF9A8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075983" y="1815896"/>
              <a:ext cx="1361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/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8C405C3-382F-40DE-830E-30554A7A8DD8}"/>
                </a:ext>
              </a:extLst>
            </p:cNvPr>
            <p:cNvSpPr/>
            <p:nvPr/>
          </p:nvSpPr>
          <p:spPr>
            <a:xfrm>
              <a:off x="6483468" y="2781262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Embeddings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1F7011F-087D-4C24-B5A5-9D78A937186B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4299614" y="1810916"/>
              <a:ext cx="492816" cy="4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7E4E6690-1A7C-4EAF-8BE8-2B67B74FA851}"/>
                </a:ext>
              </a:extLst>
            </p:cNvPr>
            <p:cNvCxnSpPr>
              <a:cxnSpLocks/>
              <a:stCxn id="37" idx="3"/>
              <a:endCxn id="13" idx="1"/>
            </p:cNvCxnSpPr>
            <p:nvPr/>
          </p:nvCxnSpPr>
          <p:spPr>
            <a:xfrm>
              <a:off x="5980430" y="1810916"/>
              <a:ext cx="1214867" cy="25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F1D2FC1C-9796-4C46-AEFD-F2A20C398EFC}"/>
                </a:ext>
              </a:extLst>
            </p:cNvPr>
            <p:cNvCxnSpPr>
              <a:cxnSpLocks/>
              <a:stCxn id="107" idx="3"/>
              <a:endCxn id="13" idx="2"/>
            </p:cNvCxnSpPr>
            <p:nvPr/>
          </p:nvCxnSpPr>
          <p:spPr>
            <a:xfrm flipV="1">
              <a:off x="7671468" y="2572166"/>
              <a:ext cx="116167" cy="46829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/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/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E554EA9D-EC51-4B11-ADEE-1794E4C91537}"/>
                </a:ext>
              </a:extLst>
            </p:cNvPr>
            <p:cNvCxnSpPr>
              <a:cxnSpLocks/>
              <a:stCxn id="13" idx="3"/>
              <a:endCxn id="162" idx="1"/>
            </p:cNvCxnSpPr>
            <p:nvPr/>
          </p:nvCxnSpPr>
          <p:spPr>
            <a:xfrm>
              <a:off x="8379973" y="2066578"/>
              <a:ext cx="254113" cy="975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FC713447-644F-5A08-3354-7FC3AB854A8E}"/>
                </a:ext>
              </a:extLst>
            </p:cNvPr>
            <p:cNvCxnSpPr>
              <a:cxnSpLocks/>
              <a:stCxn id="2" idx="2"/>
              <a:endCxn id="13" idx="2"/>
            </p:cNvCxnSpPr>
            <p:nvPr/>
          </p:nvCxnSpPr>
          <p:spPr>
            <a:xfrm rot="5400000" flipH="1" flipV="1">
              <a:off x="5001093" y="451418"/>
              <a:ext cx="665793" cy="4907290"/>
            </a:xfrm>
            <a:prstGeom prst="bentConnector3">
              <a:avLst>
                <a:gd name="adj1" fmla="val -343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/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 Noise &amp; Time Step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(0, 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EE6A389-586E-13C1-C8BF-6FCD327BE925}"/>
                </a:ext>
              </a:extLst>
            </p:cNvPr>
            <p:cNvSpPr/>
            <p:nvPr/>
          </p:nvSpPr>
          <p:spPr>
            <a:xfrm>
              <a:off x="9179620" y="927457"/>
              <a:ext cx="1365623" cy="2670038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Objectives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6F34C82D-8C83-39F6-9034-30F1E8680AE5}"/>
                </a:ext>
              </a:extLst>
            </p:cNvPr>
            <p:cNvSpPr/>
            <p:nvPr/>
          </p:nvSpPr>
          <p:spPr>
            <a:xfrm>
              <a:off x="9286565" y="1680124"/>
              <a:ext cx="1151732" cy="517246"/>
            </a:xfrm>
            <a:prstGeom prst="roundRect">
              <a:avLst/>
            </a:prstGeom>
            <a:solidFill>
              <a:srgbClr val="FBEBF0"/>
            </a:solidFill>
            <a:ln>
              <a:solidFill>
                <a:srgbClr val="B623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Loss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/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solidFill>
                  <a:srgbClr val="B62355"/>
                </a:solidFill>
                <a:ln>
                  <a:solidFill>
                    <a:srgbClr val="235D3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4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GFLoss</a:t>
                  </a:r>
                  <a:endPara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235D3A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/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67" r="-625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FA2A601-612E-4CBE-E137-545A240905F7}"/>
              </a:ext>
            </a:extLst>
          </p:cNvPr>
          <p:cNvGrpSpPr/>
          <p:nvPr/>
        </p:nvGrpSpPr>
        <p:grpSpPr>
          <a:xfrm>
            <a:off x="1725453" y="3594100"/>
            <a:ext cx="8741095" cy="786124"/>
            <a:chOff x="1725453" y="3594100"/>
            <a:chExt cx="8741095" cy="786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/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D77FEFE-C142-8D57-334D-F0DA2660511E}"/>
                </a:ext>
              </a:extLst>
            </p:cNvPr>
            <p:cNvGrpSpPr/>
            <p:nvPr/>
          </p:nvGrpSpPr>
          <p:grpSpPr>
            <a:xfrm>
              <a:off x="2334614" y="3848400"/>
              <a:ext cx="1975594" cy="307777"/>
              <a:chOff x="2334614" y="3848400"/>
              <a:chExt cx="1975594" cy="30777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6C2230E-7DD9-EDE1-172F-07AA40D6C94F}"/>
                  </a:ext>
                </a:extLst>
              </p:cNvPr>
              <p:cNvGrpSpPr/>
              <p:nvPr/>
            </p:nvGrpSpPr>
            <p:grpSpPr>
              <a:xfrm>
                <a:off x="2334614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D1ABFEC4-8E81-9A8D-EA64-293726BF8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6D3C3DE8-986D-1C45-B6D3-6ABC2B84C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69450C2-6B01-68C2-E384-C2477AF06C18}"/>
                  </a:ext>
                </a:extLst>
              </p:cNvPr>
              <p:cNvSpPr txBox="1"/>
              <p:nvPr/>
            </p:nvSpPr>
            <p:spPr>
              <a:xfrm>
                <a:off x="3139774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F7EA6EA-8E72-F062-FCEF-0B7A67191472}"/>
                  </a:ext>
                </a:extLst>
              </p:cNvPr>
              <p:cNvGrpSpPr/>
              <p:nvPr/>
            </p:nvGrpSpPr>
            <p:grpSpPr>
              <a:xfrm>
                <a:off x="3744612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3D7383E2-D9BB-7D69-DE58-819C6E92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AD20EB01-6D8C-AB9E-4C71-04EC726FA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90649D94-E12E-200E-5D6F-2C3CE5DEB6A5}"/>
                </a:ext>
              </a:extLst>
            </p:cNvPr>
            <p:cNvGrpSpPr/>
            <p:nvPr/>
          </p:nvGrpSpPr>
          <p:grpSpPr>
            <a:xfrm>
              <a:off x="3625850" y="3594100"/>
              <a:ext cx="3792314" cy="699965"/>
              <a:chOff x="3625850" y="3594100"/>
              <a:chExt cx="3792314" cy="699965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1C195C0-3A8B-16F6-8154-769884EBC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3525" y="3596558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5955C45-9DCA-3D7C-6453-21B94989621F}"/>
                  </a:ext>
                </a:extLst>
              </p:cNvPr>
              <p:cNvCxnSpPr>
                <a:stCxn id="74" idx="1"/>
              </p:cNvCxnSpPr>
              <p:nvPr/>
            </p:nvCxnSpPr>
            <p:spPr>
              <a:xfrm flipH="1" flipV="1">
                <a:off x="3625850" y="3594100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563EE42-F8CC-63A3-FFAD-73E4CC845915}"/>
                  </a:ext>
                </a:extLst>
              </p:cNvPr>
              <p:cNvGrpSpPr/>
              <p:nvPr/>
            </p:nvGrpSpPr>
            <p:grpSpPr>
              <a:xfrm>
                <a:off x="4528093" y="3836709"/>
                <a:ext cx="2031276" cy="391277"/>
                <a:chOff x="5835831" y="4751934"/>
                <a:chExt cx="2031276" cy="3912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757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592CA1C-364D-63A9-512D-95D03960FD74}"/>
                  </a:ext>
                </a:extLst>
              </p:cNvPr>
              <p:cNvGrpSpPr/>
              <p:nvPr/>
            </p:nvGrpSpPr>
            <p:grpSpPr>
              <a:xfrm>
                <a:off x="5057731" y="3995925"/>
                <a:ext cx="972000" cy="81152"/>
                <a:chOff x="2566800" y="4744234"/>
                <a:chExt cx="565596" cy="81152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2E1616F-5ED7-A9C5-7620-84E6FDEE1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5C333346-4676-CC73-7A4E-5576616C8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70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25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8660FCE-2BA3-D60C-26CC-EAB4745B19BF}"/>
                </a:ext>
              </a:extLst>
            </p:cNvPr>
            <p:cNvGrpSpPr/>
            <p:nvPr/>
          </p:nvGrpSpPr>
          <p:grpSpPr>
            <a:xfrm>
              <a:off x="1725453" y="3706813"/>
              <a:ext cx="8741095" cy="673411"/>
              <a:chOff x="1725453" y="3706813"/>
              <a:chExt cx="8741095" cy="6734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/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55A8C8A4-66AA-BF0F-3D24-8A19E410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88" b="12588"/>
              <a:stretch/>
            </p:blipFill>
            <p:spPr>
              <a:xfrm>
                <a:off x="9566548" y="3706813"/>
                <a:ext cx="900000" cy="673411"/>
              </a:xfrm>
              <a:prstGeom prst="rect">
                <a:avLst/>
              </a:prstGeom>
            </p:spPr>
          </p:pic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D057E36-562F-BE79-D392-5354950F5220}"/>
                </a:ext>
              </a:extLst>
            </p:cNvPr>
            <p:cNvGrpSpPr/>
            <p:nvPr/>
          </p:nvGrpSpPr>
          <p:grpSpPr>
            <a:xfrm>
              <a:off x="6778800" y="3848400"/>
              <a:ext cx="1975594" cy="307777"/>
              <a:chOff x="6778800" y="3848400"/>
              <a:chExt cx="1975594" cy="307777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1AF8987-E613-18AC-3A79-A53F9D7B1200}"/>
                  </a:ext>
                </a:extLst>
              </p:cNvPr>
              <p:cNvGrpSpPr/>
              <p:nvPr/>
            </p:nvGrpSpPr>
            <p:grpSpPr>
              <a:xfrm>
                <a:off x="6778800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D12E62B7-38F1-946B-6162-B41F46482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0E8BB5E4-F26C-69DA-2B30-5C2DFFC06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810F403-9A9D-17E8-5D81-6446849286D9}"/>
                  </a:ext>
                </a:extLst>
              </p:cNvPr>
              <p:cNvSpPr txBox="1"/>
              <p:nvPr/>
            </p:nvSpPr>
            <p:spPr>
              <a:xfrm>
                <a:off x="7583960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CCBC4F22-4079-D83F-92DE-3FB2C9A6E8D2}"/>
                  </a:ext>
                </a:extLst>
              </p:cNvPr>
              <p:cNvGrpSpPr/>
              <p:nvPr/>
            </p:nvGrpSpPr>
            <p:grpSpPr>
              <a:xfrm>
                <a:off x="8188798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F9F68472-6B84-F3BC-5068-38E1E398E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9E4C5BCA-3AB4-FC13-22FC-D45C6EB08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7822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23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440756" y="665863"/>
            <a:ext cx="8661810" cy="3201951"/>
          </a:xfrm>
          <a:prstGeom prst="roundRect">
            <a:avLst>
              <a:gd name="adj" fmla="val 611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50243" y="261469"/>
            <a:ext cx="1121228" cy="136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565758" y="883421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565758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565758" y="244071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2041914" y="88342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2041914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2894154" y="175067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5633413" y="192069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1732994" y="80943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3827463" y="100354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3129352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3843338" y="269934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3715647" y="114204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4039050" y="8834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4039612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1717758" y="114204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3715647" y="269934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718511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2727" r="-2045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3129352" y="114204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2302917" y="-277739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4033323" y="166272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5126488" y="114204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5127050" y="269934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4999529" y="140177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3715647" y="192069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1717758" y="192069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6030460" y="883420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6031212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5650546" y="114204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1352387" y="341500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3735836" y="315638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6602467" y="217931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5667127" y="176000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6026467" y="244071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5490547" y="204445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5418247" y="341500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6892463" y="315974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6353018" y="341567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8044464" y="341837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8044464" y="301979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7685070" y="1357743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7684693" y="210762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8261070" y="187498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7182460" y="114204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7183212" y="161636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7182460" y="114204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7182460" y="114204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8261070" y="262487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8837070" y="161636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8837446" y="236624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7770928" y="199776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blipFill>
                <a:blip r:embed="rId11"/>
                <a:stretch>
                  <a:fillRect l="-9615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9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9652000" y="-14141"/>
            <a:ext cx="2540000" cy="98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1629927" y="3328339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1630639" y="2101912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3666557" y="27541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6206349" y="2101912"/>
            <a:ext cx="1184676" cy="1011176"/>
          </a:xfrm>
          <a:prstGeom prst="roundRect">
            <a:avLst/>
          </a:prstGeom>
          <a:solidFill>
            <a:srgbClr val="CCCCFF"/>
          </a:solidFill>
          <a:ln>
            <a:solidFill>
              <a:srgbClr val="00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3664588" y="33283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433098" y="3586962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2717365" y="3586961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3467484" y="3586961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2717365" y="3012345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3467485" y="3012345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6547757" y="29287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4486522" y="-210252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3836502" y="2100818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4430502" y="2619218"/>
            <a:ext cx="1970" cy="134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96418" y="3586960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3725453" y="1068063"/>
            <a:ext cx="710974" cy="3813164"/>
          </a:xfrm>
          <a:prstGeom prst="bentConnector3">
            <a:avLst>
              <a:gd name="adj1" fmla="val 1472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7391025" y="2360535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1433099" y="2360535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5393522" y="3330132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2718077" y="2360018"/>
            <a:ext cx="1118425" cy="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5024502" y="2360018"/>
            <a:ext cx="1181847" cy="2474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6581522" y="3113088"/>
            <a:ext cx="217165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7391025" y="2607500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C713447-644F-5A08-3354-7FC3AB854A8E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 rot="5400000" flipH="1" flipV="1">
            <a:off x="3683317" y="667230"/>
            <a:ext cx="669512" cy="5561227"/>
          </a:xfrm>
          <a:prstGeom prst="bentConnector3">
            <a:avLst>
              <a:gd name="adj1" fmla="val -196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70772" y="0"/>
            <a:ext cx="1121228" cy="49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5668527" y="5902811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5669239" y="4676384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7705157" y="53286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10244949" y="4676384"/>
            <a:ext cx="1184676" cy="1011176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7703188" y="59028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471698" y="6161434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6755965" y="6161433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7506084" y="6161433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6755965" y="5586817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7506085" y="5586817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10586357" y="55032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8525122" y="2364220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7916074" y="4676888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8469103" y="5195288"/>
            <a:ext cx="1969" cy="133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35018" y="6161432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7743567" y="3663020"/>
            <a:ext cx="710974" cy="3772193"/>
          </a:xfrm>
          <a:prstGeom prst="bentConnector3">
            <a:avLst>
              <a:gd name="adj1" fmla="val 1631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11429625" y="4935007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5471699" y="4935007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9432122" y="5904604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6756677" y="4935007"/>
            <a:ext cx="1159397" cy="1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9022132" y="4936088"/>
            <a:ext cx="1222817" cy="245884"/>
          </a:xfrm>
          <a:prstGeom prst="bentConnector3">
            <a:avLst>
              <a:gd name="adj1" fmla="val 50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10538180" y="5687560"/>
            <a:ext cx="299107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11429625" y="5181972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486078" y="1328709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486078" y="2107357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485325" y="2886005"/>
            <a:ext cx="1152753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4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GFLoss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307639-7833-9635-0E88-D5FD167011B5}"/>
              </a:ext>
            </a:extLst>
          </p:cNvPr>
          <p:cNvSpPr/>
          <p:nvPr/>
        </p:nvSpPr>
        <p:spPr>
          <a:xfrm>
            <a:off x="10723189" y="393404"/>
            <a:ext cx="786420" cy="102665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/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66F53A8-6982-D3A2-CBEB-6DEBBF7E8DCD}"/>
              </a:ext>
            </a:extLst>
          </p:cNvPr>
          <p:cNvGrpSpPr/>
          <p:nvPr/>
        </p:nvGrpSpPr>
        <p:grpSpPr>
          <a:xfrm>
            <a:off x="2217476" y="1071789"/>
            <a:ext cx="822662" cy="738570"/>
            <a:chOff x="2217476" y="1071789"/>
            <a:chExt cx="822662" cy="73857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E79811-4822-C50D-1834-6F2609E0A9FA}"/>
                </a:ext>
              </a:extLst>
            </p:cNvPr>
            <p:cNvSpPr txBox="1"/>
            <p:nvPr/>
          </p:nvSpPr>
          <p:spPr>
            <a:xfrm>
              <a:off x="2217476" y="1564138"/>
              <a:ext cx="8226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Atom Types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F869A8-B831-A49A-6FD2-50086AEFFFB3}"/>
                </a:ext>
              </a:extLst>
            </p:cNvPr>
            <p:cNvGrpSpPr/>
            <p:nvPr/>
          </p:nvGrpSpPr>
          <p:grpSpPr>
            <a:xfrm>
              <a:off x="2331438" y="1071789"/>
              <a:ext cx="108000" cy="540000"/>
              <a:chOff x="2814108" y="1262161"/>
              <a:chExt cx="108000" cy="54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275FC9-DED1-6BE4-ED6B-34A0CD330C22}"/>
                  </a:ext>
                </a:extLst>
              </p:cNvPr>
              <p:cNvSpPr/>
              <p:nvPr/>
            </p:nvSpPr>
            <p:spPr>
              <a:xfrm>
                <a:off x="2814108" y="1262161"/>
                <a:ext cx="108000" cy="108000"/>
              </a:xfrm>
              <a:prstGeom prst="rect">
                <a:avLst/>
              </a:prstGeom>
              <a:solidFill>
                <a:srgbClr val="CEE6FA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B9819B-A256-04E5-4E4D-E20E27A23DFF}"/>
                  </a:ext>
                </a:extLst>
              </p:cNvPr>
              <p:cNvSpPr/>
              <p:nvPr/>
            </p:nvSpPr>
            <p:spPr>
              <a:xfrm>
                <a:off x="2814108" y="1370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B9660C-EC83-4A16-E50F-55905852505D}"/>
                  </a:ext>
                </a:extLst>
              </p:cNvPr>
              <p:cNvSpPr/>
              <p:nvPr/>
            </p:nvSpPr>
            <p:spPr>
              <a:xfrm>
                <a:off x="2814108" y="1478161"/>
                <a:ext cx="108000" cy="108000"/>
              </a:xfrm>
              <a:prstGeom prst="rect">
                <a:avLst/>
              </a:prstGeom>
              <a:solidFill>
                <a:srgbClr val="5BACEF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05A22D-0F6F-DF4D-C8FD-3F265BBC410B}"/>
                  </a:ext>
                </a:extLst>
              </p:cNvPr>
              <p:cNvSpPr/>
              <p:nvPr/>
            </p:nvSpPr>
            <p:spPr>
              <a:xfrm>
                <a:off x="2814108" y="1586161"/>
                <a:ext cx="108000" cy="108000"/>
              </a:xfrm>
              <a:prstGeom prst="rect">
                <a:avLst/>
              </a:prstGeom>
              <a:solidFill>
                <a:srgbClr val="EDF6FD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7527B9-BB1D-B0D2-13B5-2E2BE7292777}"/>
                  </a:ext>
                </a:extLst>
              </p:cNvPr>
              <p:cNvSpPr/>
              <p:nvPr/>
            </p:nvSpPr>
            <p:spPr>
              <a:xfrm>
                <a:off x="2814108" y="1694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D92126-CED2-2005-F93E-827D046F8611}"/>
                </a:ext>
              </a:extLst>
            </p:cNvPr>
            <p:cNvSpPr/>
            <p:nvPr/>
          </p:nvSpPr>
          <p:spPr>
            <a:xfrm>
              <a:off x="271217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9DB9ED-EB79-5DA7-B75C-0EBEBFF9D1EC}"/>
                </a:ext>
              </a:extLst>
            </p:cNvPr>
            <p:cNvSpPr/>
            <p:nvPr/>
          </p:nvSpPr>
          <p:spPr>
            <a:xfrm>
              <a:off x="271217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827542-D3E8-BCB7-E1CF-4702D172D79C}"/>
                </a:ext>
              </a:extLst>
            </p:cNvPr>
            <p:cNvSpPr/>
            <p:nvPr/>
          </p:nvSpPr>
          <p:spPr>
            <a:xfrm>
              <a:off x="271217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EBEDEAC-EEA7-6DDF-AF74-5ED8E32CD5E3}"/>
                </a:ext>
              </a:extLst>
            </p:cNvPr>
            <p:cNvSpPr/>
            <p:nvPr/>
          </p:nvSpPr>
          <p:spPr>
            <a:xfrm>
              <a:off x="271217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B62BB-C350-9CB4-5E9C-A597B1C95B72}"/>
                </a:ext>
              </a:extLst>
            </p:cNvPr>
            <p:cNvSpPr/>
            <p:nvPr/>
          </p:nvSpPr>
          <p:spPr>
            <a:xfrm>
              <a:off x="271217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138DC7-26A2-9D99-20B1-C13FEDF190AF}"/>
                </a:ext>
              </a:extLst>
            </p:cNvPr>
            <p:cNvSpPr txBox="1"/>
            <p:nvPr/>
          </p:nvSpPr>
          <p:spPr>
            <a:xfrm>
              <a:off x="2404747" y="11610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EBE3E7B-70B0-F370-A292-1DF0E8E9871E}"/>
                </a:ext>
              </a:extLst>
            </p:cNvPr>
            <p:cNvSpPr/>
            <p:nvPr/>
          </p:nvSpPr>
          <p:spPr>
            <a:xfrm>
              <a:off x="281661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F558D33-BF9C-DE3C-EADB-C06505BC4BAC}"/>
                </a:ext>
              </a:extLst>
            </p:cNvPr>
            <p:cNvSpPr/>
            <p:nvPr/>
          </p:nvSpPr>
          <p:spPr>
            <a:xfrm>
              <a:off x="281661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F2BD499-E65F-9132-30FC-91E3F9E08C9C}"/>
                </a:ext>
              </a:extLst>
            </p:cNvPr>
            <p:cNvSpPr/>
            <p:nvPr/>
          </p:nvSpPr>
          <p:spPr>
            <a:xfrm>
              <a:off x="281661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3D1A7E3-00D1-58E1-27E8-85354A59F94F}"/>
                </a:ext>
              </a:extLst>
            </p:cNvPr>
            <p:cNvSpPr/>
            <p:nvPr/>
          </p:nvSpPr>
          <p:spPr>
            <a:xfrm>
              <a:off x="281661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7745EA2-422D-6532-4D2F-0A3E970ACE93}"/>
                </a:ext>
              </a:extLst>
            </p:cNvPr>
            <p:cNvSpPr/>
            <p:nvPr/>
          </p:nvSpPr>
          <p:spPr>
            <a:xfrm>
              <a:off x="281661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1BAA1-CD91-A53F-45DE-E362EB352394}"/>
              </a:ext>
            </a:extLst>
          </p:cNvPr>
          <p:cNvSpPr txBox="1"/>
          <p:nvPr/>
        </p:nvSpPr>
        <p:spPr>
          <a:xfrm>
            <a:off x="2288075" y="251867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Pair-wise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53DA0C-3B07-4C71-8EDE-E12723B3AB9F}"/>
              </a:ext>
            </a:extLst>
          </p:cNvPr>
          <p:cNvGrpSpPr/>
          <p:nvPr/>
        </p:nvGrpSpPr>
        <p:grpSpPr>
          <a:xfrm>
            <a:off x="2333107" y="2026326"/>
            <a:ext cx="593173" cy="540000"/>
            <a:chOff x="2333107" y="2026326"/>
            <a:chExt cx="593173" cy="54000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E5739F-8007-6A23-3F0F-C0C2E159333F}"/>
                </a:ext>
              </a:extLst>
            </p:cNvPr>
            <p:cNvSpPr/>
            <p:nvPr/>
          </p:nvSpPr>
          <p:spPr>
            <a:xfrm>
              <a:off x="2333107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6E362BEF-788C-BB40-EDDD-020E390B4C3D}"/>
                </a:ext>
              </a:extLst>
            </p:cNvPr>
            <p:cNvSpPr/>
            <p:nvPr/>
          </p:nvSpPr>
          <p:spPr>
            <a:xfrm>
              <a:off x="2333107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B8C59EC-D14B-BD19-DDAC-CD89035BF7CA}"/>
                </a:ext>
              </a:extLst>
            </p:cNvPr>
            <p:cNvSpPr/>
            <p:nvPr/>
          </p:nvSpPr>
          <p:spPr>
            <a:xfrm>
              <a:off x="2333107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EB2F439C-7C01-ADFE-EFDC-BF79111978D9}"/>
                </a:ext>
              </a:extLst>
            </p:cNvPr>
            <p:cNvSpPr/>
            <p:nvPr/>
          </p:nvSpPr>
          <p:spPr>
            <a:xfrm>
              <a:off x="2333107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DE1B93D-D319-03FF-9CB4-DC5F9C294134}"/>
                </a:ext>
              </a:extLst>
            </p:cNvPr>
            <p:cNvSpPr/>
            <p:nvPr/>
          </p:nvSpPr>
          <p:spPr>
            <a:xfrm>
              <a:off x="2333107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1A6398-E36B-24EA-F028-B0191DEBEC01}"/>
                </a:ext>
              </a:extLst>
            </p:cNvPr>
            <p:cNvSpPr txBox="1"/>
            <p:nvPr/>
          </p:nvSpPr>
          <p:spPr>
            <a:xfrm>
              <a:off x="2406416" y="211560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5ADA01A-0843-FBDB-621F-93977FBFAEB9}"/>
                </a:ext>
              </a:extLst>
            </p:cNvPr>
            <p:cNvSpPr/>
            <p:nvPr/>
          </p:nvSpPr>
          <p:spPr>
            <a:xfrm>
              <a:off x="2710663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2ED804A-5803-0B2A-8F46-61F74897E198}"/>
                </a:ext>
              </a:extLst>
            </p:cNvPr>
            <p:cNvSpPr/>
            <p:nvPr/>
          </p:nvSpPr>
          <p:spPr>
            <a:xfrm>
              <a:off x="2710663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661DF64-9559-FEAF-CFDC-98ACA3C5A1CA}"/>
                </a:ext>
              </a:extLst>
            </p:cNvPr>
            <p:cNvSpPr/>
            <p:nvPr/>
          </p:nvSpPr>
          <p:spPr>
            <a:xfrm>
              <a:off x="2710663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B9ABF81-0537-342A-4B6C-7330178608EF}"/>
                </a:ext>
              </a:extLst>
            </p:cNvPr>
            <p:cNvSpPr/>
            <p:nvPr/>
          </p:nvSpPr>
          <p:spPr>
            <a:xfrm>
              <a:off x="2710663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CCD46AD-E000-4E09-19BF-B752A8BF4606}"/>
                </a:ext>
              </a:extLst>
            </p:cNvPr>
            <p:cNvSpPr/>
            <p:nvPr/>
          </p:nvSpPr>
          <p:spPr>
            <a:xfrm>
              <a:off x="2710663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91BFAAA-E1D7-E76B-E254-E9F16B481167}"/>
                </a:ext>
              </a:extLst>
            </p:cNvPr>
            <p:cNvSpPr/>
            <p:nvPr/>
          </p:nvSpPr>
          <p:spPr>
            <a:xfrm>
              <a:off x="2818280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E34B09C-0C9D-A07D-F842-3117FAEF5716}"/>
                </a:ext>
              </a:extLst>
            </p:cNvPr>
            <p:cNvSpPr/>
            <p:nvPr/>
          </p:nvSpPr>
          <p:spPr>
            <a:xfrm>
              <a:off x="2818280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14B3939-BB7F-74FF-A1C2-74BEB116CBDD}"/>
                </a:ext>
              </a:extLst>
            </p:cNvPr>
            <p:cNvSpPr/>
            <p:nvPr/>
          </p:nvSpPr>
          <p:spPr>
            <a:xfrm>
              <a:off x="2818280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E5EA21D-9CC2-26B4-0C03-05E2853BCFC8}"/>
                </a:ext>
              </a:extLst>
            </p:cNvPr>
            <p:cNvSpPr/>
            <p:nvPr/>
          </p:nvSpPr>
          <p:spPr>
            <a:xfrm>
              <a:off x="2818280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0DFF748-9416-752C-8F44-793AC74B83EB}"/>
                </a:ext>
              </a:extLst>
            </p:cNvPr>
            <p:cNvSpPr/>
            <p:nvPr/>
          </p:nvSpPr>
          <p:spPr>
            <a:xfrm>
              <a:off x="2818280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644C2528-CE6E-B3B5-7F72-9ACA83D074D8}"/>
              </a:ext>
            </a:extLst>
          </p:cNvPr>
          <p:cNvSpPr/>
          <p:nvPr/>
        </p:nvSpPr>
        <p:spPr>
          <a:xfrm>
            <a:off x="3344446" y="2106000"/>
            <a:ext cx="822661" cy="391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 Predictions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7EB16AB-6253-5080-8139-386B03C24AB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1913806" y="136507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191D2E35-31A6-208B-DAD0-50C91874542A}"/>
              </a:ext>
            </a:extLst>
          </p:cNvPr>
          <p:cNvCxnSpPr>
            <a:cxnSpLocks/>
          </p:cNvCxnSpPr>
          <p:nvPr/>
        </p:nvCxnSpPr>
        <p:spPr>
          <a:xfrm>
            <a:off x="6027338" y="4772702"/>
            <a:ext cx="396344" cy="509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492BB68-45EB-49A0-A79D-7A19E6461284}"/>
              </a:ext>
            </a:extLst>
          </p:cNvPr>
          <p:cNvGrpSpPr/>
          <p:nvPr/>
        </p:nvGrpSpPr>
        <p:grpSpPr>
          <a:xfrm>
            <a:off x="3332393" y="961991"/>
            <a:ext cx="822662" cy="957899"/>
            <a:chOff x="3344445" y="983103"/>
            <a:chExt cx="822662" cy="957899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0081DC74-57DB-487D-15C8-B9624973D8AA}"/>
                </a:ext>
              </a:extLst>
            </p:cNvPr>
            <p:cNvGrpSpPr/>
            <p:nvPr/>
          </p:nvGrpSpPr>
          <p:grpSpPr>
            <a:xfrm>
              <a:off x="3517137" y="983103"/>
              <a:ext cx="535550" cy="584361"/>
              <a:chOff x="3347096" y="992368"/>
              <a:chExt cx="535550" cy="584361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5773654-E086-E962-C2DD-AF6D2C3743B2}"/>
                  </a:ext>
                </a:extLst>
              </p:cNvPr>
              <p:cNvGrpSpPr/>
              <p:nvPr/>
            </p:nvGrpSpPr>
            <p:grpSpPr>
              <a:xfrm>
                <a:off x="3347096" y="992368"/>
                <a:ext cx="534660" cy="216092"/>
                <a:chOff x="3422599" y="1033421"/>
                <a:chExt cx="534660" cy="216092"/>
              </a:xfrm>
            </p:grpSpPr>
            <p:sp>
              <p:nvSpPr>
                <p:cNvPr id="31" name="立方体 30">
                  <a:extLst>
                    <a:ext uri="{FF2B5EF4-FFF2-40B4-BE49-F238E27FC236}">
                      <a16:creationId xmlns:a16="http://schemas.microsoft.com/office/drawing/2014/main" id="{2B4B0339-1E0F-3E35-421C-5E9E1330932B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9EB465B5-22B9-7588-41F6-168706020D2B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EDD09FAA-189B-C8B5-8303-EA22D028DEB6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立方体 40">
                  <a:extLst>
                    <a:ext uri="{FF2B5EF4-FFF2-40B4-BE49-F238E27FC236}">
                      <a16:creationId xmlns:a16="http://schemas.microsoft.com/office/drawing/2014/main" id="{51356B7C-9C87-F630-D317-7DC5FE6272D9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6001F5FE-E934-52E7-3DAC-B0E0C805547F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3C2AAE74-23E2-1FCC-6C27-5B71C4F71D7F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立方体 46">
                  <a:extLst>
                    <a:ext uri="{FF2B5EF4-FFF2-40B4-BE49-F238E27FC236}">
                      <a16:creationId xmlns:a16="http://schemas.microsoft.com/office/drawing/2014/main" id="{28A784E1-1352-ABAB-E42C-A50F22A7ECB6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立方体 47">
                  <a:extLst>
                    <a:ext uri="{FF2B5EF4-FFF2-40B4-BE49-F238E27FC236}">
                      <a16:creationId xmlns:a16="http://schemas.microsoft.com/office/drawing/2014/main" id="{1D160D57-4F36-46EE-9314-B40714B6ECFC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B9DCE7AF-A3EC-8867-AB3D-5A0FC15B5BD7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立方体 51">
                  <a:extLst>
                    <a:ext uri="{FF2B5EF4-FFF2-40B4-BE49-F238E27FC236}">
                      <a16:creationId xmlns:a16="http://schemas.microsoft.com/office/drawing/2014/main" id="{A778D43D-6F89-D5AC-6F50-F258C5386AAD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立方体 52">
                  <a:extLst>
                    <a:ext uri="{FF2B5EF4-FFF2-40B4-BE49-F238E27FC236}">
                      <a16:creationId xmlns:a16="http://schemas.microsoft.com/office/drawing/2014/main" id="{DA8A4914-788D-9162-777F-6F2DB692A9D0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立方体 55">
                  <a:extLst>
                    <a:ext uri="{FF2B5EF4-FFF2-40B4-BE49-F238E27FC236}">
                      <a16:creationId xmlns:a16="http://schemas.microsoft.com/office/drawing/2014/main" id="{0BFAF0F9-2B77-6783-664B-0F9D33603AD0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立方体 56">
                  <a:extLst>
                    <a:ext uri="{FF2B5EF4-FFF2-40B4-BE49-F238E27FC236}">
                      <a16:creationId xmlns:a16="http://schemas.microsoft.com/office/drawing/2014/main" id="{DF9453A6-61A3-BFD7-189F-944F9973C116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B5445134-1050-4A83-815E-E41962409BA7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>
                  <a:extLst>
                    <a:ext uri="{FF2B5EF4-FFF2-40B4-BE49-F238E27FC236}">
                      <a16:creationId xmlns:a16="http://schemas.microsoft.com/office/drawing/2014/main" id="{8433E304-36C7-8ED5-7871-6DD4167B8298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立方体 59">
                  <a:extLst>
                    <a:ext uri="{FF2B5EF4-FFF2-40B4-BE49-F238E27FC236}">
                      <a16:creationId xmlns:a16="http://schemas.microsoft.com/office/drawing/2014/main" id="{C649E2E2-A3D0-DFB1-DFE2-CB01D8C9598F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D9767256-47BF-3760-94C9-3295BC06C95B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5AA900E7-279F-1012-7D16-939F47FA9159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9422FA10-E2E0-666A-88B9-60185ABFC89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DE36BCB8-4E2D-F3C0-B6D9-3E3B0416618C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立方体 64">
                  <a:extLst>
                    <a:ext uri="{FF2B5EF4-FFF2-40B4-BE49-F238E27FC236}">
                      <a16:creationId xmlns:a16="http://schemas.microsoft.com/office/drawing/2014/main" id="{AD4F1D30-B0E8-D8B8-02AF-D7D3948CD022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立方体 65">
                  <a:extLst>
                    <a:ext uri="{FF2B5EF4-FFF2-40B4-BE49-F238E27FC236}">
                      <a16:creationId xmlns:a16="http://schemas.microsoft.com/office/drawing/2014/main" id="{7868B7B3-6339-F27F-F7D5-72B3FF7BABD3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立方体 66">
                  <a:extLst>
                    <a:ext uri="{FF2B5EF4-FFF2-40B4-BE49-F238E27FC236}">
                      <a16:creationId xmlns:a16="http://schemas.microsoft.com/office/drawing/2014/main" id="{620476F3-248A-31A0-FE51-98E86C038342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立方体 67">
                  <a:extLst>
                    <a:ext uri="{FF2B5EF4-FFF2-40B4-BE49-F238E27FC236}">
                      <a16:creationId xmlns:a16="http://schemas.microsoft.com/office/drawing/2014/main" id="{88AA06E4-EE6F-C2F8-E1D8-CA7DC5EA7210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立方体 68">
                  <a:extLst>
                    <a:ext uri="{FF2B5EF4-FFF2-40B4-BE49-F238E27FC236}">
                      <a16:creationId xmlns:a16="http://schemas.microsoft.com/office/drawing/2014/main" id="{7D64B9DC-64CE-9AA3-D1E8-7E95E03FAAE0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2EA04A33-1F47-4B4F-0D27-C3969F3F3C44}"/>
                  </a:ext>
                </a:extLst>
              </p:cNvPr>
              <p:cNvGrpSpPr/>
              <p:nvPr/>
            </p:nvGrpSpPr>
            <p:grpSpPr>
              <a:xfrm>
                <a:off x="3347986" y="1360637"/>
                <a:ext cx="534660" cy="216092"/>
                <a:chOff x="3422599" y="1033421"/>
                <a:chExt cx="534660" cy="216092"/>
              </a:xfrm>
            </p:grpSpPr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A780C27D-AFD8-5516-B756-B0CE1388FBBE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0DE75863-0ABA-636F-A0E9-66313D596202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立方体 83">
                  <a:extLst>
                    <a:ext uri="{FF2B5EF4-FFF2-40B4-BE49-F238E27FC236}">
                      <a16:creationId xmlns:a16="http://schemas.microsoft.com/office/drawing/2014/main" id="{9108083F-65DF-6699-0B2A-8B9766285D8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立方体 84">
                  <a:extLst>
                    <a:ext uri="{FF2B5EF4-FFF2-40B4-BE49-F238E27FC236}">
                      <a16:creationId xmlns:a16="http://schemas.microsoft.com/office/drawing/2014/main" id="{F6F40C54-B0CA-BB0C-A5C8-B5E863DAF59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立方体 85">
                  <a:extLst>
                    <a:ext uri="{FF2B5EF4-FFF2-40B4-BE49-F238E27FC236}">
                      <a16:creationId xmlns:a16="http://schemas.microsoft.com/office/drawing/2014/main" id="{3702875A-9707-A9FD-C61F-164059EDEF82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立方体 86">
                  <a:extLst>
                    <a:ext uri="{FF2B5EF4-FFF2-40B4-BE49-F238E27FC236}">
                      <a16:creationId xmlns:a16="http://schemas.microsoft.com/office/drawing/2014/main" id="{6F0BA811-E7AA-657A-458E-F7E23C0DCC6B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立方体 87">
                  <a:extLst>
                    <a:ext uri="{FF2B5EF4-FFF2-40B4-BE49-F238E27FC236}">
                      <a16:creationId xmlns:a16="http://schemas.microsoft.com/office/drawing/2014/main" id="{6A97ACDA-D04B-D756-867F-48AA609A223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E05199-45FF-0D82-91AE-3AABA77E2B73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立方体 89">
                  <a:extLst>
                    <a:ext uri="{FF2B5EF4-FFF2-40B4-BE49-F238E27FC236}">
                      <a16:creationId xmlns:a16="http://schemas.microsoft.com/office/drawing/2014/main" id="{B0258DD3-C207-05CD-5CB9-E587EC918B7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立方体 90">
                  <a:extLst>
                    <a:ext uri="{FF2B5EF4-FFF2-40B4-BE49-F238E27FC236}">
                      <a16:creationId xmlns:a16="http://schemas.microsoft.com/office/drawing/2014/main" id="{B65E508B-13B5-F9B7-551A-ABF3F3132B0A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5965D90C-A488-EE1C-1279-83F8390B0ECE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7358427B-0764-8E67-8C21-1BB5D7596536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DC753658-7981-D002-97EC-42EF5BB1C88E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立方体 94">
                  <a:extLst>
                    <a:ext uri="{FF2B5EF4-FFF2-40B4-BE49-F238E27FC236}">
                      <a16:creationId xmlns:a16="http://schemas.microsoft.com/office/drawing/2014/main" id="{F3B5DD60-3D28-6F4B-A6A2-0077A3CC6ADB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95">
                  <a:extLst>
                    <a:ext uri="{FF2B5EF4-FFF2-40B4-BE49-F238E27FC236}">
                      <a16:creationId xmlns:a16="http://schemas.microsoft.com/office/drawing/2014/main" id="{7BDCE8CE-1783-C7D8-5228-137936DAFD36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7075C0BD-84AD-D3BE-71D4-F8089FDD9595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FDD63B6D-C48A-2AB2-D17E-0EC5A5449252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立方体 98">
                  <a:extLst>
                    <a:ext uri="{FF2B5EF4-FFF2-40B4-BE49-F238E27FC236}">
                      <a16:creationId xmlns:a16="http://schemas.microsoft.com/office/drawing/2014/main" id="{5238B2CC-510B-968A-500E-65C5E0EC6164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立方体 99">
                  <a:extLst>
                    <a:ext uri="{FF2B5EF4-FFF2-40B4-BE49-F238E27FC236}">
                      <a16:creationId xmlns:a16="http://schemas.microsoft.com/office/drawing/2014/main" id="{6F6E2165-E5A0-0572-6986-BF1FBC9BACD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立方体 100">
                  <a:extLst>
                    <a:ext uri="{FF2B5EF4-FFF2-40B4-BE49-F238E27FC236}">
                      <a16:creationId xmlns:a16="http://schemas.microsoft.com/office/drawing/2014/main" id="{A130811D-06F8-A560-D212-660DF89C28FF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2F9D7CA-4B91-8E4A-8A42-F921B11A8257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立方体 102">
                  <a:extLst>
                    <a:ext uri="{FF2B5EF4-FFF2-40B4-BE49-F238E27FC236}">
                      <a16:creationId xmlns:a16="http://schemas.microsoft.com/office/drawing/2014/main" id="{0C6C87BD-416D-0315-CAB0-0C5F51F36A59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683D0607-2F06-9F67-6F1D-CD91A7966460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立方体 104">
                  <a:extLst>
                    <a:ext uri="{FF2B5EF4-FFF2-40B4-BE49-F238E27FC236}">
                      <a16:creationId xmlns:a16="http://schemas.microsoft.com/office/drawing/2014/main" id="{73303D22-76FC-0573-9804-93BBBE78E078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立方体 105">
                  <a:extLst>
                    <a:ext uri="{FF2B5EF4-FFF2-40B4-BE49-F238E27FC236}">
                      <a16:creationId xmlns:a16="http://schemas.microsoft.com/office/drawing/2014/main" id="{5E891445-1E65-168B-082B-45C4D967EDEA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4632216-BA7A-F52E-0EE6-8D15B7464692}"/>
                  </a:ext>
                </a:extLst>
              </p:cNvPr>
              <p:cNvGrpSpPr/>
              <p:nvPr/>
            </p:nvGrpSpPr>
            <p:grpSpPr>
              <a:xfrm>
                <a:off x="3347986" y="1279311"/>
                <a:ext cx="534660" cy="216092"/>
                <a:chOff x="3422599" y="1033421"/>
                <a:chExt cx="534660" cy="216092"/>
              </a:xfrm>
            </p:grpSpPr>
            <p:sp>
              <p:nvSpPr>
                <p:cNvPr id="108" name="立方体 107">
                  <a:extLst>
                    <a:ext uri="{FF2B5EF4-FFF2-40B4-BE49-F238E27FC236}">
                      <a16:creationId xmlns:a16="http://schemas.microsoft.com/office/drawing/2014/main" id="{A4F74338-2C1F-8A1F-6F4F-7B506E908B26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D963136F-3EFB-8667-D5D0-0AAD586D6648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AD431D6E-4215-E723-4169-932483911B5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5F806709-E0AF-48CE-42E4-0CF7B915898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8018A6B2-931B-D92B-8026-0238F597BB1E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39C69028-93CA-DA03-7E2D-B0AA54208774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立方体 113">
                  <a:extLst>
                    <a:ext uri="{FF2B5EF4-FFF2-40B4-BE49-F238E27FC236}">
                      <a16:creationId xmlns:a16="http://schemas.microsoft.com/office/drawing/2014/main" id="{12CACDB3-2C6C-B829-9420-B9C71D0E2AA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立方体 114">
                  <a:extLst>
                    <a:ext uri="{FF2B5EF4-FFF2-40B4-BE49-F238E27FC236}">
                      <a16:creationId xmlns:a16="http://schemas.microsoft.com/office/drawing/2014/main" id="{CB65D00D-A9C0-520C-DE84-A63FE6268EC7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立方体 115">
                  <a:extLst>
                    <a:ext uri="{FF2B5EF4-FFF2-40B4-BE49-F238E27FC236}">
                      <a16:creationId xmlns:a16="http://schemas.microsoft.com/office/drawing/2014/main" id="{FC67E65E-0541-E43D-3B33-825C04D5556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立方体 116">
                  <a:extLst>
                    <a:ext uri="{FF2B5EF4-FFF2-40B4-BE49-F238E27FC236}">
                      <a16:creationId xmlns:a16="http://schemas.microsoft.com/office/drawing/2014/main" id="{73F129AC-D56E-01EF-84BE-D34334A4CB81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立方体 117">
                  <a:extLst>
                    <a:ext uri="{FF2B5EF4-FFF2-40B4-BE49-F238E27FC236}">
                      <a16:creationId xmlns:a16="http://schemas.microsoft.com/office/drawing/2014/main" id="{2D47B8BB-24B8-C3CA-3B99-861775B35B77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立方体 118">
                  <a:extLst>
                    <a:ext uri="{FF2B5EF4-FFF2-40B4-BE49-F238E27FC236}">
                      <a16:creationId xmlns:a16="http://schemas.microsoft.com/office/drawing/2014/main" id="{5AA27332-6414-3637-3B71-682C268F2FC8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9381D705-2F9F-F500-EB5E-2FD50F6262B3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D1031B9F-8059-7C14-F46E-E4716DEA5195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立方体 121">
                  <a:extLst>
                    <a:ext uri="{FF2B5EF4-FFF2-40B4-BE49-F238E27FC236}">
                      <a16:creationId xmlns:a16="http://schemas.microsoft.com/office/drawing/2014/main" id="{133B5C96-9140-6913-525D-83ED168F815F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立方体 122">
                  <a:extLst>
                    <a:ext uri="{FF2B5EF4-FFF2-40B4-BE49-F238E27FC236}">
                      <a16:creationId xmlns:a16="http://schemas.microsoft.com/office/drawing/2014/main" id="{53A88776-E5A8-C125-2349-D5E63321EBB2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立方体 123">
                  <a:extLst>
                    <a:ext uri="{FF2B5EF4-FFF2-40B4-BE49-F238E27FC236}">
                      <a16:creationId xmlns:a16="http://schemas.microsoft.com/office/drawing/2014/main" id="{B886DDFF-4570-E78D-2079-14D244813EA5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立方体 124">
                  <a:extLst>
                    <a:ext uri="{FF2B5EF4-FFF2-40B4-BE49-F238E27FC236}">
                      <a16:creationId xmlns:a16="http://schemas.microsoft.com/office/drawing/2014/main" id="{1283368B-57FD-3F22-D5EC-30F047DA4C8C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立方体 125">
                  <a:extLst>
                    <a:ext uri="{FF2B5EF4-FFF2-40B4-BE49-F238E27FC236}">
                      <a16:creationId xmlns:a16="http://schemas.microsoft.com/office/drawing/2014/main" id="{E960BFEF-01F9-F04B-B13B-BA871227ABCF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立方体 126">
                  <a:extLst>
                    <a:ext uri="{FF2B5EF4-FFF2-40B4-BE49-F238E27FC236}">
                      <a16:creationId xmlns:a16="http://schemas.microsoft.com/office/drawing/2014/main" id="{5551F92C-C91D-47DF-564F-CC9DA20C0F14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立方体 127">
                  <a:extLst>
                    <a:ext uri="{FF2B5EF4-FFF2-40B4-BE49-F238E27FC236}">
                      <a16:creationId xmlns:a16="http://schemas.microsoft.com/office/drawing/2014/main" id="{3A26F531-2441-D083-9F1A-5F94F73FBDD4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立方体 128">
                  <a:extLst>
                    <a:ext uri="{FF2B5EF4-FFF2-40B4-BE49-F238E27FC236}">
                      <a16:creationId xmlns:a16="http://schemas.microsoft.com/office/drawing/2014/main" id="{DF93A88D-9C1B-A975-A888-0533EAB7F84F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立方体 129">
                  <a:extLst>
                    <a:ext uri="{FF2B5EF4-FFF2-40B4-BE49-F238E27FC236}">
                      <a16:creationId xmlns:a16="http://schemas.microsoft.com/office/drawing/2014/main" id="{D7D4818F-7BA3-A37C-1449-3535E17B9DDC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立方体 130">
                  <a:extLst>
                    <a:ext uri="{FF2B5EF4-FFF2-40B4-BE49-F238E27FC236}">
                      <a16:creationId xmlns:a16="http://schemas.microsoft.com/office/drawing/2014/main" id="{FE38FA4F-22C8-90D6-87F9-AA3CDB216023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立方体 131">
                  <a:extLst>
                    <a:ext uri="{FF2B5EF4-FFF2-40B4-BE49-F238E27FC236}">
                      <a16:creationId xmlns:a16="http://schemas.microsoft.com/office/drawing/2014/main" id="{611D4C0C-6F0F-8B59-31A0-FC7AD3C1E4C7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387D32-9208-6400-60FF-7FFB7ECF3200}"/>
                  </a:ext>
                </a:extLst>
              </p:cNvPr>
              <p:cNvSpPr txBox="1"/>
              <p:nvPr/>
            </p:nvSpPr>
            <p:spPr>
              <a:xfrm>
                <a:off x="3435202" y="1056126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BC8FEF1-F411-FBE5-AAC9-E2EBD725001A}"/>
                </a:ext>
              </a:extLst>
            </p:cNvPr>
            <p:cNvSpPr txBox="1"/>
            <p:nvPr/>
          </p:nvSpPr>
          <p:spPr>
            <a:xfrm>
              <a:off x="3344445" y="1540892"/>
              <a:ext cx="822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Pair-wise</a:t>
              </a: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Atom Types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BCDB628D-D26F-31A9-C4C5-C897938C573E}"/>
              </a:ext>
            </a:extLst>
          </p:cNvPr>
          <p:cNvCxnSpPr>
            <a:cxnSpLocks/>
          </p:cNvCxnSpPr>
          <p:nvPr/>
        </p:nvCxnSpPr>
        <p:spPr>
          <a:xfrm>
            <a:off x="4939348" y="1256493"/>
            <a:ext cx="1795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098D5DF2-3C36-18D3-069B-1E44A9F08A56}"/>
              </a:ext>
            </a:extLst>
          </p:cNvPr>
          <p:cNvSpPr txBox="1"/>
          <p:nvPr/>
        </p:nvSpPr>
        <p:spPr>
          <a:xfrm>
            <a:off x="3117563" y="326286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Valencies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65E529D-15A6-4497-A378-5E41950CF0BD}"/>
              </a:ext>
            </a:extLst>
          </p:cNvPr>
          <p:cNvGrpSpPr/>
          <p:nvPr/>
        </p:nvGrpSpPr>
        <p:grpSpPr>
          <a:xfrm>
            <a:off x="3956311" y="3262866"/>
            <a:ext cx="593479" cy="540000"/>
            <a:chOff x="3166602" y="2770517"/>
            <a:chExt cx="593479" cy="540000"/>
          </a:xfrm>
        </p:grpSpPr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6A2BD6C8-FB1A-EB3B-A6EE-43453FBEB098}"/>
                </a:ext>
              </a:extLst>
            </p:cNvPr>
            <p:cNvSpPr/>
            <p:nvPr/>
          </p:nvSpPr>
          <p:spPr>
            <a:xfrm>
              <a:off x="3166602" y="2770517"/>
              <a:ext cx="108000" cy="108000"/>
            </a:xfrm>
            <a:prstGeom prst="rect">
              <a:avLst/>
            </a:prstGeom>
            <a:solidFill>
              <a:srgbClr val="95D5B2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3EEBE8F2-C3C5-1AB2-612B-E3D01C5EBF5E}"/>
                </a:ext>
              </a:extLst>
            </p:cNvPr>
            <p:cNvSpPr/>
            <p:nvPr/>
          </p:nvSpPr>
          <p:spPr>
            <a:xfrm>
              <a:off x="3166602" y="2878517"/>
              <a:ext cx="108000" cy="108000"/>
            </a:xfrm>
            <a:prstGeom prst="rect">
              <a:avLst/>
            </a:prstGeom>
            <a:solidFill>
              <a:srgbClr val="D3EDDF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1231AF60-E205-312A-D6E2-D6F4E2DA1EBF}"/>
                </a:ext>
              </a:extLst>
            </p:cNvPr>
            <p:cNvSpPr/>
            <p:nvPr/>
          </p:nvSpPr>
          <p:spPr>
            <a:xfrm>
              <a:off x="3166602" y="2986517"/>
              <a:ext cx="108000" cy="108000"/>
            </a:xfrm>
            <a:prstGeom prst="rect">
              <a:avLst/>
            </a:prstGeom>
            <a:solidFill>
              <a:srgbClr val="5ABE87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601C21FB-E173-6560-D5F0-7B49C1BAB212}"/>
                </a:ext>
              </a:extLst>
            </p:cNvPr>
            <p:cNvSpPr/>
            <p:nvPr/>
          </p:nvSpPr>
          <p:spPr>
            <a:xfrm>
              <a:off x="3166602" y="3094517"/>
              <a:ext cx="108000" cy="108000"/>
            </a:xfrm>
            <a:prstGeom prst="rect">
              <a:avLst/>
            </a:prstGeom>
            <a:solidFill>
              <a:srgbClr val="D0ECDD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9DF1CA4F-FC41-6875-7C52-89C391EA7880}"/>
                </a:ext>
              </a:extLst>
            </p:cNvPr>
            <p:cNvSpPr/>
            <p:nvPr/>
          </p:nvSpPr>
          <p:spPr>
            <a:xfrm>
              <a:off x="3166602" y="3202517"/>
              <a:ext cx="108000" cy="108000"/>
            </a:xfrm>
            <a:prstGeom prst="rect">
              <a:avLst/>
            </a:prstGeom>
            <a:solidFill>
              <a:srgbClr val="CDEBDB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B4A26D45-5D33-E83F-2CBC-FC906E4F3A4B}"/>
                </a:ext>
              </a:extLst>
            </p:cNvPr>
            <p:cNvSpPr txBox="1"/>
            <p:nvPr/>
          </p:nvSpPr>
          <p:spPr>
            <a:xfrm>
              <a:off x="3239911" y="28598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8C83C1D7-1479-5769-A42F-FDA5EB47CDB0}"/>
                </a:ext>
              </a:extLst>
            </p:cNvPr>
            <p:cNvSpPr/>
            <p:nvPr/>
          </p:nvSpPr>
          <p:spPr>
            <a:xfrm>
              <a:off x="3543774" y="2770517"/>
              <a:ext cx="108000" cy="108000"/>
            </a:xfrm>
            <a:prstGeom prst="rect">
              <a:avLst/>
            </a:prstGeom>
            <a:solidFill>
              <a:srgbClr val="95D5B2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6D2244EF-3DFA-9E5E-4EE1-F49BD7B73B4E}"/>
                </a:ext>
              </a:extLst>
            </p:cNvPr>
            <p:cNvSpPr/>
            <p:nvPr/>
          </p:nvSpPr>
          <p:spPr>
            <a:xfrm>
              <a:off x="3543774" y="2878517"/>
              <a:ext cx="108000" cy="108000"/>
            </a:xfrm>
            <a:prstGeom prst="rect">
              <a:avLst/>
            </a:prstGeom>
            <a:solidFill>
              <a:srgbClr val="D3EDDF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E73063BE-FAFF-9E70-27D9-B2AC4F8DD3E6}"/>
                </a:ext>
              </a:extLst>
            </p:cNvPr>
            <p:cNvSpPr/>
            <p:nvPr/>
          </p:nvSpPr>
          <p:spPr>
            <a:xfrm>
              <a:off x="3543774" y="2986517"/>
              <a:ext cx="108000" cy="108000"/>
            </a:xfrm>
            <a:prstGeom prst="rect">
              <a:avLst/>
            </a:prstGeom>
            <a:solidFill>
              <a:srgbClr val="5ABE87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97A6AA39-CDF2-2282-4F8B-D8F15C78B4E8}"/>
                </a:ext>
              </a:extLst>
            </p:cNvPr>
            <p:cNvSpPr/>
            <p:nvPr/>
          </p:nvSpPr>
          <p:spPr>
            <a:xfrm>
              <a:off x="3543774" y="3094517"/>
              <a:ext cx="108000" cy="108000"/>
            </a:xfrm>
            <a:prstGeom prst="rect">
              <a:avLst/>
            </a:prstGeom>
            <a:solidFill>
              <a:srgbClr val="D0ECDD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8ED80A-AB38-5E90-AD67-B4BB3F6036B9}"/>
                </a:ext>
              </a:extLst>
            </p:cNvPr>
            <p:cNvSpPr/>
            <p:nvPr/>
          </p:nvSpPr>
          <p:spPr>
            <a:xfrm>
              <a:off x="3543774" y="3202517"/>
              <a:ext cx="108000" cy="108000"/>
            </a:xfrm>
            <a:prstGeom prst="rect">
              <a:avLst/>
            </a:prstGeom>
            <a:solidFill>
              <a:srgbClr val="CDEBDB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E46FBDD8-0415-AB74-3DE7-9836927F0A1E}"/>
                </a:ext>
              </a:extLst>
            </p:cNvPr>
            <p:cNvSpPr/>
            <p:nvPr/>
          </p:nvSpPr>
          <p:spPr>
            <a:xfrm>
              <a:off x="3652081" y="2770517"/>
              <a:ext cx="108000" cy="108000"/>
            </a:xfrm>
            <a:prstGeom prst="rect">
              <a:avLst/>
            </a:prstGeom>
            <a:solidFill>
              <a:srgbClr val="95D5B2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D9247B93-3D75-B38E-8B85-09DD33F08204}"/>
                </a:ext>
              </a:extLst>
            </p:cNvPr>
            <p:cNvSpPr/>
            <p:nvPr/>
          </p:nvSpPr>
          <p:spPr>
            <a:xfrm>
              <a:off x="3652081" y="2878517"/>
              <a:ext cx="108000" cy="108000"/>
            </a:xfrm>
            <a:prstGeom prst="rect">
              <a:avLst/>
            </a:prstGeom>
            <a:solidFill>
              <a:srgbClr val="D3EDDF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2171A8B8-54F9-41DD-906C-9E1B04B15092}"/>
                </a:ext>
              </a:extLst>
            </p:cNvPr>
            <p:cNvSpPr/>
            <p:nvPr/>
          </p:nvSpPr>
          <p:spPr>
            <a:xfrm>
              <a:off x="3652081" y="2986517"/>
              <a:ext cx="108000" cy="108000"/>
            </a:xfrm>
            <a:prstGeom prst="rect">
              <a:avLst/>
            </a:prstGeom>
            <a:solidFill>
              <a:srgbClr val="5ABE87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B2FFF4D0-B366-2FB4-001A-77BB28C75025}"/>
                </a:ext>
              </a:extLst>
            </p:cNvPr>
            <p:cNvSpPr/>
            <p:nvPr/>
          </p:nvSpPr>
          <p:spPr>
            <a:xfrm>
              <a:off x="3652081" y="3094517"/>
              <a:ext cx="108000" cy="108000"/>
            </a:xfrm>
            <a:prstGeom prst="rect">
              <a:avLst/>
            </a:prstGeom>
            <a:solidFill>
              <a:srgbClr val="D0ECDD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0514287-53AF-3088-6F18-13E2B1E47DEA}"/>
                </a:ext>
              </a:extLst>
            </p:cNvPr>
            <p:cNvSpPr/>
            <p:nvPr/>
          </p:nvSpPr>
          <p:spPr>
            <a:xfrm>
              <a:off x="3652081" y="3202517"/>
              <a:ext cx="108000" cy="108000"/>
            </a:xfrm>
            <a:prstGeom prst="rect">
              <a:avLst/>
            </a:prstGeom>
            <a:solidFill>
              <a:srgbClr val="CDEBDB"/>
            </a:solidFill>
            <a:ln w="9525">
              <a:solidFill>
                <a:srgbClr val="2258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02505406-7E9D-56E0-3D17-8E00C36DCE8D}"/>
              </a:ext>
            </a:extLst>
          </p:cNvPr>
          <p:cNvCxnSpPr>
            <a:cxnSpLocks/>
            <a:stCxn id="263" idx="2"/>
          </p:cNvCxnSpPr>
          <p:nvPr/>
        </p:nvCxnSpPr>
        <p:spPr>
          <a:xfrm>
            <a:off x="3755777" y="2497277"/>
            <a:ext cx="0" cy="204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6A96A769-A116-87FC-3D52-2249A5C69CDB}"/>
              </a:ext>
            </a:extLst>
          </p:cNvPr>
          <p:cNvCxnSpPr>
            <a:cxnSpLocks/>
          </p:cNvCxnSpPr>
          <p:nvPr/>
        </p:nvCxnSpPr>
        <p:spPr>
          <a:xfrm flipH="1">
            <a:off x="8130619" y="4587423"/>
            <a:ext cx="25220" cy="1753766"/>
          </a:xfrm>
          <a:prstGeom prst="bentConnector3">
            <a:avLst>
              <a:gd name="adj1" fmla="val -579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01D1868A-02EB-B3A9-D17F-95335BD7F623}"/>
              </a:ext>
            </a:extLst>
          </p:cNvPr>
          <p:cNvSpPr/>
          <p:nvPr/>
        </p:nvSpPr>
        <p:spPr>
          <a:xfrm>
            <a:off x="6096000" y="3873803"/>
            <a:ext cx="655364" cy="264786"/>
          </a:xfrm>
          <a:prstGeom prst="roundRect">
            <a:avLst/>
          </a:prstGeom>
          <a:solidFill>
            <a:srgbClr val="B62355"/>
          </a:solidFill>
          <a:ln>
            <a:solidFill>
              <a:srgbClr val="235D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GFLoss</a:t>
            </a:r>
            <a:endParaRPr lang="zh-CN" alt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0770D22-BEEC-EFB9-9417-F2A533D0A64D}"/>
              </a:ext>
            </a:extLst>
          </p:cNvPr>
          <p:cNvCxnSpPr>
            <a:cxnSpLocks/>
            <a:endCxn id="331" idx="3"/>
          </p:cNvCxnSpPr>
          <p:nvPr/>
        </p:nvCxnSpPr>
        <p:spPr>
          <a:xfrm flipH="1">
            <a:off x="6751364" y="4000676"/>
            <a:ext cx="163521" cy="5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8967FC9-06E3-A1E1-2573-589015D70F5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1913806" y="229986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2A098F6-5816-4ED4-8ECE-F7D746A15A5D}"/>
              </a:ext>
            </a:extLst>
          </p:cNvPr>
          <p:cNvCxnSpPr>
            <a:cxnSpLocks/>
          </p:cNvCxnSpPr>
          <p:nvPr/>
        </p:nvCxnSpPr>
        <p:spPr>
          <a:xfrm>
            <a:off x="2982760" y="2300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D09833-65D3-6D05-B3B2-395A211ADC03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79" y="2349000"/>
            <a:ext cx="1080000" cy="10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79" y="2349000"/>
            <a:ext cx="1080000" cy="10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79" y="2349000"/>
            <a:ext cx="1080000" cy="10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79" y="2349000"/>
            <a:ext cx="1080000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9" y="2349000"/>
            <a:ext cx="1080000" cy="10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9" y="2349000"/>
            <a:ext cx="1080000" cy="10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9" y="2349000"/>
            <a:ext cx="1080000" cy="108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34ADB1-D998-20AB-6F00-E1BCE78688D9}"/>
              </a:ext>
            </a:extLst>
          </p:cNvPr>
          <p:cNvSpPr txBox="1"/>
          <p:nvPr/>
        </p:nvSpPr>
        <p:spPr>
          <a:xfrm>
            <a:off x="148017" y="697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1A3C0F2-80E0-1628-4F96-AAE1403FA19A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579" y="2349000"/>
            <a:ext cx="1080000" cy="10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579" y="2349000"/>
            <a:ext cx="1080000" cy="10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79" y="2349000"/>
            <a:ext cx="1080000" cy="10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3579" y="2349000"/>
            <a:ext cx="1080000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3579" y="2349000"/>
            <a:ext cx="1080000" cy="10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3579" y="2349000"/>
            <a:ext cx="1080000" cy="10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579" y="2349000"/>
            <a:ext cx="1080000" cy="108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3DCFC8-F30E-164A-455C-613F76756672}"/>
              </a:ext>
            </a:extLst>
          </p:cNvPr>
          <p:cNvSpPr txBox="1"/>
          <p:nvPr/>
        </p:nvSpPr>
        <p:spPr>
          <a:xfrm>
            <a:off x="148017" y="6975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Drugs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6CBA49C-455D-8209-8B93-2049C80D3D2B}"/>
              </a:ext>
            </a:extLst>
          </p:cNvPr>
          <p:cNvSpPr/>
          <p:nvPr/>
        </p:nvSpPr>
        <p:spPr>
          <a:xfrm>
            <a:off x="1713579" y="2282772"/>
            <a:ext cx="77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579" y="2349000"/>
            <a:ext cx="1080000" cy="10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579" y="2349000"/>
            <a:ext cx="1080000" cy="10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79" y="2349000"/>
            <a:ext cx="1080000" cy="10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3579" y="2349000"/>
            <a:ext cx="1080000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3579" y="2349000"/>
            <a:ext cx="1080000" cy="10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3579" y="2349000"/>
            <a:ext cx="1080000" cy="10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579" y="2349000"/>
            <a:ext cx="1080000" cy="10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2DAA08-2CE4-6141-3332-C5689E623ED8}"/>
              </a:ext>
            </a:extLst>
          </p:cNvPr>
          <p:cNvSpPr txBox="1"/>
          <p:nvPr/>
        </p:nvSpPr>
        <p:spPr>
          <a:xfrm>
            <a:off x="148017" y="6975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 (Conditional)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/>
              <p:nvPr/>
            </p:nvSpPr>
            <p:spPr>
              <a:xfrm>
                <a:off x="2068504" y="3429000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=77.1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504" y="3429000"/>
                <a:ext cx="550151" cy="161583"/>
              </a:xfrm>
              <a:prstGeom prst="rect">
                <a:avLst/>
              </a:prstGeom>
              <a:blipFill>
                <a:blip r:embed="rId9"/>
                <a:stretch>
                  <a:fillRect l="-2198" r="-4396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/>
              <p:nvPr/>
            </p:nvSpPr>
            <p:spPr>
              <a:xfrm>
                <a:off x="8548503" y="3429000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=98.1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503" y="3429000"/>
                <a:ext cx="550151" cy="161583"/>
              </a:xfrm>
              <a:prstGeom prst="rect">
                <a:avLst/>
              </a:prstGeom>
              <a:blipFill>
                <a:blip r:embed="rId10"/>
                <a:stretch>
                  <a:fillRect l="-2198" r="-4396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/>
              <p:nvPr/>
            </p:nvSpPr>
            <p:spPr>
              <a:xfrm>
                <a:off x="3150373" y="3428999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=80.6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73" y="3428999"/>
                <a:ext cx="550151" cy="161583"/>
              </a:xfrm>
              <a:prstGeom prst="rect">
                <a:avLst/>
              </a:prstGeom>
              <a:blipFill>
                <a:blip r:embed="rId11"/>
                <a:stretch>
                  <a:fillRect l="-3333" r="-555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/>
              <p:nvPr/>
            </p:nvSpPr>
            <p:spPr>
              <a:xfrm>
                <a:off x="4226634" y="3428999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=84.1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634" y="3428999"/>
                <a:ext cx="550151" cy="161583"/>
              </a:xfrm>
              <a:prstGeom prst="rect">
                <a:avLst/>
              </a:prstGeom>
              <a:blipFill>
                <a:blip r:embed="rId12"/>
                <a:stretch>
                  <a:fillRect l="-2198" r="-439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/>
              <p:nvPr/>
            </p:nvSpPr>
            <p:spPr>
              <a:xfrm>
                <a:off x="5310373" y="3428999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=87.6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73" y="3428999"/>
                <a:ext cx="550151" cy="161583"/>
              </a:xfrm>
              <a:prstGeom prst="rect">
                <a:avLst/>
              </a:prstGeom>
              <a:blipFill>
                <a:blip r:embed="rId13"/>
                <a:stretch>
                  <a:fillRect l="-2222" r="-555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/>
              <p:nvPr/>
            </p:nvSpPr>
            <p:spPr>
              <a:xfrm>
                <a:off x="6394112" y="3428999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=91.1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12" y="3428999"/>
                <a:ext cx="550151" cy="161583"/>
              </a:xfrm>
              <a:prstGeom prst="rect">
                <a:avLst/>
              </a:prstGeom>
              <a:blipFill>
                <a:blip r:embed="rId14"/>
                <a:stretch>
                  <a:fillRect l="-3333" r="-555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/>
              <p:nvPr/>
            </p:nvSpPr>
            <p:spPr>
              <a:xfrm>
                <a:off x="7468503" y="3428998"/>
                <a:ext cx="55015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=94.6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503" y="3428998"/>
                <a:ext cx="550151" cy="161583"/>
              </a:xfrm>
              <a:prstGeom prst="rect">
                <a:avLst/>
              </a:prstGeom>
              <a:blipFill>
                <a:blip r:embed="rId15"/>
                <a:stretch>
                  <a:fillRect l="-2222" r="-555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688F75-D2E5-67CA-1BE6-EF493198FB9A}"/>
              </a:ext>
            </a:extLst>
          </p:cNvPr>
          <p:cNvCxnSpPr>
            <a:cxnSpLocks/>
          </p:cNvCxnSpPr>
          <p:nvPr/>
        </p:nvCxnSpPr>
        <p:spPr>
          <a:xfrm>
            <a:off x="2618655" y="3358092"/>
            <a:ext cx="5929848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766509" y="1759063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2A4F17F-91BB-491D-93B4-CC21B4BD5F01}"/>
              </a:ext>
            </a:extLst>
          </p:cNvPr>
          <p:cNvSpPr/>
          <p:nvPr/>
        </p:nvSpPr>
        <p:spPr>
          <a:xfrm>
            <a:off x="766509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A7FDD58-D4A5-4785-BBB0-CD7079056643}"/>
              </a:ext>
            </a:extLst>
          </p:cNvPr>
          <p:cNvSpPr/>
          <p:nvPr/>
        </p:nvSpPr>
        <p:spPr>
          <a:xfrm>
            <a:off x="2335687" y="1758629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98E4FE1-6367-46F4-A8B1-53C751965B64}"/>
              </a:ext>
            </a:extLst>
          </p:cNvPr>
          <p:cNvSpPr/>
          <p:nvPr/>
        </p:nvSpPr>
        <p:spPr>
          <a:xfrm>
            <a:off x="2335687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3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581</Words>
  <Application>Microsoft Office PowerPoint</Application>
  <PresentationFormat>宽屏</PresentationFormat>
  <Paragraphs>349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璨 徐</dc:creator>
  <cp:lastModifiedBy>徐 璨</cp:lastModifiedBy>
  <cp:revision>21</cp:revision>
  <dcterms:created xsi:type="dcterms:W3CDTF">2023-06-28T08:45:12Z</dcterms:created>
  <dcterms:modified xsi:type="dcterms:W3CDTF">2023-07-27T15:16:26Z</dcterms:modified>
</cp:coreProperties>
</file>