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5" r:id="rId4"/>
    <p:sldId id="257" r:id="rId5"/>
    <p:sldId id="267" r:id="rId6"/>
    <p:sldId id="266" r:id="rId7"/>
    <p:sldId id="268" r:id="rId8"/>
    <p:sldId id="273" r:id="rId9"/>
    <p:sldId id="277" r:id="rId10"/>
    <p:sldId id="274" r:id="rId11"/>
    <p:sldId id="275" r:id="rId12"/>
    <p:sldId id="278" r:id="rId13"/>
    <p:sldId id="276" r:id="rId14"/>
    <p:sldId id="269" r:id="rId15"/>
    <p:sldId id="270" r:id="rId16"/>
    <p:sldId id="271" r:id="rId17"/>
    <p:sldId id="272" r:id="rId18"/>
    <p:sldId id="258" r:id="rId19"/>
    <p:sldId id="263" r:id="rId20"/>
    <p:sldId id="262" r:id="rId21"/>
    <p:sldId id="261" r:id="rId22"/>
    <p:sldId id="264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7FF"/>
    <a:srgbClr val="FFFEE7"/>
    <a:srgbClr val="EBF8FF"/>
    <a:srgbClr val="FFF6EF"/>
    <a:srgbClr val="E7FFF0"/>
    <a:srgbClr val="FADDFF"/>
    <a:srgbClr val="CCFFCC"/>
    <a:srgbClr val="FFEBEB"/>
    <a:srgbClr val="FFDBDB"/>
    <a:srgbClr val="520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9" autoAdjust="0"/>
    <p:restoredTop sz="97463" autoAdjust="0"/>
  </p:normalViewPr>
  <p:slideViewPr>
    <p:cSldViewPr snapToGrid="0">
      <p:cViewPr varScale="1">
        <p:scale>
          <a:sx n="160" d="100"/>
          <a:sy n="160" d="100"/>
        </p:scale>
        <p:origin x="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DEA2-EDA2-4942-B771-A4B6205ED0F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E6B3-403B-48F6-8A31-367BC177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3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0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6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4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8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3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4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2E6B3-403B-48F6-8A31-367BC177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4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07FB6-90EA-E279-6E09-EF4F1E2A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4D2BB-A8CB-C1CA-1398-1467F501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20810-A6DE-1ED8-F020-90CE9DF5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AF058-03B3-EC22-ADD6-9087C64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3C47-B141-7CFE-3079-C4056246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B536-DD45-BC1C-7CBD-29181CA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F6A14-7C5B-2D92-0B12-498A5FD9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DF2E4-92E0-794A-FBCA-54382E85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28835-10C6-BD08-33A6-F5241F21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6C3B9-312F-324D-B0AA-9AD2F81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23585-79F2-04CE-DB21-C9F6C5372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3C5BF-DC48-38B5-1890-79E9BD83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4AB9-782F-54C7-DA9F-34267AC3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F2896-1C1F-E994-5F14-F1065B1D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54012-17B2-2BA6-EAB1-654A012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C31A-B522-1610-A87A-B10E8F0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76797-5E17-3C60-F159-11E09A74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560BA-703F-9C97-9EFA-7C4FC353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03DE6-407F-BF1A-3ECD-5BBC9767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78DB2-AADE-0ABC-DD06-EE4EFAF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5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B77E-7DB2-0118-97BE-16D8DDD4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E0673-9A14-2FB8-B05E-CF58216F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5A4EF-13C9-FC66-31C4-6F36EAA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7BEEF-54F3-D601-5E36-9CBD408B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8A38E-0760-060B-EDF0-915B811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0E06-F697-0BD0-D9FD-35DBAFD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C1BBF-A940-402D-542C-D6B566524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70FB5F-E487-4775-5A2A-3C2530E6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6104D-7C84-F135-43BE-D0CE9D2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9A166-AA92-9E5F-7291-4DA4C5CD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D3A95-3287-6B92-49F1-8C83438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8BC3-92DF-0323-8CAE-1F393DC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C2EAF-644F-3E8A-7CBA-604C1B8F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BBB90-39B2-0E8B-4BC8-9D42690A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9FB91-7AE1-D0A0-49C4-0CC4EC25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B0DB5-16D9-9D5D-227D-429BEDFD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4D079-FE24-AF06-D495-2B57A34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BDDAA-DE15-268C-1E2F-FF8EF9B2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2561F-5AEE-DDFC-64F0-B303BF44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BAE0-00AA-E524-0C07-5CE695D3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CC089-4FA0-D6FF-9AD1-F26DCAD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BC03-9C0C-F34F-2655-ED348DFF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25379-888E-EC6F-1CE0-05DE0827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3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64FB7-9BB2-010A-B73C-9A1C4291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1B908-645A-7720-5157-D256985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F41D7-1BFC-55A1-BB31-3D92EAA8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41D8-DE01-ED45-CF80-C963CFC3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055A-AD6D-D646-FC85-BF7B96C4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39292-4D5B-233A-AB29-3BE73C00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E8E26-6EA6-37E6-994F-1BAFD5E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05513-2A12-8923-729D-921EBA7C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EA117-FB24-D325-7903-FAEB537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2249-30B9-D571-6254-518A300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9347B-CAD0-F5D4-9357-A64215B00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E728C-5E30-1248-FD52-4BE66AE1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F4B7D-D83C-92DE-A11F-877F17A1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BAEE2-FF07-67BF-A7B8-833850A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02A40-EBCA-C045-E045-10D52BD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3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0F983-B593-B50F-2D1A-0C838FC1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441B4-1AF5-5978-A26D-3087A7AA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44044-1271-31D2-3D01-FE0BE4832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6821-183F-41C7-BA1A-C915485F10C0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F9AA-9028-73D7-B019-9D5F3122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8C216-F0C1-751F-93C9-2C515638C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DF58-C66A-4D42-A6AA-BDF84E67A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160.png"/><Relationship Id="rId10" Type="http://schemas.openxmlformats.org/officeDocument/2006/relationships/image" Target="../media/image320.png"/><Relationship Id="rId4" Type="http://schemas.openxmlformats.org/officeDocument/2006/relationships/image" Target="../media/image210.png"/><Relationship Id="rId9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70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5" Type="http://schemas.openxmlformats.org/officeDocument/2006/relationships/image" Target="../media/image900.png"/><Relationship Id="rId4" Type="http://schemas.openxmlformats.org/officeDocument/2006/relationships/image" Target="../media/image8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9.png"/><Relationship Id="rId10" Type="http://schemas.openxmlformats.org/officeDocument/2006/relationships/image" Target="../media/image170.png"/><Relationship Id="rId4" Type="http://schemas.openxmlformats.org/officeDocument/2006/relationships/image" Target="../media/image111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42" Type="http://schemas.openxmlformats.org/officeDocument/2006/relationships/image" Target="../media/image79.png"/><Relationship Id="rId47" Type="http://schemas.openxmlformats.org/officeDocument/2006/relationships/image" Target="../media/image84.png"/><Relationship Id="rId63" Type="http://schemas.openxmlformats.org/officeDocument/2006/relationships/image" Target="../media/image100.png"/><Relationship Id="rId68" Type="http://schemas.openxmlformats.org/officeDocument/2006/relationships/image" Target="../media/image106.png"/><Relationship Id="rId84" Type="http://schemas.openxmlformats.org/officeDocument/2006/relationships/image" Target="../media/image123.png"/><Relationship Id="rId16" Type="http://schemas.openxmlformats.org/officeDocument/2006/relationships/image" Target="../media/image53.png"/><Relationship Id="rId11" Type="http://schemas.openxmlformats.org/officeDocument/2006/relationships/image" Target="../media/image48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3" Type="http://schemas.openxmlformats.org/officeDocument/2006/relationships/image" Target="../media/image90.png"/><Relationship Id="rId58" Type="http://schemas.openxmlformats.org/officeDocument/2006/relationships/image" Target="../media/image95.png"/><Relationship Id="rId74" Type="http://schemas.openxmlformats.org/officeDocument/2006/relationships/image" Target="../media/image113.png"/><Relationship Id="rId79" Type="http://schemas.openxmlformats.org/officeDocument/2006/relationships/image" Target="../media/image118.png"/><Relationship Id="rId5" Type="http://schemas.openxmlformats.org/officeDocument/2006/relationships/image" Target="../media/image42.png"/><Relationship Id="rId19" Type="http://schemas.openxmlformats.org/officeDocument/2006/relationships/image" Target="../media/image5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image" Target="../media/image85.png"/><Relationship Id="rId56" Type="http://schemas.openxmlformats.org/officeDocument/2006/relationships/image" Target="../media/image93.png"/><Relationship Id="rId64" Type="http://schemas.openxmlformats.org/officeDocument/2006/relationships/image" Target="../media/image102.png"/><Relationship Id="rId69" Type="http://schemas.openxmlformats.org/officeDocument/2006/relationships/image" Target="../media/image107.png"/><Relationship Id="rId77" Type="http://schemas.openxmlformats.org/officeDocument/2006/relationships/image" Target="../media/image116.png"/><Relationship Id="rId8" Type="http://schemas.openxmlformats.org/officeDocument/2006/relationships/image" Target="../media/image45.png"/><Relationship Id="rId51" Type="http://schemas.openxmlformats.org/officeDocument/2006/relationships/image" Target="../media/image88.png"/><Relationship Id="rId72" Type="http://schemas.openxmlformats.org/officeDocument/2006/relationships/image" Target="../media/image110.png"/><Relationship Id="rId80" Type="http://schemas.openxmlformats.org/officeDocument/2006/relationships/image" Target="../media/image119.png"/><Relationship Id="rId85" Type="http://schemas.openxmlformats.org/officeDocument/2006/relationships/image" Target="../media/image124.png"/><Relationship Id="rId3" Type="http://schemas.openxmlformats.org/officeDocument/2006/relationships/image" Target="../media/image4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96.png"/><Relationship Id="rId67" Type="http://schemas.openxmlformats.org/officeDocument/2006/relationships/image" Target="../media/image105.png"/><Relationship Id="rId20" Type="http://schemas.openxmlformats.org/officeDocument/2006/relationships/image" Target="../media/image57.png"/><Relationship Id="rId41" Type="http://schemas.openxmlformats.org/officeDocument/2006/relationships/image" Target="../media/image78.png"/><Relationship Id="rId54" Type="http://schemas.openxmlformats.org/officeDocument/2006/relationships/image" Target="../media/image91.png"/><Relationship Id="rId62" Type="http://schemas.openxmlformats.org/officeDocument/2006/relationships/image" Target="../media/image99.png"/><Relationship Id="rId70" Type="http://schemas.openxmlformats.org/officeDocument/2006/relationships/image" Target="../media/image108.png"/><Relationship Id="rId75" Type="http://schemas.openxmlformats.org/officeDocument/2006/relationships/image" Target="../media/image114.png"/><Relationship Id="rId83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png"/><Relationship Id="rId57" Type="http://schemas.openxmlformats.org/officeDocument/2006/relationships/image" Target="../media/image94.png"/><Relationship Id="rId10" Type="http://schemas.openxmlformats.org/officeDocument/2006/relationships/image" Target="../media/image47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image" Target="../media/image103.png"/><Relationship Id="rId73" Type="http://schemas.openxmlformats.org/officeDocument/2006/relationships/image" Target="../media/image112.png"/><Relationship Id="rId78" Type="http://schemas.openxmlformats.org/officeDocument/2006/relationships/image" Target="../media/image117.png"/><Relationship Id="rId81" Type="http://schemas.openxmlformats.org/officeDocument/2006/relationships/image" Target="../media/image120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9" Type="http://schemas.openxmlformats.org/officeDocument/2006/relationships/image" Target="../media/image76.png"/><Relationship Id="rId34" Type="http://schemas.openxmlformats.org/officeDocument/2006/relationships/image" Target="../media/image71.png"/><Relationship Id="rId50" Type="http://schemas.openxmlformats.org/officeDocument/2006/relationships/image" Target="../media/image87.png"/><Relationship Id="rId55" Type="http://schemas.openxmlformats.org/officeDocument/2006/relationships/image" Target="../media/image92.png"/><Relationship Id="rId76" Type="http://schemas.openxmlformats.org/officeDocument/2006/relationships/image" Target="../media/image115.png"/><Relationship Id="rId7" Type="http://schemas.openxmlformats.org/officeDocument/2006/relationships/image" Target="../media/image44.png"/><Relationship Id="rId71" Type="http://schemas.openxmlformats.org/officeDocument/2006/relationships/image" Target="../media/image109.png"/><Relationship Id="rId2" Type="http://schemas.openxmlformats.org/officeDocument/2006/relationships/image" Target="../media/image39.png"/><Relationship Id="rId29" Type="http://schemas.openxmlformats.org/officeDocument/2006/relationships/image" Target="../media/image66.png"/><Relationship Id="rId24" Type="http://schemas.openxmlformats.org/officeDocument/2006/relationships/image" Target="../media/image61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66" Type="http://schemas.openxmlformats.org/officeDocument/2006/relationships/image" Target="../media/image104.png"/><Relationship Id="rId61" Type="http://schemas.openxmlformats.org/officeDocument/2006/relationships/image" Target="../media/image98.png"/><Relationship Id="rId82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FD5F6FF-AD0E-7F76-3A11-D1838CBB4B98}"/>
              </a:ext>
            </a:extLst>
          </p:cNvPr>
          <p:cNvSpPr/>
          <p:nvPr/>
        </p:nvSpPr>
        <p:spPr>
          <a:xfrm flipH="1">
            <a:off x="1578372" y="3682442"/>
            <a:ext cx="9035256" cy="1014648"/>
          </a:xfrm>
          <a:prstGeom prst="roundRect">
            <a:avLst>
              <a:gd name="adj" fmla="val 5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82CCEF-5F89-133A-DA44-4CEEB39F5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3" t="25177" r="29441" b="31223"/>
          <a:stretch/>
        </p:blipFill>
        <p:spPr>
          <a:xfrm>
            <a:off x="8982914" y="4258588"/>
            <a:ext cx="391278" cy="392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E5AF4F-BBF5-8EF4-D294-EABC1EBE0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27330" r="25369" b="27445"/>
          <a:stretch/>
        </p:blipFill>
        <p:spPr>
          <a:xfrm>
            <a:off x="6206956" y="4278313"/>
            <a:ext cx="403394" cy="407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8C73FF-046C-0D33-9A2B-70C39218E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29080" r="26642" b="27445"/>
          <a:stretch/>
        </p:blipFill>
        <p:spPr>
          <a:xfrm>
            <a:off x="4503737" y="4294065"/>
            <a:ext cx="430213" cy="3912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2AC2AA-0038-D7D3-0505-611DD10FBB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2" t="27331" r="22683" b="31261"/>
          <a:stretch/>
        </p:blipFill>
        <p:spPr>
          <a:xfrm>
            <a:off x="1641475" y="4278314"/>
            <a:ext cx="525463" cy="372676"/>
          </a:xfrm>
          <a:prstGeom prst="rect">
            <a:avLst/>
          </a:prstGeom>
        </p:spPr>
      </p:pic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16D6AA7-0FF2-3545-7EF3-6F9EC86A8796}"/>
              </a:ext>
            </a:extLst>
          </p:cNvPr>
          <p:cNvGrpSpPr/>
          <p:nvPr/>
        </p:nvGrpSpPr>
        <p:grpSpPr>
          <a:xfrm>
            <a:off x="1578372" y="924062"/>
            <a:ext cx="9035257" cy="2670038"/>
            <a:chOff x="1509986" y="927457"/>
            <a:chExt cx="9035257" cy="2670038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0307639-7833-9635-0E88-D5FD167011B5}"/>
                </a:ext>
              </a:extLst>
            </p:cNvPr>
            <p:cNvSpPr/>
            <p:nvPr/>
          </p:nvSpPr>
          <p:spPr>
            <a:xfrm>
              <a:off x="2550894" y="927457"/>
              <a:ext cx="6569873" cy="2670038"/>
            </a:xfrm>
            <a:prstGeom prst="roundRect">
              <a:avLst>
                <a:gd name="adj" fmla="val 24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E(n) 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去噪内核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9B2430-D994-4181-9949-3CAE394AFA29}"/>
                </a:ext>
              </a:extLst>
            </p:cNvPr>
            <p:cNvSpPr/>
            <p:nvPr/>
          </p:nvSpPr>
          <p:spPr>
            <a:xfrm>
              <a:off x="3211464" y="2783700"/>
              <a:ext cx="1087438" cy="517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几何运算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8D5341-33E1-722D-662F-6A58374E46AD}"/>
                </a:ext>
              </a:extLst>
            </p:cNvPr>
            <p:cNvSpPr/>
            <p:nvPr/>
          </p:nvSpPr>
          <p:spPr>
            <a:xfrm>
              <a:off x="3212176" y="1557273"/>
              <a:ext cx="1087438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C6C1F36-3CB0-DC9E-31B1-3E9C9A38BB25}"/>
                </a:ext>
              </a:extLst>
            </p:cNvPr>
            <p:cNvSpPr/>
            <p:nvPr/>
          </p:nvSpPr>
          <p:spPr>
            <a:xfrm>
              <a:off x="4622084" y="2212631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原子对距离特征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B89FAC8-60EE-EC00-13E7-94335E1DE65F}"/>
                </a:ext>
              </a:extLst>
            </p:cNvPr>
            <p:cNvSpPr/>
            <p:nvPr/>
          </p:nvSpPr>
          <p:spPr>
            <a:xfrm>
              <a:off x="7195297" y="1560990"/>
              <a:ext cx="1184676" cy="1011176"/>
            </a:xfrm>
            <a:prstGeom prst="roundRect">
              <a:avLst/>
            </a:prstGeom>
            <a:solidFill>
              <a:srgbClr val="7986CA"/>
            </a:solidFill>
            <a:ln>
              <a:solidFill>
                <a:srgbClr val="0000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双轨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Transformer 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2B808D8-5CD6-2B8A-797E-A08C7F73C7BB}"/>
                </a:ext>
              </a:extLst>
            </p:cNvPr>
            <p:cNvSpPr/>
            <p:nvPr/>
          </p:nvSpPr>
          <p:spPr>
            <a:xfrm>
              <a:off x="4625270" y="2782416"/>
              <a:ext cx="1531830" cy="517246"/>
            </a:xfrm>
            <a:prstGeom prst="roundRect">
              <a:avLst/>
            </a:prstGeom>
            <a:solidFill>
              <a:srgbClr val="AFD7F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原子三元组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角度特征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36C0FD4-1E01-C489-FB6C-35FF218049A2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3075983" y="3042321"/>
              <a:ext cx="1354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4380050-E58D-B9D0-E6F8-4428E66DDB9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4298902" y="3041039"/>
              <a:ext cx="326368" cy="1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AA5A3E9F-E57B-EFDC-ED9C-D3E68866A321}"/>
                </a:ext>
              </a:extLst>
            </p:cNvPr>
            <p:cNvCxnSpPr>
              <a:cxnSpLocks/>
              <a:stCxn id="6" idx="0"/>
              <a:endCxn id="12" idx="1"/>
            </p:cNvCxnSpPr>
            <p:nvPr/>
          </p:nvCxnSpPr>
          <p:spPr>
            <a:xfrm rot="5400000" flipH="1" flipV="1">
              <a:off x="4032410" y="2194027"/>
              <a:ext cx="312446" cy="8669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463366F9-C2C6-4CCC-9968-FDE918E32324}"/>
                </a:ext>
              </a:extLst>
            </p:cNvPr>
            <p:cNvCxnSpPr>
              <a:cxnSpLocks/>
              <a:stCxn id="7" idx="0"/>
              <a:endCxn id="13" idx="0"/>
            </p:cNvCxnSpPr>
            <p:nvPr/>
          </p:nvCxnSpPr>
          <p:spPr>
            <a:xfrm rot="16200000" flipH="1">
              <a:off x="5769906" y="-456739"/>
              <a:ext cx="3717" cy="4031740"/>
            </a:xfrm>
            <a:prstGeom prst="bentConnector3">
              <a:avLst>
                <a:gd name="adj1" fmla="val -43562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4E0B9ED-1DFD-4AC6-B0F2-CCBFA5748B14}"/>
                </a:ext>
              </a:extLst>
            </p:cNvPr>
            <p:cNvSpPr/>
            <p:nvPr/>
          </p:nvSpPr>
          <p:spPr>
            <a:xfrm>
              <a:off x="4792430" y="1551716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嵌入融合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0073BC4-317B-4D79-9053-D76CCF7538D6}"/>
                </a:ext>
              </a:extLst>
            </p:cNvPr>
            <p:cNvCxnSpPr>
              <a:cxnSpLocks/>
              <a:stCxn id="12" idx="0"/>
              <a:endCxn id="37" idx="2"/>
            </p:cNvCxnSpPr>
            <p:nvPr/>
          </p:nvCxnSpPr>
          <p:spPr>
            <a:xfrm flipH="1" flipV="1">
              <a:off x="5386430" y="2070116"/>
              <a:ext cx="1569" cy="142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BBD798-18C5-442A-82C0-839441E7F2E7}"/>
                </a:ext>
              </a:extLst>
            </p:cNvPr>
            <p:cNvCxnSpPr>
              <a:cxnSpLocks/>
              <a:stCxn id="16" idx="3"/>
              <a:endCxn id="107" idx="1"/>
            </p:cNvCxnSpPr>
            <p:nvPr/>
          </p:nvCxnSpPr>
          <p:spPr>
            <a:xfrm flipV="1">
              <a:off x="6157100" y="3040462"/>
              <a:ext cx="326368" cy="57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F7558BC5-06E6-4919-BC18-63119A07F35C}"/>
                </a:ext>
              </a:extLst>
            </p:cNvPr>
            <p:cNvCxnSpPr>
              <a:cxnSpLocks/>
              <a:stCxn id="7" idx="2"/>
              <a:endCxn id="107" idx="0"/>
            </p:cNvCxnSpPr>
            <p:nvPr/>
          </p:nvCxnSpPr>
          <p:spPr>
            <a:xfrm rot="16200000" flipH="1">
              <a:off x="5063310" y="767103"/>
              <a:ext cx="706743" cy="3321573"/>
            </a:xfrm>
            <a:prstGeom prst="bentConnector3">
              <a:avLst>
                <a:gd name="adj1" fmla="val 1406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12CECDF-0C41-4A23-8D24-2D5401AD0634}"/>
                </a:ext>
              </a:extLst>
            </p:cNvPr>
            <p:cNvCxnSpPr>
              <a:cxnSpLocks/>
              <a:stCxn id="13" idx="3"/>
              <a:endCxn id="161" idx="1"/>
            </p:cNvCxnSpPr>
            <p:nvPr/>
          </p:nvCxnSpPr>
          <p:spPr>
            <a:xfrm flipV="1">
              <a:off x="8379973" y="1816541"/>
              <a:ext cx="253361" cy="2500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/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C080288-21B4-4671-A2C7-60CAA57BE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706" y="2846682"/>
                  <a:ext cx="391277" cy="39127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13D7D48-B849-4CFD-8192-A3C446DF9A8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075983" y="1815896"/>
              <a:ext cx="1361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/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solidFill>
                  <a:srgbClr val="E6C9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E9C3BD56-55BF-457C-A4AD-A7B9F1B65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923" y="1217198"/>
                  <a:ext cx="391277" cy="156468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8C405C3-382F-40DE-830E-30554A7A8DD8}"/>
                </a:ext>
              </a:extLst>
            </p:cNvPr>
            <p:cNvSpPr/>
            <p:nvPr/>
          </p:nvSpPr>
          <p:spPr>
            <a:xfrm>
              <a:off x="6483468" y="2781262"/>
              <a:ext cx="1188000" cy="518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嵌入融合</a:t>
              </a: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01F7011F-087D-4C24-B5A5-9D78A937186B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4299614" y="1810916"/>
              <a:ext cx="492816" cy="4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7E4E6690-1A7C-4EAF-8BE8-2B67B74FA851}"/>
                </a:ext>
              </a:extLst>
            </p:cNvPr>
            <p:cNvCxnSpPr>
              <a:cxnSpLocks/>
              <a:stCxn id="37" idx="3"/>
              <a:endCxn id="13" idx="1"/>
            </p:cNvCxnSpPr>
            <p:nvPr/>
          </p:nvCxnSpPr>
          <p:spPr>
            <a:xfrm>
              <a:off x="5980430" y="1810916"/>
              <a:ext cx="1214867" cy="25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F1D2FC1C-9796-4C46-AEFD-F2A20C398EFC}"/>
                </a:ext>
              </a:extLst>
            </p:cNvPr>
            <p:cNvCxnSpPr>
              <a:cxnSpLocks/>
              <a:stCxn id="107" idx="3"/>
              <a:endCxn id="13" idx="2"/>
            </p:cNvCxnSpPr>
            <p:nvPr/>
          </p:nvCxnSpPr>
          <p:spPr>
            <a:xfrm flipV="1">
              <a:off x="7671468" y="2572166"/>
              <a:ext cx="116167" cy="46829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/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5C14618D-DB3C-40C2-B19A-4B0396FE4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34" y="1218361"/>
                  <a:ext cx="391277" cy="119635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/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solidFill>
                  <a:srgbClr val="C8B4E1"/>
                </a:solidFill>
                <a:ln>
                  <a:solidFill>
                    <a:srgbClr val="833D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矩形: 圆角 161">
                  <a:extLst>
                    <a:ext uri="{FF2B5EF4-FFF2-40B4-BE49-F238E27FC236}">
                      <a16:creationId xmlns:a16="http://schemas.microsoft.com/office/drawing/2014/main" id="{C4916F56-E05E-43FD-B4C5-DEE3C5851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4086" y="2846681"/>
                  <a:ext cx="391277" cy="39127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833D77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E554EA9D-EC51-4B11-ADEE-1794E4C91537}"/>
                </a:ext>
              </a:extLst>
            </p:cNvPr>
            <p:cNvCxnSpPr>
              <a:cxnSpLocks/>
              <a:stCxn id="13" idx="3"/>
              <a:endCxn id="162" idx="1"/>
            </p:cNvCxnSpPr>
            <p:nvPr/>
          </p:nvCxnSpPr>
          <p:spPr>
            <a:xfrm>
              <a:off x="8379973" y="2066578"/>
              <a:ext cx="254113" cy="975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FC713447-644F-5A08-3354-7FC3AB854A8E}"/>
                </a:ext>
              </a:extLst>
            </p:cNvPr>
            <p:cNvCxnSpPr>
              <a:cxnSpLocks/>
              <a:stCxn id="2" idx="2"/>
              <a:endCxn id="13" idx="2"/>
            </p:cNvCxnSpPr>
            <p:nvPr/>
          </p:nvCxnSpPr>
          <p:spPr>
            <a:xfrm rot="5400000" flipH="1" flipV="1">
              <a:off x="5001093" y="451418"/>
              <a:ext cx="665793" cy="4907290"/>
            </a:xfrm>
            <a:prstGeom prst="bentConnector3">
              <a:avLst>
                <a:gd name="adj1" fmla="val -343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/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zh-CN" altLang="en-US" sz="1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采样时间步及对应噪声</a:t>
                  </a:r>
                  <a:endParaRPr lang="en-US" altLang="zh-CN" sz="1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zh-CN" sz="1400" b="0" i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∼</m:t>
                        </m:r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(0, 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8D0727A3-E1FF-4000-0594-7D7CD4826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986" y="927457"/>
                  <a:ext cx="982055" cy="2670038"/>
                </a:xfrm>
                <a:prstGeom prst="roundRect">
                  <a:avLst>
                    <a:gd name="adj" fmla="val 6659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reflection endPos="0" dir="5400000" sy="-100000" algn="bl" rotWithShape="0"/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EE6A389-586E-13C1-C8BF-6FCD327BE925}"/>
                </a:ext>
              </a:extLst>
            </p:cNvPr>
            <p:cNvSpPr/>
            <p:nvPr/>
          </p:nvSpPr>
          <p:spPr>
            <a:xfrm>
              <a:off x="9179620" y="927457"/>
              <a:ext cx="1365623" cy="2670038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目标函数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6F34C82D-8C83-39F6-9034-30F1E8680AE5}"/>
                </a:ext>
              </a:extLst>
            </p:cNvPr>
            <p:cNvSpPr/>
            <p:nvPr/>
          </p:nvSpPr>
          <p:spPr>
            <a:xfrm>
              <a:off x="9286565" y="1680124"/>
              <a:ext cx="1151732" cy="517246"/>
            </a:xfrm>
            <a:prstGeom prst="roundRect">
              <a:avLst/>
            </a:prstGeom>
            <a:solidFill>
              <a:srgbClr val="FBEBF0"/>
            </a:solidFill>
            <a:ln>
              <a:solidFill>
                <a:srgbClr val="B623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基础损失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/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solidFill>
                  <a:srgbClr val="B62355"/>
                </a:solidFill>
                <a:ln>
                  <a:solidFill>
                    <a:srgbClr val="235D3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4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GFLoss</a:t>
                  </a:r>
                  <a:endParaRPr lang="zh-CN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96E3D008-7E8B-8FE4-B338-4012B62E2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948" y="2525910"/>
                  <a:ext cx="1151732" cy="51724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235D3A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/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E1C9C26A-F212-05DC-6ED9-0C8CDDE0D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23947" y="2223140"/>
                  <a:ext cx="29272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67" r="-625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FA2A601-612E-4CBE-E137-545A240905F7}"/>
              </a:ext>
            </a:extLst>
          </p:cNvPr>
          <p:cNvGrpSpPr/>
          <p:nvPr/>
        </p:nvGrpSpPr>
        <p:grpSpPr>
          <a:xfrm>
            <a:off x="1725453" y="3594100"/>
            <a:ext cx="8741095" cy="786124"/>
            <a:chOff x="1725453" y="3594100"/>
            <a:chExt cx="8741095" cy="786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/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C8F29437-330B-D6D2-B986-AC7CFA076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030" y="3837600"/>
                  <a:ext cx="391277" cy="392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D77FEFE-C142-8D57-334D-F0DA2660511E}"/>
                </a:ext>
              </a:extLst>
            </p:cNvPr>
            <p:cNvGrpSpPr/>
            <p:nvPr/>
          </p:nvGrpSpPr>
          <p:grpSpPr>
            <a:xfrm>
              <a:off x="2334614" y="3848400"/>
              <a:ext cx="1975594" cy="307777"/>
              <a:chOff x="2334614" y="3848400"/>
              <a:chExt cx="1975594" cy="30777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6C2230E-7DD9-EDE1-172F-07AA40D6C94F}"/>
                  </a:ext>
                </a:extLst>
              </p:cNvPr>
              <p:cNvGrpSpPr/>
              <p:nvPr/>
            </p:nvGrpSpPr>
            <p:grpSpPr>
              <a:xfrm>
                <a:off x="2334614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D1ABFEC4-8E81-9A8D-EA64-293726BF8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6D3C3DE8-986D-1C45-B6D3-6ABC2B84C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69450C2-6B01-68C2-E384-C2477AF06C18}"/>
                  </a:ext>
                </a:extLst>
              </p:cNvPr>
              <p:cNvSpPr txBox="1"/>
              <p:nvPr/>
            </p:nvSpPr>
            <p:spPr>
              <a:xfrm>
                <a:off x="3139774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F7EA6EA-8E72-F062-FCEF-0B7A67191472}"/>
                  </a:ext>
                </a:extLst>
              </p:cNvPr>
              <p:cNvGrpSpPr/>
              <p:nvPr/>
            </p:nvGrpSpPr>
            <p:grpSpPr>
              <a:xfrm>
                <a:off x="3744612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3D7383E2-D9BB-7D69-DE58-819C6E929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AD20EB01-6D8C-AB9E-4C71-04EC726FA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90649D94-E12E-200E-5D6F-2C3CE5DEB6A5}"/>
                </a:ext>
              </a:extLst>
            </p:cNvPr>
            <p:cNvGrpSpPr/>
            <p:nvPr/>
          </p:nvGrpSpPr>
          <p:grpSpPr>
            <a:xfrm>
              <a:off x="3625850" y="3594100"/>
              <a:ext cx="3792314" cy="699965"/>
              <a:chOff x="3625850" y="3594100"/>
              <a:chExt cx="3792314" cy="699965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E1C195C0-3A8B-16F6-8154-769884EBC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3525" y="3596558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5955C45-9DCA-3D7C-6453-21B94989621F}"/>
                  </a:ext>
                </a:extLst>
              </p:cNvPr>
              <p:cNvCxnSpPr>
                <a:stCxn id="74" idx="1"/>
              </p:cNvCxnSpPr>
              <p:nvPr/>
            </p:nvCxnSpPr>
            <p:spPr>
              <a:xfrm flipH="1" flipV="1">
                <a:off x="3625850" y="3594100"/>
                <a:ext cx="1394639" cy="259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563EE42-F8CC-63A3-FFAD-73E4CC845915}"/>
                  </a:ext>
                </a:extLst>
              </p:cNvPr>
              <p:cNvGrpSpPr/>
              <p:nvPr/>
            </p:nvGrpSpPr>
            <p:grpSpPr>
              <a:xfrm>
                <a:off x="4528093" y="3836709"/>
                <a:ext cx="2031276" cy="391277"/>
                <a:chOff x="5835831" y="4751934"/>
                <a:chExt cx="2031276" cy="3912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8E08DE8C-EF55-A44E-4F97-63D9769FF3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5831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7F027C24-94F9-FE48-984B-BC17F716B6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830" y="4751934"/>
                      <a:ext cx="391277" cy="391277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757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592CA1C-364D-63A9-512D-95D03960FD74}"/>
                  </a:ext>
                </a:extLst>
              </p:cNvPr>
              <p:cNvGrpSpPr/>
              <p:nvPr/>
            </p:nvGrpSpPr>
            <p:grpSpPr>
              <a:xfrm>
                <a:off x="5057731" y="3995925"/>
                <a:ext cx="972000" cy="81152"/>
                <a:chOff x="2566800" y="4744234"/>
                <a:chExt cx="565596" cy="81152"/>
              </a:xfrm>
            </p:grpSpPr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52E1616F-5ED7-A9C5-7620-84E6FDEE1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5C333346-4676-CC73-7A4E-5576616C8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A7B49C4C-7B23-FD7F-20DD-FF36B4BD4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0489" y="3746010"/>
                    <a:ext cx="1046484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70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8337041-EFBC-64EE-C681-F62F6B263C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0746" y="4078621"/>
                    <a:ext cx="965969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25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8660FCE-2BA3-D60C-26CC-EAB4745B19BF}"/>
                </a:ext>
              </a:extLst>
            </p:cNvPr>
            <p:cNvGrpSpPr/>
            <p:nvPr/>
          </p:nvGrpSpPr>
          <p:grpSpPr>
            <a:xfrm>
              <a:off x="1725453" y="3706813"/>
              <a:ext cx="8741095" cy="673411"/>
              <a:chOff x="1725453" y="3706813"/>
              <a:chExt cx="8741095" cy="6734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/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43F7FB2B-58D7-4EBB-6C5E-DD82396D76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5453" y="3837600"/>
                    <a:ext cx="391277" cy="3924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55A8C8A4-66AA-BF0F-3D24-8A19E410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588" b="12588"/>
              <a:stretch/>
            </p:blipFill>
            <p:spPr>
              <a:xfrm>
                <a:off x="9566548" y="3706813"/>
                <a:ext cx="900000" cy="673411"/>
              </a:xfrm>
              <a:prstGeom prst="rect">
                <a:avLst/>
              </a:prstGeom>
            </p:spPr>
          </p:pic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D057E36-562F-BE79-D392-5354950F5220}"/>
                </a:ext>
              </a:extLst>
            </p:cNvPr>
            <p:cNvGrpSpPr/>
            <p:nvPr/>
          </p:nvGrpSpPr>
          <p:grpSpPr>
            <a:xfrm>
              <a:off x="6778800" y="3848400"/>
              <a:ext cx="1975594" cy="307777"/>
              <a:chOff x="6778800" y="3848400"/>
              <a:chExt cx="1975594" cy="307777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1AF8987-E613-18AC-3A79-A53F9D7B1200}"/>
                  </a:ext>
                </a:extLst>
              </p:cNvPr>
              <p:cNvGrpSpPr/>
              <p:nvPr/>
            </p:nvGrpSpPr>
            <p:grpSpPr>
              <a:xfrm>
                <a:off x="6778800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D12E62B7-38F1-946B-6162-B41F46482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0E8BB5E4-F26C-69DA-2B30-5C2DFFC06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810F403-9A9D-17E8-5D81-6446849286D9}"/>
                  </a:ext>
                </a:extLst>
              </p:cNvPr>
              <p:cNvSpPr txBox="1"/>
              <p:nvPr/>
            </p:nvSpPr>
            <p:spPr>
              <a:xfrm>
                <a:off x="7583960" y="384840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CCBC4F22-4079-D83F-92DE-3FB2C9A6E8D2}"/>
                  </a:ext>
                </a:extLst>
              </p:cNvPr>
              <p:cNvGrpSpPr/>
              <p:nvPr/>
            </p:nvGrpSpPr>
            <p:grpSpPr>
              <a:xfrm>
                <a:off x="8188798" y="3996639"/>
                <a:ext cx="565596" cy="81152"/>
                <a:chOff x="2566800" y="4744234"/>
                <a:chExt cx="565596" cy="81152"/>
              </a:xfrm>
            </p:grpSpPr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F9F68472-6B84-F3BC-5068-38E1E398E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800" y="4744234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9E4C5BCA-3AB4-FC13-22FC-D45C6EB08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6800" y="4825386"/>
                  <a:ext cx="56559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7822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Equivariance</a:t>
            </a:r>
            <a:endParaRPr lang="zh-CN" altLang="en-US" dirty="0"/>
          </a:p>
        </p:txBody>
      </p: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B3A5F4D-4350-398F-BD6A-C0AE76B1A26D}"/>
              </a:ext>
            </a:extLst>
          </p:cNvPr>
          <p:cNvGrpSpPr/>
          <p:nvPr/>
        </p:nvGrpSpPr>
        <p:grpSpPr>
          <a:xfrm>
            <a:off x="487844" y="947803"/>
            <a:ext cx="2682789" cy="1620000"/>
            <a:chOff x="487844" y="947803"/>
            <a:chExt cx="2682789" cy="1620000"/>
          </a:xfrm>
        </p:grpSpPr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391AAEB1-401A-0AC7-957B-7F15E61528B2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81E54442-0689-B4B0-8507-EA11C4CEAFB7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51214C06-B45A-57E7-E267-B93CE245CDCF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914640C8-A830-78F1-C7F5-76BED6424E56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428DB1DA-556E-7301-574B-474387B9B870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1791B363-5765-09DD-A5E0-382DDF9FB243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9F52BC05-F35B-C8C2-B241-0721AAFAB553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41550A08-3D4A-F40A-A4E6-EED00EA5E525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DC4CBCE9-C111-F8F7-2EBF-EC239890C8A9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E221D591-FBB3-120A-69AC-8EDDCFCEF71D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0016BA31-98C4-99FC-DB6B-BD04A29AEB78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7E39BCF5-0EB6-5619-BCDC-8E03CB70AC59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E577C3D4-E225-1DEB-8D83-6C07E19C9916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31D31213-1845-E4C3-BC13-3B04001A3914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F19CBDA2-9D48-18BA-D108-80B2B81C269A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58E1110C-CA76-7991-F4E0-FCD0DD5244F1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3C859419-7516-7C33-7A7C-CC9BA6AAE6BF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9A706683-5425-71A8-B019-9905B3F20B50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33103B40-F931-B3E7-7B51-4512BD9FEBED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5" name="椭圆 354">
                  <a:extLst>
                    <a:ext uri="{FF2B5EF4-FFF2-40B4-BE49-F238E27FC236}">
                      <a16:creationId xmlns:a16="http://schemas.microsoft.com/office/drawing/2014/main" id="{1B761A6C-CB63-B01A-90FA-29F35BEAD25D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D6450A5E-B4DB-743D-1273-D2F2B521E754}"/>
                    </a:ext>
                  </a:extLst>
                </p:cNvPr>
                <p:cNvCxnSpPr>
                  <a:cxnSpLocks/>
                  <a:stCxn id="343" idx="6"/>
                  <a:endCxn id="339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F6836B22-3D82-B2E8-98B0-D2D0DE97E58C}"/>
                    </a:ext>
                  </a:extLst>
                </p:cNvPr>
                <p:cNvCxnSpPr>
                  <a:cxnSpLocks/>
                  <a:stCxn id="344" idx="7"/>
                  <a:endCxn id="339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3F5C1EE7-6518-F040-EF41-57FB57F2FDC2}"/>
                    </a:ext>
                  </a:extLst>
                </p:cNvPr>
                <p:cNvCxnSpPr>
                  <a:cxnSpLocks/>
                  <a:stCxn id="340" idx="4"/>
                  <a:endCxn id="339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5D30BAFE-37E5-E5AC-4655-37A0173A35B1}"/>
                    </a:ext>
                  </a:extLst>
                </p:cNvPr>
                <p:cNvCxnSpPr>
                  <a:cxnSpLocks/>
                  <a:stCxn id="339" idx="6"/>
                  <a:endCxn id="348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19673E45-2AA9-9C0F-C1A9-0C5607122A43}"/>
                    </a:ext>
                  </a:extLst>
                </p:cNvPr>
                <p:cNvCxnSpPr>
                  <a:cxnSpLocks/>
                  <a:stCxn id="347" idx="4"/>
                  <a:endCxn id="348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8A4E4E3E-B330-C32F-470C-A733AF0158F7}"/>
                    </a:ext>
                  </a:extLst>
                </p:cNvPr>
                <p:cNvCxnSpPr>
                  <a:cxnSpLocks/>
                  <a:stCxn id="345" idx="7"/>
                  <a:endCxn id="348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8F1CA585-CC38-AFB3-7A41-E5972E393148}"/>
                    </a:ext>
                  </a:extLst>
                </p:cNvPr>
                <p:cNvCxnSpPr>
                  <a:cxnSpLocks/>
                  <a:stCxn id="348" idx="6"/>
                  <a:endCxn id="341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>
                  <a:extLst>
                    <a:ext uri="{FF2B5EF4-FFF2-40B4-BE49-F238E27FC236}">
                      <a16:creationId xmlns:a16="http://schemas.microsoft.com/office/drawing/2014/main" id="{C50ABEFC-A984-EBD1-3AA5-CA6A2A088415}"/>
                    </a:ext>
                  </a:extLst>
                </p:cNvPr>
                <p:cNvCxnSpPr>
                  <a:cxnSpLocks/>
                  <a:stCxn id="342" idx="5"/>
                  <a:endCxn id="346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A32123AE-AEF4-B940-794F-7F9BA05E36E2}"/>
                    </a:ext>
                  </a:extLst>
                </p:cNvPr>
                <p:cNvCxnSpPr>
                  <a:cxnSpLocks/>
                  <a:stCxn id="341" idx="4"/>
                  <a:endCxn id="352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0F829A67-8BD0-D3C7-AE9A-B7FA1A972BE9}"/>
                    </a:ext>
                  </a:extLst>
                </p:cNvPr>
                <p:cNvCxnSpPr>
                  <a:cxnSpLocks/>
                  <a:stCxn id="341" idx="7"/>
                  <a:endCxn id="350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6AAC1952-583A-72ED-B318-69AF4C2E0C13}"/>
                    </a:ext>
                  </a:extLst>
                </p:cNvPr>
                <p:cNvCxnSpPr>
                  <a:cxnSpLocks/>
                  <a:stCxn id="352" idx="6"/>
                  <a:endCxn id="349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34399790-8CB8-6706-B718-7850C870F876}"/>
                    </a:ext>
                  </a:extLst>
                </p:cNvPr>
                <p:cNvCxnSpPr>
                  <a:cxnSpLocks/>
                  <a:stCxn id="350" idx="5"/>
                  <a:endCxn id="351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6C7418BC-9D2E-B54D-2A72-E8E7D62B90F0}"/>
                    </a:ext>
                  </a:extLst>
                </p:cNvPr>
                <p:cNvCxnSpPr>
                  <a:cxnSpLocks/>
                  <a:stCxn id="351" idx="3"/>
                  <a:endCxn id="349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接连接符 368">
                  <a:extLst>
                    <a:ext uri="{FF2B5EF4-FFF2-40B4-BE49-F238E27FC236}">
                      <a16:creationId xmlns:a16="http://schemas.microsoft.com/office/drawing/2014/main" id="{82BF9CCA-C584-962F-4881-D8F45DA9EABD}"/>
                    </a:ext>
                  </a:extLst>
                </p:cNvPr>
                <p:cNvCxnSpPr>
                  <a:cxnSpLocks/>
                  <a:stCxn id="352" idx="3"/>
                  <a:endCxn id="342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连接符 369">
                  <a:extLst>
                    <a:ext uri="{FF2B5EF4-FFF2-40B4-BE49-F238E27FC236}">
                      <a16:creationId xmlns:a16="http://schemas.microsoft.com/office/drawing/2014/main" id="{99CE33E4-C869-7E33-A8AD-E8FC5D1C93D6}"/>
                    </a:ext>
                  </a:extLst>
                </p:cNvPr>
                <p:cNvCxnSpPr>
                  <a:cxnSpLocks/>
                  <a:stCxn id="349" idx="5"/>
                  <a:endCxn id="353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接连接符 370">
                  <a:extLst>
                    <a:ext uri="{FF2B5EF4-FFF2-40B4-BE49-F238E27FC236}">
                      <a16:creationId xmlns:a16="http://schemas.microsoft.com/office/drawing/2014/main" id="{281B8B4B-2069-AEE7-F59C-E0AC689367B3}"/>
                    </a:ext>
                  </a:extLst>
                </p:cNvPr>
                <p:cNvCxnSpPr>
                  <a:cxnSpLocks/>
                  <a:stCxn id="350" idx="6"/>
                  <a:endCxn id="355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>
                  <a:extLst>
                    <a:ext uri="{FF2B5EF4-FFF2-40B4-BE49-F238E27FC236}">
                      <a16:creationId xmlns:a16="http://schemas.microsoft.com/office/drawing/2014/main" id="{DD47E803-40B7-5D6B-0BF7-07E03BFC41B6}"/>
                    </a:ext>
                  </a:extLst>
                </p:cNvPr>
                <p:cNvCxnSpPr>
                  <a:cxnSpLocks/>
                  <a:stCxn id="351" idx="6"/>
                  <a:endCxn id="354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5FA80755-EA9F-DE03-1371-8876CED28222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6B36C5EA-D5BB-7CC6-573E-4E4F8BEDED9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598B0FC3-ED50-BFF7-370F-9E5FA1A7733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C804A0A2-B85D-50B3-6866-2F8148339421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62EA2AFC-5F17-C418-7A4D-EC7690F9B3C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D6FB3FEE-D4C3-7F74-16FB-3BCEAEA1EEC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E90BF74A-0936-6E3F-2DAA-4C2BC58E0132}"/>
                  </a:ext>
                </a:extLst>
              </p:cNvPr>
              <p:cNvCxnSpPr>
                <a:cxnSpLocks/>
                <a:stCxn id="351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箭头连接符 324">
                <a:extLst>
                  <a:ext uri="{FF2B5EF4-FFF2-40B4-BE49-F238E27FC236}">
                    <a16:creationId xmlns:a16="http://schemas.microsoft.com/office/drawing/2014/main" id="{FE6B6D4A-CD2D-061B-CE12-E05F91819A10}"/>
                  </a:ext>
                </a:extLst>
              </p:cNvPr>
              <p:cNvCxnSpPr>
                <a:cxnSpLocks/>
                <a:stCxn id="351" idx="5"/>
                <a:endCxn id="338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6" name="组合 325">
                <a:extLst>
                  <a:ext uri="{FF2B5EF4-FFF2-40B4-BE49-F238E27FC236}">
                    <a16:creationId xmlns:a16="http://schemas.microsoft.com/office/drawing/2014/main" id="{DDF361EB-39A8-CAA0-8F50-30609C8064A5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B1FFD170-6D8A-529D-ADE9-6AE32C713AD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7581097B-8826-CE86-9AA5-0D77EAF1877B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363C55A9-E9D5-C6D2-8399-2212232170D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87AC654D-04B1-4B01-58F7-B1B921621DE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5180F19D-CDB7-EB38-3821-27C836C281C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3548F33F-3580-2FA7-68F2-42414081E06A}"/>
                  </a:ext>
                </a:extLst>
              </p:cNvPr>
              <p:cNvCxnSpPr>
                <a:cxnSpLocks/>
                <a:stCxn id="342" idx="2"/>
                <a:endCxn id="329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箭头连接符 327">
                <a:extLst>
                  <a:ext uri="{FF2B5EF4-FFF2-40B4-BE49-F238E27FC236}">
                    <a16:creationId xmlns:a16="http://schemas.microsoft.com/office/drawing/2014/main" id="{B922FA93-D4C1-97A1-62F9-5761DE3D938D}"/>
                  </a:ext>
                </a:extLst>
              </p:cNvPr>
              <p:cNvCxnSpPr>
                <a:cxnSpLocks/>
                <a:stCxn id="342" idx="2"/>
                <a:endCxn id="333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F2F378DA-8824-A8C3-B430-0348188A8840}"/>
              </a:ext>
            </a:extLst>
          </p:cNvPr>
          <p:cNvSpPr/>
          <p:nvPr/>
        </p:nvSpPr>
        <p:spPr>
          <a:xfrm>
            <a:off x="4299403" y="1430934"/>
            <a:ext cx="2335882" cy="1620000"/>
          </a:xfrm>
          <a:prstGeom prst="roundRect">
            <a:avLst>
              <a:gd name="adj" fmla="val 7559"/>
            </a:avLst>
          </a:prstGeom>
          <a:solidFill>
            <a:srgbClr val="EB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图神经网络的消息传递与聚合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294288F-80E8-9824-2429-998699603662}"/>
              </a:ext>
            </a:extLst>
          </p:cNvPr>
          <p:cNvGrpSpPr/>
          <p:nvPr/>
        </p:nvGrpSpPr>
        <p:grpSpPr>
          <a:xfrm>
            <a:off x="6635284" y="4997474"/>
            <a:ext cx="2017115" cy="1105574"/>
            <a:chOff x="3679748" y="1297922"/>
            <a:chExt cx="2017115" cy="1105574"/>
          </a:xfrm>
        </p:grpSpPr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66276EC0-DD37-8FB2-2D15-A03196B12934}"/>
                </a:ext>
              </a:extLst>
            </p:cNvPr>
            <p:cNvGrpSpPr/>
            <p:nvPr/>
          </p:nvGrpSpPr>
          <p:grpSpPr>
            <a:xfrm rot="16200000">
              <a:off x="5190495" y="1748717"/>
              <a:ext cx="84138" cy="419181"/>
              <a:chOff x="6750221" y="1764916"/>
              <a:chExt cx="84138" cy="419181"/>
            </a:xfrm>
          </p:grpSpPr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FA8A1F9A-FF45-6728-1ECF-DB15D3C2F2FE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0EEC5242-404B-DAFA-14D7-B0904632CD7A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3575FDB2-F7B5-3CDC-2156-092CEC998A17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C95D7E8-EBE5-535C-59B6-8F20B75699AC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7D4F502-5DAB-1058-B594-E6A8578498EE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A4B35B2B-5004-DB83-1F46-8CEAE3E7584F}"/>
                </a:ext>
              </a:extLst>
            </p:cNvPr>
            <p:cNvGrpSpPr/>
            <p:nvPr/>
          </p:nvGrpSpPr>
          <p:grpSpPr>
            <a:xfrm rot="16200000">
              <a:off x="4649947" y="2151836"/>
              <a:ext cx="84138" cy="419181"/>
              <a:chOff x="6750221" y="1764916"/>
              <a:chExt cx="84138" cy="419181"/>
            </a:xfrm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944EB76A-1E43-F56E-268D-2D99FE3FA78E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5EAFB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7B82BDF4-9540-EE8F-544B-1A08C8D036AA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AFD7F7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5C46152B-70FC-ECD8-0262-111AB9DE1968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4CA5EE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95C5E05-7BF5-45C6-2D06-DA0799CE2B82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8CC5F4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16BE1E18-E952-809A-D983-EC0AD4DE218C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1585E1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DF3138BE-E8D5-F810-2A63-9EE97A6FDF8A}"/>
                </a:ext>
              </a:extLst>
            </p:cNvPr>
            <p:cNvGrpSpPr/>
            <p:nvPr/>
          </p:nvGrpSpPr>
          <p:grpSpPr>
            <a:xfrm rot="16200000">
              <a:off x="4647600" y="1131405"/>
              <a:ext cx="84138" cy="419181"/>
              <a:chOff x="6750221" y="1764916"/>
              <a:chExt cx="84138" cy="419181"/>
            </a:xfrm>
            <a:solidFill>
              <a:srgbClr val="F1ABAB"/>
            </a:solidFill>
          </p:grpSpPr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E0A9F348-A282-A93F-C143-0D8A1C38176C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B2929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C04DE7AA-DB5E-A7D1-9F64-BCF87AE7D42C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grpFill/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7F928074-AD14-9869-105E-6ADCAAFB0E8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F9DBD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70019A98-1A60-914B-D5AC-8E119EF3F957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E66C6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DFA2818A-E79F-CC9B-3948-B358E3FDF187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C8C8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4C74CDCC-B57D-EDF9-A95E-3495C9B9A384}"/>
                </a:ext>
              </a:extLst>
            </p:cNvPr>
            <p:cNvGrpSpPr/>
            <p:nvPr/>
          </p:nvGrpSpPr>
          <p:grpSpPr>
            <a:xfrm rot="16200000">
              <a:off x="4100400" y="1130400"/>
              <a:ext cx="84138" cy="419181"/>
              <a:chOff x="6750221" y="1764916"/>
              <a:chExt cx="84138" cy="419181"/>
            </a:xfrm>
          </p:grpSpPr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3E550B4-994B-A11A-BE5E-D67A035D0151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987876A2-998A-EEF1-2325-258F1F06EBAB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2F5B1A16-372E-9F70-8354-1691E66B273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A016F174-E5E5-1CD7-0EA7-5354B9DAE53C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944E3CF0-BEA8-86B9-29ED-42EEC79FABCE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ED68B99E-C140-0995-E7AD-1996AA9F90AF}"/>
                </a:ext>
              </a:extLst>
            </p:cNvPr>
            <p:cNvGrpSpPr/>
            <p:nvPr/>
          </p:nvGrpSpPr>
          <p:grpSpPr>
            <a:xfrm rot="16200000">
              <a:off x="4645692" y="1748716"/>
              <a:ext cx="84138" cy="419181"/>
              <a:chOff x="6750221" y="1764916"/>
              <a:chExt cx="84138" cy="419181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F048D584-A910-DD35-E387-CAFEE7D2CA4A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B1127621-CF2A-BF52-5BDE-25F4BB044536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52C03744-4235-219B-A2D6-06E6AB5E651C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888F2CEA-30D4-A658-160E-388DCFC5D679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AF2EAEE4-8C3C-3C3B-AE94-4E808CC053B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69F9F501-FB27-6BC6-E383-985FA768E37F}"/>
                </a:ext>
              </a:extLst>
            </p:cNvPr>
            <p:cNvGrpSpPr/>
            <p:nvPr/>
          </p:nvGrpSpPr>
          <p:grpSpPr>
            <a:xfrm rot="16200000">
              <a:off x="4098930" y="1750773"/>
              <a:ext cx="84138" cy="419181"/>
              <a:chOff x="6750221" y="1764916"/>
              <a:chExt cx="84138" cy="419181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E92F872A-C8F3-0E22-E73E-8C40685F681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F1977A1B-F734-DDF2-3641-EC837796F0CF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20210955-2F91-45F2-0A80-1EF5661367C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0B7A5E-2468-DC8E-5377-E609D237B617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85588FF7-E62B-BB73-2B59-C7950F92F2DF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3" name="直接箭头连接符 382">
              <a:extLst>
                <a:ext uri="{FF2B5EF4-FFF2-40B4-BE49-F238E27FC236}">
                  <a16:creationId xmlns:a16="http://schemas.microsoft.com/office/drawing/2014/main" id="{BD34D058-7963-BA19-2E53-F85FF5EC0BF8}"/>
                </a:ext>
              </a:extLst>
            </p:cNvPr>
            <p:cNvCxnSpPr>
              <a:stCxn id="425" idx="1"/>
              <a:endCxn id="445" idx="3"/>
            </p:cNvCxnSpPr>
            <p:nvPr/>
          </p:nvCxnSpPr>
          <p:spPr>
            <a:xfrm rot="16200000" flipH="1">
              <a:off x="4258044" y="1885387"/>
              <a:ext cx="316926" cy="55101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>
              <a:extLst>
                <a:ext uri="{FF2B5EF4-FFF2-40B4-BE49-F238E27FC236}">
                  <a16:creationId xmlns:a16="http://schemas.microsoft.com/office/drawing/2014/main" id="{9233F727-D9C3-6411-9457-6DAFD69AAE16}"/>
                </a:ext>
              </a:extLst>
            </p:cNvPr>
            <p:cNvCxnSpPr>
              <a:cxnSpLocks/>
              <a:stCxn id="430" idx="1"/>
              <a:endCxn id="445" idx="3"/>
            </p:cNvCxnSpPr>
            <p:nvPr/>
          </p:nvCxnSpPr>
          <p:spPr>
            <a:xfrm rot="16200000" flipH="1">
              <a:off x="4530397" y="2157740"/>
              <a:ext cx="318983" cy="425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54C21188-6EC9-F721-0953-B78821366CD8}"/>
                </a:ext>
              </a:extLst>
            </p:cNvPr>
            <p:cNvCxnSpPr>
              <a:cxnSpLocks/>
              <a:stCxn id="450" idx="1"/>
              <a:endCxn id="445" idx="3"/>
            </p:cNvCxnSpPr>
            <p:nvPr/>
          </p:nvCxnSpPr>
          <p:spPr>
            <a:xfrm rot="16200000" flipH="1" flipV="1">
              <a:off x="4802799" y="1889594"/>
              <a:ext cx="318982" cy="54054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2695AF16-878A-8BC3-3E4A-1A68664BECCE}"/>
                </a:ext>
              </a:extLst>
            </p:cNvPr>
            <p:cNvGrpSpPr/>
            <p:nvPr/>
          </p:nvGrpSpPr>
          <p:grpSpPr>
            <a:xfrm rot="16200000">
              <a:off x="3847270" y="1440000"/>
              <a:ext cx="84138" cy="419181"/>
              <a:chOff x="6750221" y="1764916"/>
              <a:chExt cx="84138" cy="419181"/>
            </a:xfrm>
          </p:grpSpPr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A54A502F-07C9-AEE1-D2DB-80940A9539EC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73E12B2A-FC7D-087C-3D47-BABBA4543AA9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C3A8D-625A-E152-8D02-6058DD5B327A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851D9A33-8A40-260A-55D6-17C937DF349B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3BF9CC44-2FAA-85A4-E707-9831DA9F5076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64B68BD0-A426-7247-1EEE-9B353FA8861B}"/>
                </a:ext>
              </a:extLst>
            </p:cNvPr>
            <p:cNvGrpSpPr/>
            <p:nvPr/>
          </p:nvGrpSpPr>
          <p:grpSpPr>
            <a:xfrm rot="16200000">
              <a:off x="4392955" y="1439097"/>
              <a:ext cx="84138" cy="419181"/>
              <a:chOff x="6750221" y="1764916"/>
              <a:chExt cx="84138" cy="419181"/>
            </a:xfrm>
          </p:grpSpPr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4718F205-CD49-FBC4-EF7C-9F12ED739B8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092B0E7A-18C7-8955-F149-ED7FCA7C2E0B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EC90401A-1FB3-757E-C988-80DCCADCADDD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1EFD6F43-55BE-6319-3771-5FEBA86B38E5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5BFB4565-3022-A317-437E-CBDBF9FB46A5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F3BF07BC-DEED-ED85-A661-92B68B6A4C6C}"/>
                </a:ext>
              </a:extLst>
            </p:cNvPr>
            <p:cNvGrpSpPr/>
            <p:nvPr/>
          </p:nvGrpSpPr>
          <p:grpSpPr>
            <a:xfrm rot="16200000">
              <a:off x="4939588" y="1440000"/>
              <a:ext cx="84138" cy="419181"/>
              <a:chOff x="6750221" y="1764916"/>
              <a:chExt cx="84138" cy="419181"/>
            </a:xfrm>
          </p:grpSpPr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1BA067C6-7DE2-71CB-3684-AE8F3715590B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69BD9B53-4712-8A1A-A01F-8714CAEE3F14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9FE3BF0F-8295-021A-E776-9CF86C2CD89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6B3BB9CD-E5A7-5036-7F00-038DB15DBC16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A0A470C7-9C04-6EE1-496A-5A914EC5626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5B191C8C-9038-2032-FEA9-8F57AC6D3FB8}"/>
                </a:ext>
              </a:extLst>
            </p:cNvPr>
            <p:cNvGrpSpPr/>
            <p:nvPr/>
          </p:nvGrpSpPr>
          <p:grpSpPr>
            <a:xfrm rot="16200000">
              <a:off x="5445204" y="1439097"/>
              <a:ext cx="84138" cy="419181"/>
              <a:chOff x="6750221" y="1764916"/>
              <a:chExt cx="84138" cy="419181"/>
            </a:xfrm>
          </p:grpSpPr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E3B346BA-709E-0AB3-078D-67AE7EEFA290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09A8D323-C815-4DA4-1712-32AAADA503C6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3484FF0E-F4CE-A937-77F3-1927D9654F2F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5EF41FEF-6978-5FBE-19DE-E5293E08214E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D99105EA-3B32-FE4E-1790-76776B453312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1B19314D-C85E-62BC-89EF-8535B9849724}"/>
                </a:ext>
              </a:extLst>
            </p:cNvPr>
            <p:cNvGrpSpPr/>
            <p:nvPr/>
          </p:nvGrpSpPr>
          <p:grpSpPr>
            <a:xfrm rot="16200000">
              <a:off x="5190493" y="1131405"/>
              <a:ext cx="84138" cy="419181"/>
              <a:chOff x="6750221" y="1764916"/>
              <a:chExt cx="84138" cy="419181"/>
            </a:xfrm>
          </p:grpSpPr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CFF8B8B9-697A-81D4-558A-4A1C3A16EE89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BBF074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AB7D9BA3-4F57-B829-8A5E-18B668BF97F7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rgbClr val="E7FACE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6D9FC377-27E1-EBC2-6D00-4F632EE43B59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D5F6A8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CF48998E-2010-24A7-6E80-DA9F112BE8A4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BBF173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B4A2C48A-100A-7F06-E74F-60F2531FE871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BFBD5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1" name="直接箭头连接符 390">
              <a:extLst>
                <a:ext uri="{FF2B5EF4-FFF2-40B4-BE49-F238E27FC236}">
                  <a16:creationId xmlns:a16="http://schemas.microsoft.com/office/drawing/2014/main" id="{2E1B5110-B4B1-B625-009E-5078C42D0C37}"/>
                </a:ext>
              </a:extLst>
            </p:cNvPr>
            <p:cNvCxnSpPr>
              <a:cxnSpLocks/>
              <a:stCxn id="420" idx="1"/>
              <a:endCxn id="425" idx="3"/>
            </p:cNvCxnSpPr>
            <p:nvPr/>
          </p:nvCxnSpPr>
          <p:spPr>
            <a:xfrm>
              <a:off x="3889339" y="1691660"/>
              <a:ext cx="251660" cy="2266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6C706715-1E07-1FA8-FB49-1733AE5A018F}"/>
                </a:ext>
              </a:extLst>
            </p:cNvPr>
            <p:cNvCxnSpPr>
              <a:cxnSpLocks/>
              <a:stCxn id="435" idx="1"/>
              <a:endCxn id="425" idx="3"/>
            </p:cNvCxnSpPr>
            <p:nvPr/>
          </p:nvCxnSpPr>
          <p:spPr>
            <a:xfrm flipH="1">
              <a:off x="4140999" y="1382060"/>
              <a:ext cx="1470" cy="5362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>
              <a:extLst>
                <a:ext uri="{FF2B5EF4-FFF2-40B4-BE49-F238E27FC236}">
                  <a16:creationId xmlns:a16="http://schemas.microsoft.com/office/drawing/2014/main" id="{5A14459B-8E12-E4FB-84F5-DFE2B5E7DD25}"/>
                </a:ext>
              </a:extLst>
            </p:cNvPr>
            <p:cNvCxnSpPr>
              <a:cxnSpLocks/>
              <a:stCxn id="415" idx="1"/>
              <a:endCxn id="430" idx="3"/>
            </p:cNvCxnSpPr>
            <p:nvPr/>
          </p:nvCxnSpPr>
          <p:spPr>
            <a:xfrm rot="16200000" flipH="1">
              <a:off x="4448651" y="1677129"/>
              <a:ext cx="225482" cy="25273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箭头连接符 393">
              <a:extLst>
                <a:ext uri="{FF2B5EF4-FFF2-40B4-BE49-F238E27FC236}">
                  <a16:creationId xmlns:a16="http://schemas.microsoft.com/office/drawing/2014/main" id="{6FDAD7F1-C3B2-5E97-6F7C-C4CB9F376C6B}"/>
                </a:ext>
              </a:extLst>
            </p:cNvPr>
            <p:cNvCxnSpPr>
              <a:cxnSpLocks/>
              <a:stCxn id="440" idx="1"/>
              <a:endCxn id="430" idx="3"/>
            </p:cNvCxnSpPr>
            <p:nvPr/>
          </p:nvCxnSpPr>
          <p:spPr>
            <a:xfrm flipH="1">
              <a:off x="4687761" y="1383065"/>
              <a:ext cx="1908" cy="53317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394">
              <a:extLst>
                <a:ext uri="{FF2B5EF4-FFF2-40B4-BE49-F238E27FC236}">
                  <a16:creationId xmlns:a16="http://schemas.microsoft.com/office/drawing/2014/main" id="{00880E30-D922-58CE-40DE-C4798E374A42}"/>
                </a:ext>
              </a:extLst>
            </p:cNvPr>
            <p:cNvCxnSpPr>
              <a:cxnSpLocks/>
              <a:stCxn id="410" idx="1"/>
              <a:endCxn id="450" idx="3"/>
            </p:cNvCxnSpPr>
            <p:nvPr/>
          </p:nvCxnSpPr>
          <p:spPr>
            <a:xfrm>
              <a:off x="4981657" y="1691660"/>
              <a:ext cx="250907" cy="22458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A023D61B-5235-6627-49F5-BA6026AE8634}"/>
                </a:ext>
              </a:extLst>
            </p:cNvPr>
            <p:cNvCxnSpPr>
              <a:cxnSpLocks/>
              <a:stCxn id="400" idx="1"/>
              <a:endCxn id="450" idx="3"/>
            </p:cNvCxnSpPr>
            <p:nvPr/>
          </p:nvCxnSpPr>
          <p:spPr>
            <a:xfrm rot="16200000" flipH="1">
              <a:off x="4965975" y="1649651"/>
              <a:ext cx="533175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箭头连接符 396">
              <a:extLst>
                <a:ext uri="{FF2B5EF4-FFF2-40B4-BE49-F238E27FC236}">
                  <a16:creationId xmlns:a16="http://schemas.microsoft.com/office/drawing/2014/main" id="{57A485B9-B4F3-CEA5-2339-8F907B2646B7}"/>
                </a:ext>
              </a:extLst>
            </p:cNvPr>
            <p:cNvCxnSpPr>
              <a:cxnSpLocks/>
              <a:stCxn id="405" idx="1"/>
              <a:endCxn id="450" idx="3"/>
            </p:cNvCxnSpPr>
            <p:nvPr/>
          </p:nvCxnSpPr>
          <p:spPr>
            <a:xfrm rot="16200000" flipH="1" flipV="1">
              <a:off x="5247177" y="1676144"/>
              <a:ext cx="225483" cy="25470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文本框 375">
            <a:extLst>
              <a:ext uri="{FF2B5EF4-FFF2-40B4-BE49-F238E27FC236}">
                <a16:creationId xmlns:a16="http://schemas.microsoft.com/office/drawing/2014/main" id="{DE0053F3-3FFA-0C90-3219-247705C10CBE}"/>
              </a:ext>
            </a:extLst>
          </p:cNvPr>
          <p:cNvSpPr txBox="1"/>
          <p:nvPr/>
        </p:nvSpPr>
        <p:spPr>
          <a:xfrm>
            <a:off x="7409899" y="47704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57CC4A7D-2C03-7833-8BAF-EAAC0568518A}"/>
              </a:ext>
            </a:extLst>
          </p:cNvPr>
          <p:cNvCxnSpPr>
            <a:cxnSpLocks/>
          </p:cNvCxnSpPr>
          <p:nvPr/>
        </p:nvCxnSpPr>
        <p:spPr>
          <a:xfrm>
            <a:off x="9501294" y="747785"/>
            <a:ext cx="3252967" cy="1205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690DB623-D733-D617-1849-1241ECFD2765}"/>
              </a:ext>
            </a:extLst>
          </p:cNvPr>
          <p:cNvCxnSpPr>
            <a:cxnSpLocks/>
          </p:cNvCxnSpPr>
          <p:nvPr/>
        </p:nvCxnSpPr>
        <p:spPr>
          <a:xfrm>
            <a:off x="9563092" y="4524339"/>
            <a:ext cx="1589820" cy="114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E20FD259-9788-136D-5AE0-41DB81D783FF}"/>
              </a:ext>
            </a:extLst>
          </p:cNvPr>
          <p:cNvGrpSpPr/>
          <p:nvPr/>
        </p:nvGrpSpPr>
        <p:grpSpPr>
          <a:xfrm>
            <a:off x="9159695" y="4748779"/>
            <a:ext cx="1901337" cy="1620000"/>
            <a:chOff x="6228000" y="946800"/>
            <a:chExt cx="1901337" cy="1620000"/>
          </a:xfrm>
        </p:grpSpPr>
        <p:sp>
          <p:nvSpPr>
            <p:cNvPr id="456" name="矩形: 圆角 455">
              <a:extLst>
                <a:ext uri="{FF2B5EF4-FFF2-40B4-BE49-F238E27FC236}">
                  <a16:creationId xmlns:a16="http://schemas.microsoft.com/office/drawing/2014/main" id="{FAF1F90B-509A-B781-9D32-90D30E5FC63D}"/>
                </a:ext>
              </a:extLst>
            </p:cNvPr>
            <p:cNvSpPr/>
            <p:nvPr/>
          </p:nvSpPr>
          <p:spPr>
            <a:xfrm>
              <a:off x="6228000" y="946800"/>
              <a:ext cx="1901337" cy="1620000"/>
            </a:xfrm>
            <a:prstGeom prst="roundRect">
              <a:avLst>
                <a:gd name="adj" fmla="val 7559"/>
              </a:avLst>
            </a:prstGeom>
            <a:solidFill>
              <a:srgbClr val="FFF6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17FEE03D-9161-20CE-2832-010A4C80A049}"/>
                </a:ext>
              </a:extLst>
            </p:cNvPr>
            <p:cNvGrpSpPr/>
            <p:nvPr/>
          </p:nvGrpSpPr>
          <p:grpSpPr>
            <a:xfrm>
              <a:off x="6461599" y="1080114"/>
              <a:ext cx="1434138" cy="419181"/>
              <a:chOff x="6264000" y="1332000"/>
              <a:chExt cx="1434138" cy="419181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738A42F6-62B1-FFB5-646C-CA254DD5F2D1}"/>
                  </a:ext>
                </a:extLst>
              </p:cNvPr>
              <p:cNvGrpSpPr/>
              <p:nvPr/>
            </p:nvGrpSpPr>
            <p:grpSpPr>
              <a:xfrm>
                <a:off x="6372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732D9CA-4598-FD65-02CA-77E4D93C4FB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F51DA37F-AF0B-358A-96B1-778C6ED6C07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4000B174-3CC0-13F6-4783-D191FCC98C4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7BADC-CC9C-C65F-193E-868DE204EA0C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322B1D40-C7A2-60A8-E5FA-7FADEC10E36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44474DCE-60B0-3894-0917-18EDA6C87D81}"/>
                  </a:ext>
                </a:extLst>
              </p:cNvPr>
              <p:cNvGrpSpPr/>
              <p:nvPr/>
            </p:nvGrpSpPr>
            <p:grpSpPr>
              <a:xfrm>
                <a:off x="6696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DC8661B6-292F-DC0F-5AC1-D6006D16EF70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87E5110A-21C6-3D87-3181-5AF05F2D8400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EB96D02D-3891-9039-E754-C14185EE378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EE8888BD-21E9-FAB0-4E3C-CB508D8B62B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7D9C825E-7151-B225-72F7-82061FCC89D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422B2264-E57F-9CFF-5864-CD0BAE45D972}"/>
                  </a:ext>
                </a:extLst>
              </p:cNvPr>
              <p:cNvSpPr txBox="1"/>
              <p:nvPr/>
            </p:nvSpPr>
            <p:spPr>
              <a:xfrm>
                <a:off x="6911999" y="1403834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F188FFE0-BC51-AA9F-4E2E-8EC1B24F2DE1}"/>
                  </a:ext>
                </a:extLst>
              </p:cNvPr>
              <p:cNvGrpSpPr/>
              <p:nvPr/>
            </p:nvGrpSpPr>
            <p:grpSpPr>
              <a:xfrm>
                <a:off x="7506000" y="1332000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A9491778-63A9-C760-E660-6385378F240A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3868FABC-CF0B-1349-45F8-3644A57A0A6A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ACC652E7-5CB6-42C0-1C2C-11E6E18A126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8AB1B040-80DC-46FB-0949-0618D21024DE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9E25F490-23A3-1774-C3A2-41FB66C24128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391B4DD2-8AAE-C900-8082-EE971530F2A8}"/>
                  </a:ext>
                </a:extLst>
              </p:cNvPr>
              <p:cNvGrpSpPr/>
              <p:nvPr/>
            </p:nvGrpSpPr>
            <p:grpSpPr>
              <a:xfrm>
                <a:off x="6480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0CDC9467-E318-7DE4-B1FC-6C963A756DAC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74E090B5-0ACA-77B6-8B06-03F88E29708F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D40C314C-14E7-CBD2-9ED0-FA48733A489B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AB2144DA-C87F-3A6A-C6C9-F13A253EE827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1C9781D2-E988-88B0-A31B-C906B74EFE9E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5A75663-7EB6-FC00-E843-C825061F2F9E}"/>
                  </a:ext>
                </a:extLst>
              </p:cNvPr>
              <p:cNvGrpSpPr/>
              <p:nvPr/>
            </p:nvGrpSpPr>
            <p:grpSpPr>
              <a:xfrm>
                <a:off x="626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2A6B5E77-40C2-C8EB-0758-B18C25433943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068FF35D-1422-ABC0-ACD6-78044C640FF5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9C9B8AA9-8A67-5D79-5034-2FA3995EF7FC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A69424C9-DD0E-AD46-C9E4-F1B6E2AB6D4A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600BC0E3-FE32-DA95-30A5-2EFCBDAD106C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E422BADA-9B41-0EDC-75E4-E8A19A166305}"/>
                  </a:ext>
                </a:extLst>
              </p:cNvPr>
              <p:cNvGrpSpPr/>
              <p:nvPr/>
            </p:nvGrpSpPr>
            <p:grpSpPr>
              <a:xfrm>
                <a:off x="658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070DBDD-0677-FCB9-4EE1-3EFD8DD3B29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5291195F-6DD3-CA7E-28B6-BC733A650DA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9BD472D8-4652-1D3E-1636-80F84DCF3C0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EF5AED4C-C82C-A781-47D5-A4762C70BA9B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74EA2275-432E-F0F7-68DB-DE27DDBD3452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4" name="组合 473">
                <a:extLst>
                  <a:ext uri="{FF2B5EF4-FFF2-40B4-BE49-F238E27FC236}">
                    <a16:creationId xmlns:a16="http://schemas.microsoft.com/office/drawing/2014/main" id="{CA5A2D29-1EED-4F68-A420-83ABBA0D0EE8}"/>
                  </a:ext>
                </a:extLst>
              </p:cNvPr>
              <p:cNvGrpSpPr/>
              <p:nvPr/>
            </p:nvGrpSpPr>
            <p:grpSpPr>
              <a:xfrm>
                <a:off x="6804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10CFB1D5-59EC-3280-0CBE-69CE542056EF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39044B40-0832-DA39-F04D-F22B47A2325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7A2FF848-BCBA-43CE-A5AC-14E9B34B0C97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165A8DF8-3F80-C06F-6807-91C1EDD46111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A36A658A-7646-EF59-708A-454DE19B993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B3E61603-2186-EE64-8328-DC23FA79E9DC}"/>
                  </a:ext>
                </a:extLst>
              </p:cNvPr>
              <p:cNvGrpSpPr/>
              <p:nvPr/>
            </p:nvGrpSpPr>
            <p:grpSpPr>
              <a:xfrm>
                <a:off x="739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6BFE16FE-28B3-E799-12D6-11D0E05F002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28513F75-F87D-00D4-39C1-C816B407811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矩形 483">
                  <a:extLst>
                    <a:ext uri="{FF2B5EF4-FFF2-40B4-BE49-F238E27FC236}">
                      <a16:creationId xmlns:a16="http://schemas.microsoft.com/office/drawing/2014/main" id="{E60E8FE6-CA3A-301E-DFD5-D8B8A871ED7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6CE39753-2143-2A9D-6B61-CEB64C11A7D6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6EDD66DE-402B-B737-3319-2D68B195019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C39DB122-5E91-5A2C-49FF-3D0B7D3B92A4}"/>
                  </a:ext>
                </a:extLst>
              </p:cNvPr>
              <p:cNvGrpSpPr/>
              <p:nvPr/>
            </p:nvGrpSpPr>
            <p:grpSpPr>
              <a:xfrm>
                <a:off x="761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31CB821-C0B6-7A7E-04D9-1E99B06EDB52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B243C804-FF76-3981-C604-426F35308E40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AFF6C711-7014-5064-7AF4-3ECCBCF14E5B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7F8CB419-0685-DFD4-D57F-0B682659FF93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38D23178-1804-C572-F035-20080F98B820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0B68E815-F4CF-676F-8EBC-527F1FD2F69A}"/>
                </a:ext>
              </a:extLst>
            </p:cNvPr>
            <p:cNvGrpSpPr/>
            <p:nvPr/>
          </p:nvGrpSpPr>
          <p:grpSpPr>
            <a:xfrm>
              <a:off x="6969077" y="1996778"/>
              <a:ext cx="419181" cy="84138"/>
              <a:chOff x="6948945" y="1970705"/>
              <a:chExt cx="419181" cy="84138"/>
            </a:xfrm>
          </p:grpSpPr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995DBCA2-E955-155E-16F9-041BBD627CA9}"/>
                  </a:ext>
                </a:extLst>
              </p:cNvPr>
              <p:cNvSpPr/>
              <p:nvPr/>
            </p:nvSpPr>
            <p:spPr>
              <a:xfrm rot="16200000">
                <a:off x="6948945" y="1970705"/>
                <a:ext cx="84137" cy="84137"/>
              </a:xfrm>
              <a:prstGeom prst="rect">
                <a:avLst/>
              </a:prstGeom>
              <a:solidFill>
                <a:srgbClr val="F3E8FE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9483B74B-3AC6-46DE-5D4F-AD1C9777FFC4}"/>
                  </a:ext>
                </a:extLst>
              </p:cNvPr>
              <p:cNvSpPr/>
              <p:nvPr/>
            </p:nvSpPr>
            <p:spPr>
              <a:xfrm rot="16200000">
                <a:off x="7033082" y="1970705"/>
                <a:ext cx="84137" cy="84137"/>
              </a:xfrm>
              <a:prstGeom prst="rect">
                <a:avLst/>
              </a:prstGeom>
              <a:solidFill>
                <a:srgbClr val="AD62F8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6FAAFFA2-9590-F95C-B002-1035AD2DB2F5}"/>
                  </a:ext>
                </a:extLst>
              </p:cNvPr>
              <p:cNvSpPr/>
              <p:nvPr/>
            </p:nvSpPr>
            <p:spPr>
              <a:xfrm rot="16200000">
                <a:off x="7116466" y="1970706"/>
                <a:ext cx="84137" cy="84137"/>
              </a:xfrm>
              <a:prstGeom prst="rect">
                <a:avLst/>
              </a:prstGeom>
              <a:solidFill>
                <a:srgbClr val="DBBA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AF3C6A7-3E0E-0B9C-AE35-CC703BDBC0C9}"/>
                  </a:ext>
                </a:extLst>
              </p:cNvPr>
              <p:cNvSpPr/>
              <p:nvPr/>
            </p:nvSpPr>
            <p:spPr>
              <a:xfrm rot="16200000">
                <a:off x="7200644" y="1970706"/>
                <a:ext cx="84137" cy="84137"/>
              </a:xfrm>
              <a:prstGeom prst="rect">
                <a:avLst/>
              </a:prstGeom>
              <a:solidFill>
                <a:srgbClr val="DCBC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7F8AE11E-36DD-17A0-9D3B-39962FA97611}"/>
                  </a:ext>
                </a:extLst>
              </p:cNvPr>
              <p:cNvSpPr/>
              <p:nvPr/>
            </p:nvSpPr>
            <p:spPr>
              <a:xfrm rot="16200000">
                <a:off x="7283989" y="1970706"/>
                <a:ext cx="84137" cy="84137"/>
              </a:xfrm>
              <a:prstGeom prst="rect">
                <a:avLst/>
              </a:prstGeom>
              <a:solidFill>
                <a:srgbClr val="C590FA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55112CDB-A333-2A1A-FB39-989A3E302AE7}"/>
                </a:ext>
              </a:extLst>
            </p:cNvPr>
            <p:cNvSpPr txBox="1"/>
            <p:nvPr/>
          </p:nvSpPr>
          <p:spPr>
            <a:xfrm>
              <a:off x="7378774" y="1511530"/>
              <a:ext cx="72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cxnSp>
          <p:nvCxnSpPr>
            <p:cNvPr id="460" name="直接箭头连接符 459">
              <a:extLst>
                <a:ext uri="{FF2B5EF4-FFF2-40B4-BE49-F238E27FC236}">
                  <a16:creationId xmlns:a16="http://schemas.microsoft.com/office/drawing/2014/main" id="{61CEA002-7790-2179-9E95-7BFE56BEA47D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>
              <a:off x="7178667" y="1547813"/>
              <a:ext cx="0" cy="44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2AD96D29-0F4D-A787-4D25-9A6E8C750151}"/>
                </a:ext>
              </a:extLst>
            </p:cNvPr>
            <p:cNvSpPr txBox="1"/>
            <p:nvPr/>
          </p:nvSpPr>
          <p:spPr>
            <a:xfrm>
              <a:off x="7260166" y="2057233"/>
              <a:ext cx="853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分子图特征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矩形: 圆角 521">
                <a:extLst>
                  <a:ext uri="{FF2B5EF4-FFF2-40B4-BE49-F238E27FC236}">
                    <a16:creationId xmlns:a16="http://schemas.microsoft.com/office/drawing/2014/main" id="{C68E3A20-621C-C5D2-1426-AAD267E307D3}"/>
                  </a:ext>
                </a:extLst>
              </p:cNvPr>
              <p:cNvSpPr/>
              <p:nvPr/>
            </p:nvSpPr>
            <p:spPr>
              <a:xfrm>
                <a:off x="11420495" y="4748778"/>
                <a:ext cx="500611" cy="1620000"/>
              </a:xfrm>
              <a:prstGeom prst="roundRect">
                <a:avLst>
                  <a:gd name="adj" fmla="val 755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分子性质预测</a:t>
                </a:r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2" name="矩形: 圆角 521">
                <a:extLst>
                  <a:ext uri="{FF2B5EF4-FFF2-40B4-BE49-F238E27FC236}">
                    <a16:creationId xmlns:a16="http://schemas.microsoft.com/office/drawing/2014/main" id="{C68E3A20-621C-C5D2-1426-AAD267E30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495" y="4748778"/>
                <a:ext cx="500611" cy="1620000"/>
              </a:xfrm>
              <a:prstGeom prst="roundRect">
                <a:avLst>
                  <a:gd name="adj" fmla="val 7559"/>
                </a:avLst>
              </a:prstGeom>
              <a:blipFill>
                <a:blip r:embed="rId3"/>
                <a:stretch>
                  <a:fillRect r="-9412" b="-1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3" name="直接箭头连接符 522">
            <a:extLst>
              <a:ext uri="{FF2B5EF4-FFF2-40B4-BE49-F238E27FC236}">
                <a16:creationId xmlns:a16="http://schemas.microsoft.com/office/drawing/2014/main" id="{7A71B579-2CF0-5DA6-E141-CC38E3AF82A9}"/>
              </a:ext>
            </a:extLst>
          </p:cNvPr>
          <p:cNvCxnSpPr>
            <a:cxnSpLocks/>
            <a:stCxn id="456" idx="3"/>
            <a:endCxn id="522" idx="1"/>
          </p:cNvCxnSpPr>
          <p:nvPr/>
        </p:nvCxnSpPr>
        <p:spPr>
          <a:xfrm flipV="1">
            <a:off x="11061032" y="5558778"/>
            <a:ext cx="3594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A68CA07E-E282-AAFF-BA72-A91FB9D9D0FA}"/>
              </a:ext>
            </a:extLst>
          </p:cNvPr>
          <p:cNvGrpSpPr/>
          <p:nvPr/>
        </p:nvGrpSpPr>
        <p:grpSpPr>
          <a:xfrm>
            <a:off x="1164658" y="3128778"/>
            <a:ext cx="2682789" cy="1620000"/>
            <a:chOff x="487844" y="947803"/>
            <a:chExt cx="2682789" cy="1620000"/>
          </a:xfrm>
        </p:grpSpPr>
        <p:sp>
          <p:nvSpPr>
            <p:cNvPr id="614" name="矩形: 圆角 613">
              <a:extLst>
                <a:ext uri="{FF2B5EF4-FFF2-40B4-BE49-F238E27FC236}">
                  <a16:creationId xmlns:a16="http://schemas.microsoft.com/office/drawing/2014/main" id="{CF64CB79-8B38-419A-9669-79EBD6CB5510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BF56C99-E3C2-2A3D-C7FA-C06001420C6B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616" name="组合 615">
                <a:extLst>
                  <a:ext uri="{FF2B5EF4-FFF2-40B4-BE49-F238E27FC236}">
                    <a16:creationId xmlns:a16="http://schemas.microsoft.com/office/drawing/2014/main" id="{15B898FB-B252-3FFB-A6E4-307D025973EA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633" name="椭圆 632">
                  <a:extLst>
                    <a:ext uri="{FF2B5EF4-FFF2-40B4-BE49-F238E27FC236}">
                      <a16:creationId xmlns:a16="http://schemas.microsoft.com/office/drawing/2014/main" id="{A5CA0A43-4E49-EA9D-98C5-D9A2D5F32625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椭圆 633">
                  <a:extLst>
                    <a:ext uri="{FF2B5EF4-FFF2-40B4-BE49-F238E27FC236}">
                      <a16:creationId xmlns:a16="http://schemas.microsoft.com/office/drawing/2014/main" id="{3F2C3304-C859-07EA-8C51-5C4614F4342B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椭圆 634">
                  <a:extLst>
                    <a:ext uri="{FF2B5EF4-FFF2-40B4-BE49-F238E27FC236}">
                      <a16:creationId xmlns:a16="http://schemas.microsoft.com/office/drawing/2014/main" id="{B439C6CC-1DBA-80C3-08BD-FC41B5E7A995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" name="椭圆 635">
                  <a:extLst>
                    <a:ext uri="{FF2B5EF4-FFF2-40B4-BE49-F238E27FC236}">
                      <a16:creationId xmlns:a16="http://schemas.microsoft.com/office/drawing/2014/main" id="{321E0087-4655-912C-E64B-9B7DBB580052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" name="椭圆 636">
                  <a:extLst>
                    <a:ext uri="{FF2B5EF4-FFF2-40B4-BE49-F238E27FC236}">
                      <a16:creationId xmlns:a16="http://schemas.microsoft.com/office/drawing/2014/main" id="{86DDECA8-2DE6-C9C9-93B4-DCE19C1A12D4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" name="椭圆 637">
                  <a:extLst>
                    <a:ext uri="{FF2B5EF4-FFF2-40B4-BE49-F238E27FC236}">
                      <a16:creationId xmlns:a16="http://schemas.microsoft.com/office/drawing/2014/main" id="{7E3B7A08-7259-2605-B1E6-F336DBD4793E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椭圆 638">
                  <a:extLst>
                    <a:ext uri="{FF2B5EF4-FFF2-40B4-BE49-F238E27FC236}">
                      <a16:creationId xmlns:a16="http://schemas.microsoft.com/office/drawing/2014/main" id="{8253CFEC-07AD-FF21-D99E-25F70BE7A657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" name="椭圆 639">
                  <a:extLst>
                    <a:ext uri="{FF2B5EF4-FFF2-40B4-BE49-F238E27FC236}">
                      <a16:creationId xmlns:a16="http://schemas.microsoft.com/office/drawing/2014/main" id="{3AF0E933-98AA-8667-904C-16C8B6DAF636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椭圆 640">
                  <a:extLst>
                    <a:ext uri="{FF2B5EF4-FFF2-40B4-BE49-F238E27FC236}">
                      <a16:creationId xmlns:a16="http://schemas.microsoft.com/office/drawing/2014/main" id="{D77C0EE0-8D47-3DD0-86B6-BAF63E3EB68B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" name="椭圆 641">
                  <a:extLst>
                    <a:ext uri="{FF2B5EF4-FFF2-40B4-BE49-F238E27FC236}">
                      <a16:creationId xmlns:a16="http://schemas.microsoft.com/office/drawing/2014/main" id="{0E029149-227C-64AB-702D-425D7FACB161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椭圆 642">
                  <a:extLst>
                    <a:ext uri="{FF2B5EF4-FFF2-40B4-BE49-F238E27FC236}">
                      <a16:creationId xmlns:a16="http://schemas.microsoft.com/office/drawing/2014/main" id="{E7177EC4-D89A-1E4D-F22F-1BCA2C17569D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" name="椭圆 643">
                  <a:extLst>
                    <a:ext uri="{FF2B5EF4-FFF2-40B4-BE49-F238E27FC236}">
                      <a16:creationId xmlns:a16="http://schemas.microsoft.com/office/drawing/2014/main" id="{1E58CE95-6CE7-6AA1-FDAB-7B3B1D06FED5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椭圆 644">
                  <a:extLst>
                    <a:ext uri="{FF2B5EF4-FFF2-40B4-BE49-F238E27FC236}">
                      <a16:creationId xmlns:a16="http://schemas.microsoft.com/office/drawing/2014/main" id="{F99E69B2-0B5A-7C13-E26D-3D8B5267D77F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椭圆 645">
                  <a:extLst>
                    <a:ext uri="{FF2B5EF4-FFF2-40B4-BE49-F238E27FC236}">
                      <a16:creationId xmlns:a16="http://schemas.microsoft.com/office/drawing/2014/main" id="{91B4E898-432B-3F1F-1366-3200B9690E7F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" name="椭圆 646">
                  <a:extLst>
                    <a:ext uri="{FF2B5EF4-FFF2-40B4-BE49-F238E27FC236}">
                      <a16:creationId xmlns:a16="http://schemas.microsoft.com/office/drawing/2014/main" id="{A73B6FC7-C266-3E88-EB13-49ADF9E18824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椭圆 647">
                  <a:extLst>
                    <a:ext uri="{FF2B5EF4-FFF2-40B4-BE49-F238E27FC236}">
                      <a16:creationId xmlns:a16="http://schemas.microsoft.com/office/drawing/2014/main" id="{16011D4D-DE3C-B246-ACC7-FE350FE059F8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椭圆 648">
                  <a:extLst>
                    <a:ext uri="{FF2B5EF4-FFF2-40B4-BE49-F238E27FC236}">
                      <a16:creationId xmlns:a16="http://schemas.microsoft.com/office/drawing/2014/main" id="{0A69AE60-22DD-CAAB-92C5-E8443F38A5E9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0" name="直接连接符 649">
                  <a:extLst>
                    <a:ext uri="{FF2B5EF4-FFF2-40B4-BE49-F238E27FC236}">
                      <a16:creationId xmlns:a16="http://schemas.microsoft.com/office/drawing/2014/main" id="{FF5F4172-2363-F28A-ABF7-B530A876DDF6}"/>
                    </a:ext>
                  </a:extLst>
                </p:cNvPr>
                <p:cNvCxnSpPr>
                  <a:cxnSpLocks/>
                  <a:stCxn id="637" idx="6"/>
                  <a:endCxn id="633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接连接符 650">
                  <a:extLst>
                    <a:ext uri="{FF2B5EF4-FFF2-40B4-BE49-F238E27FC236}">
                      <a16:creationId xmlns:a16="http://schemas.microsoft.com/office/drawing/2014/main" id="{AFDEB6C2-2093-52DC-9ED0-AD0B89BEDC43}"/>
                    </a:ext>
                  </a:extLst>
                </p:cNvPr>
                <p:cNvCxnSpPr>
                  <a:cxnSpLocks/>
                  <a:stCxn id="638" idx="7"/>
                  <a:endCxn id="633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连接符 651">
                  <a:extLst>
                    <a:ext uri="{FF2B5EF4-FFF2-40B4-BE49-F238E27FC236}">
                      <a16:creationId xmlns:a16="http://schemas.microsoft.com/office/drawing/2014/main" id="{5939CC5E-4871-6ABB-1C9B-6194E4BA4010}"/>
                    </a:ext>
                  </a:extLst>
                </p:cNvPr>
                <p:cNvCxnSpPr>
                  <a:cxnSpLocks/>
                  <a:stCxn id="634" idx="4"/>
                  <a:endCxn id="633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直接连接符 652">
                  <a:extLst>
                    <a:ext uri="{FF2B5EF4-FFF2-40B4-BE49-F238E27FC236}">
                      <a16:creationId xmlns:a16="http://schemas.microsoft.com/office/drawing/2014/main" id="{033E239D-3625-3686-9E2A-4DD95F3FB529}"/>
                    </a:ext>
                  </a:extLst>
                </p:cNvPr>
                <p:cNvCxnSpPr>
                  <a:cxnSpLocks/>
                  <a:stCxn id="633" idx="6"/>
                  <a:endCxn id="642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直接连接符 653">
                  <a:extLst>
                    <a:ext uri="{FF2B5EF4-FFF2-40B4-BE49-F238E27FC236}">
                      <a16:creationId xmlns:a16="http://schemas.microsoft.com/office/drawing/2014/main" id="{C29C40C8-CB93-F3CA-091E-95A4B56FED33}"/>
                    </a:ext>
                  </a:extLst>
                </p:cNvPr>
                <p:cNvCxnSpPr>
                  <a:cxnSpLocks/>
                  <a:stCxn id="641" idx="4"/>
                  <a:endCxn id="642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直接连接符 654">
                  <a:extLst>
                    <a:ext uri="{FF2B5EF4-FFF2-40B4-BE49-F238E27FC236}">
                      <a16:creationId xmlns:a16="http://schemas.microsoft.com/office/drawing/2014/main" id="{B1DE6A64-4F64-38BB-D389-2E5073DC0BEF}"/>
                    </a:ext>
                  </a:extLst>
                </p:cNvPr>
                <p:cNvCxnSpPr>
                  <a:cxnSpLocks/>
                  <a:stCxn id="639" idx="7"/>
                  <a:endCxn id="642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直接连接符 655">
                  <a:extLst>
                    <a:ext uri="{FF2B5EF4-FFF2-40B4-BE49-F238E27FC236}">
                      <a16:creationId xmlns:a16="http://schemas.microsoft.com/office/drawing/2014/main" id="{4ACBA5D2-E4BC-7F36-6EF2-83F15BA014EE}"/>
                    </a:ext>
                  </a:extLst>
                </p:cNvPr>
                <p:cNvCxnSpPr>
                  <a:cxnSpLocks/>
                  <a:stCxn id="642" idx="6"/>
                  <a:endCxn id="635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直接连接符 656">
                  <a:extLst>
                    <a:ext uri="{FF2B5EF4-FFF2-40B4-BE49-F238E27FC236}">
                      <a16:creationId xmlns:a16="http://schemas.microsoft.com/office/drawing/2014/main" id="{7D6FF4C4-50B5-4F76-2C1D-6D10177E8F87}"/>
                    </a:ext>
                  </a:extLst>
                </p:cNvPr>
                <p:cNvCxnSpPr>
                  <a:cxnSpLocks/>
                  <a:stCxn id="636" idx="5"/>
                  <a:endCxn id="640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>
                  <a:extLst>
                    <a:ext uri="{FF2B5EF4-FFF2-40B4-BE49-F238E27FC236}">
                      <a16:creationId xmlns:a16="http://schemas.microsoft.com/office/drawing/2014/main" id="{FB192523-DC8A-9769-7CB5-603E1D98677C}"/>
                    </a:ext>
                  </a:extLst>
                </p:cNvPr>
                <p:cNvCxnSpPr>
                  <a:cxnSpLocks/>
                  <a:stCxn id="635" idx="4"/>
                  <a:endCxn id="646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>
                  <a:extLst>
                    <a:ext uri="{FF2B5EF4-FFF2-40B4-BE49-F238E27FC236}">
                      <a16:creationId xmlns:a16="http://schemas.microsoft.com/office/drawing/2014/main" id="{69476943-F31B-3475-CA30-96DBDBC0B37C}"/>
                    </a:ext>
                  </a:extLst>
                </p:cNvPr>
                <p:cNvCxnSpPr>
                  <a:cxnSpLocks/>
                  <a:stCxn id="635" idx="7"/>
                  <a:endCxn id="644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>
                  <a:extLst>
                    <a:ext uri="{FF2B5EF4-FFF2-40B4-BE49-F238E27FC236}">
                      <a16:creationId xmlns:a16="http://schemas.microsoft.com/office/drawing/2014/main" id="{0111E29B-1490-3574-DF31-8B20942A2A84}"/>
                    </a:ext>
                  </a:extLst>
                </p:cNvPr>
                <p:cNvCxnSpPr>
                  <a:cxnSpLocks/>
                  <a:stCxn id="646" idx="6"/>
                  <a:endCxn id="643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直接连接符 660">
                  <a:extLst>
                    <a:ext uri="{FF2B5EF4-FFF2-40B4-BE49-F238E27FC236}">
                      <a16:creationId xmlns:a16="http://schemas.microsoft.com/office/drawing/2014/main" id="{5E7CA19B-3021-04CC-772B-861374BDC2E5}"/>
                    </a:ext>
                  </a:extLst>
                </p:cNvPr>
                <p:cNvCxnSpPr>
                  <a:cxnSpLocks/>
                  <a:stCxn id="644" idx="5"/>
                  <a:endCxn id="645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>
                  <a:extLst>
                    <a:ext uri="{FF2B5EF4-FFF2-40B4-BE49-F238E27FC236}">
                      <a16:creationId xmlns:a16="http://schemas.microsoft.com/office/drawing/2014/main" id="{97949BDF-43AE-C057-A723-DF6FED0F945D}"/>
                    </a:ext>
                  </a:extLst>
                </p:cNvPr>
                <p:cNvCxnSpPr>
                  <a:cxnSpLocks/>
                  <a:stCxn id="645" idx="3"/>
                  <a:endCxn id="643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>
                  <a:extLst>
                    <a:ext uri="{FF2B5EF4-FFF2-40B4-BE49-F238E27FC236}">
                      <a16:creationId xmlns:a16="http://schemas.microsoft.com/office/drawing/2014/main" id="{8CFEE846-E12A-E633-2AFB-7E62EA312DD5}"/>
                    </a:ext>
                  </a:extLst>
                </p:cNvPr>
                <p:cNvCxnSpPr>
                  <a:cxnSpLocks/>
                  <a:stCxn id="646" idx="3"/>
                  <a:endCxn id="636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直接连接符 663">
                  <a:extLst>
                    <a:ext uri="{FF2B5EF4-FFF2-40B4-BE49-F238E27FC236}">
                      <a16:creationId xmlns:a16="http://schemas.microsoft.com/office/drawing/2014/main" id="{8B7272B3-9C06-9BD6-425B-33D7396DF264}"/>
                    </a:ext>
                  </a:extLst>
                </p:cNvPr>
                <p:cNvCxnSpPr>
                  <a:cxnSpLocks/>
                  <a:stCxn id="643" idx="5"/>
                  <a:endCxn id="647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连接符 664">
                  <a:extLst>
                    <a:ext uri="{FF2B5EF4-FFF2-40B4-BE49-F238E27FC236}">
                      <a16:creationId xmlns:a16="http://schemas.microsoft.com/office/drawing/2014/main" id="{A27953ED-DBC6-928D-4997-44DB9A32938C}"/>
                    </a:ext>
                  </a:extLst>
                </p:cNvPr>
                <p:cNvCxnSpPr>
                  <a:cxnSpLocks/>
                  <a:stCxn id="644" idx="6"/>
                  <a:endCxn id="649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连接符 665">
                  <a:extLst>
                    <a:ext uri="{FF2B5EF4-FFF2-40B4-BE49-F238E27FC236}">
                      <a16:creationId xmlns:a16="http://schemas.microsoft.com/office/drawing/2014/main" id="{B745AE2F-726B-2414-17AF-277C31DB420A}"/>
                    </a:ext>
                  </a:extLst>
                </p:cNvPr>
                <p:cNvCxnSpPr>
                  <a:cxnSpLocks/>
                  <a:stCxn id="645" idx="6"/>
                  <a:endCxn id="648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90FFA3AB-8EC3-FE52-C10D-88F1CF1678EC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50A79EE8-348B-11E0-0941-5B5D9BAEE43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6FF2B048-8FC0-DA8D-818D-E2B9A44D7B83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EB28FB95-2E57-CB48-B868-F96D904A963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432BF786-1816-4067-0049-72D5750A8BC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B7D81C94-5EE5-7ED9-8327-9A28580607C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18" name="直接箭头连接符 617">
                <a:extLst>
                  <a:ext uri="{FF2B5EF4-FFF2-40B4-BE49-F238E27FC236}">
                    <a16:creationId xmlns:a16="http://schemas.microsoft.com/office/drawing/2014/main" id="{9906F12D-0261-1282-AE60-2A497FB15412}"/>
                  </a:ext>
                </a:extLst>
              </p:cNvPr>
              <p:cNvCxnSpPr>
                <a:cxnSpLocks/>
                <a:stCxn id="645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>
                <a:extLst>
                  <a:ext uri="{FF2B5EF4-FFF2-40B4-BE49-F238E27FC236}">
                    <a16:creationId xmlns:a16="http://schemas.microsoft.com/office/drawing/2014/main" id="{4B64256B-7D72-A4A7-0AB6-B3F54F9F5D7D}"/>
                  </a:ext>
                </a:extLst>
              </p:cNvPr>
              <p:cNvCxnSpPr>
                <a:cxnSpLocks/>
                <a:stCxn id="645" idx="5"/>
                <a:endCxn id="632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BD383C85-769C-EC72-67EF-8DE6BFBB06CA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94C5AF9F-7F36-0A18-D85B-49EB6FCAD63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9144CB82-69B6-7509-E620-6E627412642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3C7781B7-A468-1EAE-8FBD-32939463B6C0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798E98B8-67D3-5A74-7EF3-81FD53BF6C9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B454376C-2D55-02D2-69A6-F18623493765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21" name="直接箭头连接符 620">
                <a:extLst>
                  <a:ext uri="{FF2B5EF4-FFF2-40B4-BE49-F238E27FC236}">
                    <a16:creationId xmlns:a16="http://schemas.microsoft.com/office/drawing/2014/main" id="{0EC9FC06-7237-B5C3-B94D-54181937E96E}"/>
                  </a:ext>
                </a:extLst>
              </p:cNvPr>
              <p:cNvCxnSpPr>
                <a:cxnSpLocks/>
                <a:stCxn id="636" idx="2"/>
                <a:endCxn id="623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箭头连接符 621">
                <a:extLst>
                  <a:ext uri="{FF2B5EF4-FFF2-40B4-BE49-F238E27FC236}">
                    <a16:creationId xmlns:a16="http://schemas.microsoft.com/office/drawing/2014/main" id="{81141CBF-43CE-19C2-9A7E-BE144E61E54B}"/>
                  </a:ext>
                </a:extLst>
              </p:cNvPr>
              <p:cNvCxnSpPr>
                <a:cxnSpLocks/>
                <a:stCxn id="636" idx="2"/>
                <a:endCxn id="627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29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8F2D055-CF38-44CB-1572-8A5E3E0D5027}"/>
              </a:ext>
            </a:extLst>
          </p:cNvPr>
          <p:cNvSpPr/>
          <p:nvPr/>
        </p:nvSpPr>
        <p:spPr>
          <a:xfrm>
            <a:off x="1247822" y="5373774"/>
            <a:ext cx="5657547" cy="864000"/>
          </a:xfrm>
          <a:prstGeom prst="roundRect">
            <a:avLst>
              <a:gd name="adj" fmla="val 480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下游任务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7D8B49F-3E32-4A6E-B105-FCC056F5665C}"/>
              </a:ext>
            </a:extLst>
          </p:cNvPr>
          <p:cNvSpPr/>
          <p:nvPr/>
        </p:nvSpPr>
        <p:spPr>
          <a:xfrm>
            <a:off x="1247822" y="801113"/>
            <a:ext cx="5657547" cy="1767059"/>
          </a:xfrm>
          <a:prstGeom prst="roundRect">
            <a:avLst>
              <a:gd name="adj" fmla="val 480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基础研究领域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6D539D-FFE4-05FC-E672-64E0596B4992}"/>
              </a:ext>
            </a:extLst>
          </p:cNvPr>
          <p:cNvSpPr/>
          <p:nvPr/>
        </p:nvSpPr>
        <p:spPr>
          <a:xfrm>
            <a:off x="5060421" y="1079699"/>
            <a:ext cx="1764000" cy="1384610"/>
          </a:xfrm>
          <a:prstGeom prst="roundRect">
            <a:avLst>
              <a:gd name="adj" fmla="val 3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584544-14AD-CEB2-87D0-8DF30B09AA19}"/>
              </a:ext>
            </a:extLst>
          </p:cNvPr>
          <p:cNvSpPr/>
          <p:nvPr/>
        </p:nvSpPr>
        <p:spPr>
          <a:xfrm>
            <a:off x="3188421" y="1079699"/>
            <a:ext cx="1764000" cy="1384610"/>
          </a:xfrm>
          <a:prstGeom prst="roundRect">
            <a:avLst>
              <a:gd name="adj" fmla="val 3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分子学习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 structure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31906F5-69C6-4193-ADAB-F570B7023582}"/>
              </a:ext>
            </a:extLst>
          </p:cNvPr>
          <p:cNvSpPr/>
          <p:nvPr/>
        </p:nvSpPr>
        <p:spPr>
          <a:xfrm>
            <a:off x="1316421" y="1079699"/>
            <a:ext cx="1764000" cy="1384610"/>
          </a:xfrm>
          <a:prstGeom prst="roundRect">
            <a:avLst>
              <a:gd name="adj" fmla="val 3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91DEC53-B974-C773-FDCD-71B3901FD99F}"/>
              </a:ext>
            </a:extLst>
          </p:cNvPr>
          <p:cNvSpPr/>
          <p:nvPr/>
        </p:nvSpPr>
        <p:spPr>
          <a:xfrm>
            <a:off x="1496421" y="1355034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FD0CB59-D86A-1F40-30C0-E021E6FAB458}"/>
              </a:ext>
            </a:extLst>
          </p:cNvPr>
          <p:cNvSpPr/>
          <p:nvPr/>
        </p:nvSpPr>
        <p:spPr>
          <a:xfrm>
            <a:off x="1496421" y="1895034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图神经网络，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8F9240-2903-808E-C8E3-0894AF0E2305}"/>
              </a:ext>
            </a:extLst>
          </p:cNvPr>
          <p:cNvSpPr/>
          <p:nvPr/>
        </p:nvSpPr>
        <p:spPr>
          <a:xfrm>
            <a:off x="3368421" y="1355034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性质预测，相互作用预测等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C8F6579-7D27-BE01-09A5-2759655CD358}"/>
              </a:ext>
            </a:extLst>
          </p:cNvPr>
          <p:cNvSpPr/>
          <p:nvPr/>
        </p:nvSpPr>
        <p:spPr>
          <a:xfrm>
            <a:off x="3368421" y="1895034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图学习模型，序列模型，自编码器等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0CBCA84-8011-16E2-FA75-43B31CDDB6FA}"/>
              </a:ext>
            </a:extLst>
          </p:cNvPr>
          <p:cNvSpPr/>
          <p:nvPr/>
        </p:nvSpPr>
        <p:spPr>
          <a:xfrm>
            <a:off x="5240421" y="1355034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图像，文本，音频，图生成等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A9D733-914F-3967-D7B6-CBD3FB602C5F}"/>
              </a:ext>
            </a:extLst>
          </p:cNvPr>
          <p:cNvSpPr/>
          <p:nvPr/>
        </p:nvSpPr>
        <p:spPr>
          <a:xfrm>
            <a:off x="5240421" y="1895034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VAEs / GANs / ARs / NFs / Diffusion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11AAEE3-931F-AAAB-5C21-635373BE46D4}"/>
              </a:ext>
            </a:extLst>
          </p:cNvPr>
          <p:cNvGrpSpPr/>
          <p:nvPr/>
        </p:nvGrpSpPr>
        <p:grpSpPr>
          <a:xfrm>
            <a:off x="2169706" y="2754952"/>
            <a:ext cx="3801429" cy="1384610"/>
            <a:chOff x="1438992" y="2860261"/>
            <a:chExt cx="3801429" cy="138461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F7FE652-4512-EC73-B3E4-C85067E27731}"/>
                </a:ext>
              </a:extLst>
            </p:cNvPr>
            <p:cNvSpPr/>
            <p:nvPr/>
          </p:nvSpPr>
          <p:spPr>
            <a:xfrm>
              <a:off x="1438992" y="2860261"/>
              <a:ext cx="1764000" cy="1384610"/>
            </a:xfrm>
            <a:prstGeom prst="roundRect">
              <a:avLst>
                <a:gd name="adj" fmla="val 328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分子图学习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CE3E86-6F99-5873-3EFF-41B87D059757}"/>
                </a:ext>
              </a:extLst>
            </p:cNvPr>
            <p:cNvSpPr/>
            <p:nvPr/>
          </p:nvSpPr>
          <p:spPr>
            <a:xfrm>
              <a:off x="1618992" y="3135596"/>
              <a:ext cx="1404000" cy="504000"/>
            </a:xfrm>
            <a:prstGeom prst="roundRect">
              <a:avLst>
                <a:gd name="adj" fmla="val 6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性质预测，相互作用预测等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6EE595D-1678-76F3-402F-5CA04F4CA1E1}"/>
                </a:ext>
              </a:extLst>
            </p:cNvPr>
            <p:cNvSpPr/>
            <p:nvPr/>
          </p:nvSpPr>
          <p:spPr>
            <a:xfrm>
              <a:off x="1618992" y="3675596"/>
              <a:ext cx="1404000" cy="504000"/>
            </a:xfrm>
            <a:prstGeom prst="roundRect">
              <a:avLst>
                <a:gd name="adj" fmla="val 6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图神经网络，</a:t>
              </a:r>
              <a:endPara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Transformer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0D1C5EF-E738-F54A-DEB7-FDFFCF470FAB}"/>
                </a:ext>
              </a:extLst>
            </p:cNvPr>
            <p:cNvSpPr/>
            <p:nvPr/>
          </p:nvSpPr>
          <p:spPr>
            <a:xfrm>
              <a:off x="3476421" y="2860261"/>
              <a:ext cx="1764000" cy="1384610"/>
            </a:xfrm>
            <a:prstGeom prst="roundRect">
              <a:avLst>
                <a:gd name="adj" fmla="val 328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分子生成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F9BFE3E-A1F9-F36D-E655-886C54F47C49}"/>
                </a:ext>
              </a:extLst>
            </p:cNvPr>
            <p:cNvSpPr/>
            <p:nvPr/>
          </p:nvSpPr>
          <p:spPr>
            <a:xfrm>
              <a:off x="3656421" y="3135596"/>
              <a:ext cx="1404000" cy="504000"/>
            </a:xfrm>
            <a:prstGeom prst="roundRect">
              <a:avLst>
                <a:gd name="adj" fmla="val 6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分子，构象，配体，蛋白质设计等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5BC99B1-9C5A-D8E6-C814-14E3B7F58D3F}"/>
                </a:ext>
              </a:extLst>
            </p:cNvPr>
            <p:cNvSpPr/>
            <p:nvPr/>
          </p:nvSpPr>
          <p:spPr>
            <a:xfrm>
              <a:off x="3656421" y="3675596"/>
              <a:ext cx="1404000" cy="504000"/>
            </a:xfrm>
            <a:prstGeom prst="roundRect">
              <a:avLst>
                <a:gd name="adj" fmla="val 6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VAEs / GANs / ARs / NFs / Diffusion</a:t>
              </a:r>
              <a:r>
                <a: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等</a:t>
              </a:r>
              <a:endPara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8CA72A6-5024-19DC-835D-30ACACCBA655}"/>
              </a:ext>
            </a:extLst>
          </p:cNvPr>
          <p:cNvSpPr/>
          <p:nvPr/>
        </p:nvSpPr>
        <p:spPr>
          <a:xfrm>
            <a:off x="1247822" y="4326342"/>
            <a:ext cx="5657547" cy="864000"/>
          </a:xfrm>
          <a:prstGeom prst="roundRect">
            <a:avLst>
              <a:gd name="adj" fmla="val 480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几何促进的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分子图生成（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GFMDiff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CECB52F-FCFF-9B95-4B30-67773CEA00C4}"/>
              </a:ext>
            </a:extLst>
          </p:cNvPr>
          <p:cNvSpPr/>
          <p:nvPr/>
        </p:nvSpPr>
        <p:spPr>
          <a:xfrm>
            <a:off x="3314421" y="4614073"/>
            <a:ext cx="1512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几何促进损失函数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GFLoss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3DED99-2090-6580-BFC0-2FD2FF857A5F}"/>
              </a:ext>
            </a:extLst>
          </p:cNvPr>
          <p:cNvSpPr/>
          <p:nvPr/>
        </p:nvSpPr>
        <p:spPr>
          <a:xfrm>
            <a:off x="1497673" y="4614073"/>
            <a:ext cx="1512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双轨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DTN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BDF6BD8-6D1A-D794-D94B-533EA62B2563}"/>
              </a:ext>
            </a:extLst>
          </p:cNvPr>
          <p:cNvSpPr/>
          <p:nvPr/>
        </p:nvSpPr>
        <p:spPr>
          <a:xfrm>
            <a:off x="5132421" y="4614073"/>
            <a:ext cx="1512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去噪扩散概率模型（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DDPM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E75AF46-837D-4815-8BE2-C456E13E179E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rot="16200000" flipH="1">
            <a:off x="2479742" y="2182987"/>
            <a:ext cx="290643" cy="8532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0459E45-0279-D45D-FD90-B24F5C242776}"/>
              </a:ext>
            </a:extLst>
          </p:cNvPr>
          <p:cNvCxnSpPr>
            <a:cxnSpLocks/>
          </p:cNvCxnSpPr>
          <p:nvPr/>
        </p:nvCxnSpPr>
        <p:spPr>
          <a:xfrm rot="5400000">
            <a:off x="3320592" y="2195630"/>
            <a:ext cx="290643" cy="82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B8CDB7B-CD36-4699-223E-E01FAA8692C7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5370457" y="2182987"/>
            <a:ext cx="290643" cy="853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1356D429-D0B3-AE3A-E4AC-3E0160AA3B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9604" y="2195630"/>
            <a:ext cx="290643" cy="828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07934A2-BA6C-7039-E292-CFC224513F03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3470761" y="3720507"/>
            <a:ext cx="186780" cy="1024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B402836-E739-B842-0B5D-272454191DCC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4489476" y="3726683"/>
            <a:ext cx="186780" cy="10125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9CE1A76-6BB9-A641-3BE1-56B262BD832C}"/>
              </a:ext>
            </a:extLst>
          </p:cNvPr>
          <p:cNvSpPr/>
          <p:nvPr/>
        </p:nvSpPr>
        <p:spPr>
          <a:xfrm>
            <a:off x="4386926" y="5662800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创新药物分子设计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0493746-32B7-27C1-0CEB-74EA26A6FA22}"/>
              </a:ext>
            </a:extLst>
          </p:cNvPr>
          <p:cNvSpPr/>
          <p:nvPr/>
        </p:nvSpPr>
        <p:spPr>
          <a:xfrm>
            <a:off x="2349706" y="5662800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E2259FB-8A3A-C8D1-7BB4-3350FA6A15E2}"/>
              </a:ext>
            </a:extLst>
          </p:cNvPr>
          <p:cNvCxnSpPr>
            <a:cxnSpLocks/>
            <a:stCxn id="23" idx="2"/>
            <a:endCxn id="64" idx="0"/>
          </p:cNvCxnSpPr>
          <p:nvPr/>
        </p:nvCxnSpPr>
        <p:spPr>
          <a:xfrm>
            <a:off x="4076596" y="5190342"/>
            <a:ext cx="0" cy="183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7D8B49F-3E32-4A6E-B105-FCC056F5665C}"/>
              </a:ext>
            </a:extLst>
          </p:cNvPr>
          <p:cNvSpPr/>
          <p:nvPr/>
        </p:nvSpPr>
        <p:spPr>
          <a:xfrm>
            <a:off x="4335634" y="3397506"/>
            <a:ext cx="5657547" cy="1956765"/>
          </a:xfrm>
          <a:prstGeom prst="roundRect">
            <a:avLst>
              <a:gd name="adj" fmla="val 480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基础研究领域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6D539D-FFE4-05FC-E672-64E0596B4992}"/>
              </a:ext>
            </a:extLst>
          </p:cNvPr>
          <p:cNvSpPr/>
          <p:nvPr/>
        </p:nvSpPr>
        <p:spPr>
          <a:xfrm>
            <a:off x="8579213" y="163530"/>
            <a:ext cx="1764000" cy="1584000"/>
          </a:xfrm>
          <a:prstGeom prst="roundRect">
            <a:avLst>
              <a:gd name="adj" fmla="val 3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Generative Models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7584544-14AD-CEB2-87D0-8DF30B09AA19}"/>
              </a:ext>
            </a:extLst>
          </p:cNvPr>
          <p:cNvSpPr/>
          <p:nvPr/>
        </p:nvSpPr>
        <p:spPr>
          <a:xfrm>
            <a:off x="6707213" y="163530"/>
            <a:ext cx="1764000" cy="1584000"/>
          </a:xfrm>
          <a:prstGeom prst="roundRect">
            <a:avLst>
              <a:gd name="adj" fmla="val 3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Molecular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E904F6C-D0B2-4392-89A1-BB321E2809EA}"/>
              </a:ext>
            </a:extLst>
          </p:cNvPr>
          <p:cNvSpPr/>
          <p:nvPr/>
        </p:nvSpPr>
        <p:spPr>
          <a:xfrm>
            <a:off x="7130989" y="5500127"/>
            <a:ext cx="5537346" cy="1113211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几何辅助分子图扩散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GFMDiff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 structure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6035573" y="3790072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Molecular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0DA1B8-EFFD-4F96-BAB4-548167D7B338}"/>
              </a:ext>
            </a:extLst>
          </p:cNvPr>
          <p:cNvSpPr/>
          <p:nvPr/>
        </p:nvSpPr>
        <p:spPr>
          <a:xfrm>
            <a:off x="7865024" y="3790072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Generative models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31906F5-69C6-4193-ADAB-F570B7023582}"/>
              </a:ext>
            </a:extLst>
          </p:cNvPr>
          <p:cNvSpPr/>
          <p:nvPr/>
        </p:nvSpPr>
        <p:spPr>
          <a:xfrm>
            <a:off x="597676" y="965275"/>
            <a:ext cx="3275810" cy="1584000"/>
          </a:xfrm>
          <a:prstGeom prst="roundRect">
            <a:avLst>
              <a:gd name="adj" fmla="val 3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ABEE0F-3048-4AB1-8206-5B3FE95A35D4}"/>
              </a:ext>
            </a:extLst>
          </p:cNvPr>
          <p:cNvSpPr/>
          <p:nvPr/>
        </p:nvSpPr>
        <p:spPr>
          <a:xfrm>
            <a:off x="5033779" y="4507726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分子图学习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Learning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1818716-4A2C-4B37-9179-780353822F2A}"/>
              </a:ext>
            </a:extLst>
          </p:cNvPr>
          <p:cNvSpPr/>
          <p:nvPr/>
        </p:nvSpPr>
        <p:spPr>
          <a:xfrm>
            <a:off x="9638314" y="1540352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扩散模型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84AD1C3-1BC6-4AC9-B6D8-ADF2F6CD1F04}"/>
              </a:ext>
            </a:extLst>
          </p:cNvPr>
          <p:cNvSpPr/>
          <p:nvPr/>
        </p:nvSpPr>
        <p:spPr>
          <a:xfrm>
            <a:off x="4021765" y="5302369"/>
            <a:ext cx="1674481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双轨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FAB70C-2075-46E2-AB42-E7CB23049207}"/>
              </a:ext>
            </a:extLst>
          </p:cNvPr>
          <p:cNvSpPr/>
          <p:nvPr/>
        </p:nvSpPr>
        <p:spPr>
          <a:xfrm>
            <a:off x="5807779" y="5302369"/>
            <a:ext cx="1674481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几何辅助损失函数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GFLoss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3FB66EF-4C6E-4ED5-95CB-EDBDE8008C5F}"/>
              </a:ext>
            </a:extLst>
          </p:cNvPr>
          <p:cNvSpPr/>
          <p:nvPr/>
        </p:nvSpPr>
        <p:spPr>
          <a:xfrm>
            <a:off x="7693847" y="5303935"/>
            <a:ext cx="1674481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去噪扩散概率模型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DDPM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41F86A-6E88-4E83-9169-49E375C7DF7F}"/>
              </a:ext>
            </a:extLst>
          </p:cNvPr>
          <p:cNvSpPr/>
          <p:nvPr/>
        </p:nvSpPr>
        <p:spPr>
          <a:xfrm>
            <a:off x="6754053" y="4507726"/>
            <a:ext cx="1548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分子生成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Molecule Generation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91DEC53-B974-C773-FDCD-71B3901FD99F}"/>
              </a:ext>
            </a:extLst>
          </p:cNvPr>
          <p:cNvSpPr/>
          <p:nvPr/>
        </p:nvSpPr>
        <p:spPr>
          <a:xfrm>
            <a:off x="756000" y="1440000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FD0CB59-D86A-1F40-30C0-E021E6FAB458}"/>
              </a:ext>
            </a:extLst>
          </p:cNvPr>
          <p:cNvSpPr/>
          <p:nvPr/>
        </p:nvSpPr>
        <p:spPr>
          <a:xfrm>
            <a:off x="2268000" y="1440000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图神经网络，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8F9240-2903-808E-C8E3-0894AF0E2305}"/>
              </a:ext>
            </a:extLst>
          </p:cNvPr>
          <p:cNvSpPr/>
          <p:nvPr/>
        </p:nvSpPr>
        <p:spPr>
          <a:xfrm>
            <a:off x="6887213" y="638255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性质预测，相互作用预测等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C8F6579-7D27-BE01-09A5-2759655CD358}"/>
              </a:ext>
            </a:extLst>
          </p:cNvPr>
          <p:cNvSpPr/>
          <p:nvPr/>
        </p:nvSpPr>
        <p:spPr>
          <a:xfrm>
            <a:off x="6887213" y="1178255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图学习模型，序列模型，自编码器等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0CBCA84-8011-16E2-FA75-43B31CDDB6FA}"/>
              </a:ext>
            </a:extLst>
          </p:cNvPr>
          <p:cNvSpPr/>
          <p:nvPr/>
        </p:nvSpPr>
        <p:spPr>
          <a:xfrm>
            <a:off x="8759213" y="638255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图像，文本，音频，图生成等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A9D733-914F-3967-D7B6-CBD3FB602C5F}"/>
              </a:ext>
            </a:extLst>
          </p:cNvPr>
          <p:cNvSpPr/>
          <p:nvPr/>
        </p:nvSpPr>
        <p:spPr>
          <a:xfrm>
            <a:off x="8759213" y="1178255"/>
            <a:ext cx="1404000" cy="504000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VAEs / GANs / ARs / NFs / Diffusion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6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0343213" y="171488"/>
            <a:ext cx="1286516" cy="1587575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0308736" y="365111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0308736" y="442976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</p:cNvCxnSpPr>
          <p:nvPr/>
        </p:nvCxnSpPr>
        <p:spPr>
          <a:xfrm flipV="1">
            <a:off x="10412314" y="3293287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8606364" y="2376139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55" y="2376139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94548" y="2514638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088" y="5208415"/>
                <a:ext cx="391277" cy="3912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8817951" y="225601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8812224" y="30353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9905389" y="2514638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9778430" y="2774371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8494548" y="3293287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29447" y="2514638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</p:cNvCxnSpPr>
          <p:nvPr/>
        </p:nvCxnSpPr>
        <p:spPr>
          <a:xfrm rot="5400000">
            <a:off x="10446028" y="3132602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677626" y="540405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677626" y="468839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766509" y="1759063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2A4F17F-91BB-491D-93B4-CC21B4BD5F01}"/>
              </a:ext>
            </a:extLst>
          </p:cNvPr>
          <p:cNvSpPr/>
          <p:nvPr/>
        </p:nvSpPr>
        <p:spPr>
          <a:xfrm>
            <a:off x="766509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A7FDD58-D4A5-4785-BBB0-CD7079056643}"/>
              </a:ext>
            </a:extLst>
          </p:cNvPr>
          <p:cNvSpPr/>
          <p:nvPr/>
        </p:nvSpPr>
        <p:spPr>
          <a:xfrm>
            <a:off x="2335687" y="1758629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98E4FE1-6367-46F4-A8B1-53C751965B64}"/>
              </a:ext>
            </a:extLst>
          </p:cNvPr>
          <p:cNvSpPr/>
          <p:nvPr/>
        </p:nvSpPr>
        <p:spPr>
          <a:xfrm>
            <a:off x="2335687" y="293278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3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3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2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23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440756" y="665863"/>
            <a:ext cx="8661810" cy="3201951"/>
          </a:xfrm>
          <a:prstGeom prst="roundRect">
            <a:avLst>
              <a:gd name="adj" fmla="val 611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50243" y="261469"/>
            <a:ext cx="1121228" cy="136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565758" y="883421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565758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565758" y="244071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2041914" y="88342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2041914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2894154" y="175067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5633413" y="192069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1732994" y="80943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3827463" y="100354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54" y="100354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256084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3129352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3843338" y="269934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3715647" y="114204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0" y="321936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4039050" y="88342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4039612" y="244071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1717758" y="114204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3715647" y="269934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718511" y="269934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00354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2727" r="-2045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3129352" y="114204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2302917" y="-277739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4033323" y="166272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21" y="256084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5126488" y="114204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5127050" y="269934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4999529" y="140177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55" y="178219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3715647" y="192069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1717758" y="192069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6030460" y="883420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6031212" y="1662069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5650546" y="114204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1352387" y="341500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3735836" y="315638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6602467" y="217931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5667127" y="176000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6026467" y="244071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5490547" y="204445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41" y="3220032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5418247" y="341500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6892463" y="315974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6353018" y="341567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2824158"/>
                <a:ext cx="553291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37" y="3282926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8044464" y="341837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8044464" y="301979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7685070" y="1357743"/>
            <a:ext cx="1152000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7684693" y="210762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8261070" y="187498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7182460" y="114204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7183212" y="161636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7182460" y="114204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7182460" y="114204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8261070" y="262487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8837070" y="161636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8837446" y="236624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7770928" y="199776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44" y="785132"/>
                <a:ext cx="317651" cy="215444"/>
              </a:xfrm>
              <a:prstGeom prst="rect">
                <a:avLst/>
              </a:prstGeom>
              <a:blipFill>
                <a:blip r:embed="rId11"/>
                <a:stretch>
                  <a:fillRect l="-9615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原子特征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三元组特征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原子注意力机制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原子对注意力机制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前馈传播网络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前馈转播网络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原子特征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E(n)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位置更新模块</a:t>
            </a: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链接模块</a:t>
            </a: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几何计算</a:t>
            </a: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原子对特征</a:t>
            </a: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三元组特征</a:t>
            </a: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601137" y="1172512"/>
                <a:ext cx="533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层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37" y="1172512"/>
                <a:ext cx="533608" cy="215444"/>
              </a:xfrm>
              <a:prstGeom prst="rect">
                <a:avLst/>
              </a:prstGeom>
              <a:blipFill>
                <a:blip r:embed="rId12"/>
                <a:stretch>
                  <a:fillRect l="-1136" t="-2778" r="-4545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7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9652000" y="-14141"/>
            <a:ext cx="2540000" cy="985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1629927" y="3328339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1630639" y="2101912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3666557" y="27541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6206349" y="2101912"/>
            <a:ext cx="1184676" cy="1011176"/>
          </a:xfrm>
          <a:prstGeom prst="roundRect">
            <a:avLst/>
          </a:prstGeom>
          <a:solidFill>
            <a:srgbClr val="CCCCFF"/>
          </a:solidFill>
          <a:ln>
            <a:solidFill>
              <a:srgbClr val="00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3664588" y="3328339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433098" y="3586962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2717365" y="3586961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3467484" y="3586961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2717365" y="3012345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3467485" y="3012345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6547757" y="29287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4486522" y="-210252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3836502" y="2100818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4430502" y="2619218"/>
            <a:ext cx="1970" cy="134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196418" y="3586960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3725453" y="1068063"/>
            <a:ext cx="710974" cy="3813164"/>
          </a:xfrm>
          <a:prstGeom prst="bentConnector3">
            <a:avLst>
              <a:gd name="adj1" fmla="val 14721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7391025" y="2360535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1" y="3391323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2" y="1762355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1433099" y="2360535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3" y="3391322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94" y="2816706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5393522" y="3330132"/>
            <a:ext cx="1188000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2718077" y="2360018"/>
            <a:ext cx="1118425" cy="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5024502" y="2360018"/>
            <a:ext cx="1181847" cy="2474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6581522" y="3113088"/>
            <a:ext cx="217165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7" y="1762355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rgbClr val="8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76" y="3391332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86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7391025" y="2607500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denoising kernel</a:t>
            </a:r>
            <a:endParaRPr lang="zh-CN" altLang="en-US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C713447-644F-5A08-3354-7FC3AB854A8E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 rot="5400000" flipH="1" flipV="1">
            <a:off x="3683317" y="667230"/>
            <a:ext cx="669512" cy="5561227"/>
          </a:xfrm>
          <a:prstGeom prst="bentConnector3">
            <a:avLst>
              <a:gd name="adj1" fmla="val -196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 167">
            <a:extLst>
              <a:ext uri="{FF2B5EF4-FFF2-40B4-BE49-F238E27FC236}">
                <a16:creationId xmlns:a16="http://schemas.microsoft.com/office/drawing/2014/main" id="{762EF603-A44F-456D-8E16-461EA0D26CBA}"/>
              </a:ext>
            </a:extLst>
          </p:cNvPr>
          <p:cNvSpPr/>
          <p:nvPr/>
        </p:nvSpPr>
        <p:spPr>
          <a:xfrm>
            <a:off x="11070772" y="0"/>
            <a:ext cx="1121228" cy="49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9B2430-D994-4181-9949-3CAE394AFA29}"/>
              </a:ext>
            </a:extLst>
          </p:cNvPr>
          <p:cNvSpPr/>
          <p:nvPr/>
        </p:nvSpPr>
        <p:spPr>
          <a:xfrm>
            <a:off x="5668527" y="5902811"/>
            <a:ext cx="1087438" cy="517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8D5341-33E1-722D-662F-6A58374E46AD}"/>
              </a:ext>
            </a:extLst>
          </p:cNvPr>
          <p:cNvSpPr/>
          <p:nvPr/>
        </p:nvSpPr>
        <p:spPr>
          <a:xfrm>
            <a:off x="5669239" y="4676384"/>
            <a:ext cx="1087438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6C1F36-3CB0-DC9E-31B1-3E9C9A38BB25}"/>
              </a:ext>
            </a:extLst>
          </p:cNvPr>
          <p:cNvSpPr/>
          <p:nvPr/>
        </p:nvSpPr>
        <p:spPr>
          <a:xfrm>
            <a:off x="7705157" y="53286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Distance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89FAC8-60EE-EC00-13E7-94335E1DE65F}"/>
              </a:ext>
            </a:extLst>
          </p:cNvPr>
          <p:cNvSpPr/>
          <p:nvPr/>
        </p:nvSpPr>
        <p:spPr>
          <a:xfrm>
            <a:off x="10244949" y="4676384"/>
            <a:ext cx="1184676" cy="1011176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Dual-track Transformer Network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B808D8-5CD6-2B8A-797E-A08C7F73C7BB}"/>
              </a:ext>
            </a:extLst>
          </p:cNvPr>
          <p:cNvSpPr/>
          <p:nvPr/>
        </p:nvSpPr>
        <p:spPr>
          <a:xfrm>
            <a:off x="7703188" y="5902811"/>
            <a:ext cx="153183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 Angle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36C0FD4-1E01-C489-FB6C-35FF218049A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471698" y="6161434"/>
            <a:ext cx="19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380050-E58D-B9D0-E6F8-4428E66DDB95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6755965" y="6161433"/>
            <a:ext cx="1968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4CBDC8-3FA1-9405-DE3E-8264F0E4CC07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7506084" y="6161433"/>
            <a:ext cx="1971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A5A3E9F-E57B-EFDC-ED9C-D3E68866A321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 flipV="1">
            <a:off x="6755965" y="5586817"/>
            <a:ext cx="196829" cy="574617"/>
          </a:xfrm>
          <a:prstGeom prst="bentConnector3">
            <a:avLst>
              <a:gd name="adj1" fmla="val 32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B4EFDF-CEA2-9D0E-7513-C3935EF6BB48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>
            <a:off x="7506085" y="5586817"/>
            <a:ext cx="199072" cy="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559E46D-5557-06B2-20EC-88D934ED1493}"/>
              </a:ext>
            </a:extLst>
          </p:cNvPr>
          <p:cNvSpPr txBox="1"/>
          <p:nvPr/>
        </p:nvSpPr>
        <p:spPr>
          <a:xfrm>
            <a:off x="10586357" y="55032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63366F9-C2C6-4CCC-9968-FDE918E3232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5400000" flipH="1" flipV="1">
            <a:off x="8525122" y="2364220"/>
            <a:ext cx="12700" cy="46243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E0B9ED-1DFD-4AC6-B0F2-CCBFA5748B14}"/>
              </a:ext>
            </a:extLst>
          </p:cNvPr>
          <p:cNvSpPr/>
          <p:nvPr/>
        </p:nvSpPr>
        <p:spPr>
          <a:xfrm>
            <a:off x="7916074" y="4676888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073BC4-317B-4D79-9053-D76CCF7538D6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8469103" y="5195288"/>
            <a:ext cx="1969" cy="133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BBD798-18C5-442A-82C0-839441E7F2E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35018" y="6161432"/>
            <a:ext cx="179520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7558BC5-06E6-4919-BC18-63119A07F35C}"/>
              </a:ext>
            </a:extLst>
          </p:cNvPr>
          <p:cNvCxnSpPr>
            <a:cxnSpLocks/>
            <a:stCxn id="7" idx="2"/>
            <a:endCxn id="107" idx="0"/>
          </p:cNvCxnSpPr>
          <p:nvPr/>
        </p:nvCxnSpPr>
        <p:spPr>
          <a:xfrm rot="16200000" flipH="1">
            <a:off x="7743567" y="3663020"/>
            <a:ext cx="710974" cy="3772193"/>
          </a:xfrm>
          <a:prstGeom prst="bentConnector3">
            <a:avLst>
              <a:gd name="adj1" fmla="val 1631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2CECDF-0C41-4A23-8D24-2D5401AD0634}"/>
              </a:ext>
            </a:extLst>
          </p:cNvPr>
          <p:cNvCxnSpPr>
            <a:cxnSpLocks/>
            <a:stCxn id="13" idx="3"/>
            <a:endCxn id="161" idx="1"/>
          </p:cNvCxnSpPr>
          <p:nvPr/>
        </p:nvCxnSpPr>
        <p:spPr>
          <a:xfrm flipV="1">
            <a:off x="11429625" y="4935007"/>
            <a:ext cx="267952" cy="2469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/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080288-21B4-4671-A2C7-60CAA57B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1" y="5965795"/>
                <a:ext cx="391277" cy="391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/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9C3BD56-55BF-457C-A4AD-A7B9F1B6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22" y="4336827"/>
                <a:ext cx="391277" cy="11963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3D7D48-B849-4CFD-8192-A3C446DF9A80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>
            <a:off x="5471699" y="4935007"/>
            <a:ext cx="19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/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0A54921-3E37-4305-B9F3-2B80298B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3" y="5965794"/>
                <a:ext cx="553291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/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0CC8E21-3E81-4809-82BC-73828B9F1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794" y="5391178"/>
                <a:ext cx="553291" cy="39127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8C405C3-382F-40DE-830E-30554A7A8DD8}"/>
              </a:ext>
            </a:extLst>
          </p:cNvPr>
          <p:cNvSpPr/>
          <p:nvPr/>
        </p:nvSpPr>
        <p:spPr>
          <a:xfrm>
            <a:off x="9432122" y="5904604"/>
            <a:ext cx="1106058" cy="518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 embeddings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F7011F-087D-4C24-B5A5-9D78A937186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6756677" y="4935007"/>
            <a:ext cx="1159397" cy="1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7E4E6690-1A7C-4EAF-8BE8-2B67B74FA85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9022132" y="4936088"/>
            <a:ext cx="1222817" cy="245884"/>
          </a:xfrm>
          <a:prstGeom prst="bentConnector3">
            <a:avLst>
              <a:gd name="adj1" fmla="val 50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1D2FC1C-9796-4C46-AEFD-F2A20C398EFC}"/>
              </a:ext>
            </a:extLst>
          </p:cNvPr>
          <p:cNvCxnSpPr>
            <a:cxnSpLocks/>
            <a:stCxn id="107" idx="3"/>
            <a:endCxn id="13" idx="2"/>
          </p:cNvCxnSpPr>
          <p:nvPr/>
        </p:nvCxnSpPr>
        <p:spPr>
          <a:xfrm flipV="1">
            <a:off x="10538180" y="5687560"/>
            <a:ext cx="299107" cy="476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7" y="4336827"/>
                <a:ext cx="391277" cy="11963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576" y="5965804"/>
                <a:ext cx="391277" cy="39127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E554EA9D-EC51-4B11-ADEE-1794E4C91537}"/>
              </a:ext>
            </a:extLst>
          </p:cNvPr>
          <p:cNvCxnSpPr>
            <a:cxnSpLocks/>
            <a:stCxn id="13" idx="3"/>
            <a:endCxn id="162" idx="1"/>
          </p:cNvCxnSpPr>
          <p:nvPr/>
        </p:nvCxnSpPr>
        <p:spPr>
          <a:xfrm>
            <a:off x="11429625" y="5181972"/>
            <a:ext cx="267951" cy="97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486078" y="1328709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486078" y="2107357"/>
            <a:ext cx="1152000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485325" y="2886005"/>
            <a:ext cx="1152753" cy="517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2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2F8EC1E-0537-4B26-8DA5-BC4A396C188E}"/>
              </a:ext>
            </a:extLst>
          </p:cNvPr>
          <p:cNvSpPr/>
          <p:nvPr/>
        </p:nvSpPr>
        <p:spPr>
          <a:xfrm>
            <a:off x="1609156" y="1067184"/>
            <a:ext cx="8661810" cy="3154296"/>
          </a:xfrm>
          <a:prstGeom prst="roundRect">
            <a:avLst>
              <a:gd name="adj" fmla="val 6111"/>
            </a:avLst>
          </a:prstGeom>
          <a:solidFill>
            <a:srgbClr val="F1F2F9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DTN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F87214-6FE2-4429-83F6-2EFBD9BE0043}"/>
              </a:ext>
            </a:extLst>
          </p:cNvPr>
          <p:cNvSpPr/>
          <p:nvPr/>
        </p:nvSpPr>
        <p:spPr>
          <a:xfrm>
            <a:off x="1734158" y="1284741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68695B7-164D-495A-A476-2A73AACBBC5E}"/>
              </a:ext>
            </a:extLst>
          </p:cNvPr>
          <p:cNvSpPr/>
          <p:nvPr/>
        </p:nvSpPr>
        <p:spPr>
          <a:xfrm>
            <a:off x="1734158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704FEF2-495E-4A43-9197-89E20DF868CE}"/>
              </a:ext>
            </a:extLst>
          </p:cNvPr>
          <p:cNvSpPr/>
          <p:nvPr/>
        </p:nvSpPr>
        <p:spPr>
          <a:xfrm>
            <a:off x="1734158" y="2842037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BD3D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17B7FE-AB6C-F5BE-0479-53583C9D4820}"/>
              </a:ext>
            </a:extLst>
          </p:cNvPr>
          <p:cNvSpPr/>
          <p:nvPr/>
        </p:nvSpPr>
        <p:spPr>
          <a:xfrm>
            <a:off x="3210314" y="1284741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B87820-7C76-BB1C-ADB9-B0C07592D093}"/>
              </a:ext>
            </a:extLst>
          </p:cNvPr>
          <p:cNvSpPr/>
          <p:nvPr/>
        </p:nvSpPr>
        <p:spPr>
          <a:xfrm>
            <a:off x="3210314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BDB3E5E-66FA-0FDA-540B-C635EF3B8C85}"/>
              </a:ext>
            </a:extLst>
          </p:cNvPr>
          <p:cNvCxnSpPr>
            <a:cxnSpLocks/>
            <a:stCxn id="181" idx="2"/>
            <a:endCxn id="5" idx="0"/>
          </p:cNvCxnSpPr>
          <p:nvPr/>
        </p:nvCxnSpPr>
        <p:spPr>
          <a:xfrm rot="5400000">
            <a:off x="4062554" y="2151990"/>
            <a:ext cx="381526" cy="99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14A05FF-B089-556C-0012-BAA4755890E6}"/>
              </a:ext>
            </a:extLst>
          </p:cNvPr>
          <p:cNvCxnSpPr>
            <a:cxnSpLocks/>
            <a:stCxn id="150" idx="3"/>
            <a:endCxn id="192" idx="1"/>
          </p:cNvCxnSpPr>
          <p:nvPr/>
        </p:nvCxnSpPr>
        <p:spPr>
          <a:xfrm flipV="1">
            <a:off x="6801813" y="2322012"/>
            <a:ext cx="397799" cy="778648"/>
          </a:xfrm>
          <a:prstGeom prst="bentConnector3">
            <a:avLst>
              <a:gd name="adj1" fmla="val 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D0169C-2467-4A73-3320-80EFCE7CD9A5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rot="5400000" flipH="1" flipV="1">
            <a:off x="2901394" y="1210751"/>
            <a:ext cx="261402" cy="144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CE2D3A8-D324-2813-2E7B-F0F2A2CE1CB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995863" y="1404864"/>
            <a:ext cx="1691637" cy="138499"/>
          </a:xfrm>
          <a:prstGeom prst="bentConnector4">
            <a:avLst>
              <a:gd name="adj1" fmla="val 1351"/>
              <a:gd name="adj2" fmla="val 2501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/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BF7A942-CF4D-8423-8A1A-76EBDF689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54" y="1404864"/>
                <a:ext cx="262892" cy="276999"/>
              </a:xfrm>
              <a:prstGeom prst="rect">
                <a:avLst/>
              </a:prstGeom>
              <a:blipFill>
                <a:blip r:embed="rId3"/>
                <a:stretch>
                  <a:fillRect l="-22727" r="-2045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/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41226F-3E30-79E4-4924-E1C9B6A8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962160"/>
                <a:ext cx="262892" cy="276999"/>
              </a:xfrm>
              <a:prstGeom prst="rect">
                <a:avLst/>
              </a:prstGeom>
              <a:blipFill>
                <a:blip r:embed="rId4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D9503A-6DA1-D103-80C2-45A9ED3337F8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4297752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F4A1685-55A5-8BE4-2248-CF917FB05AB3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5011738" y="3100660"/>
            <a:ext cx="1658629" cy="138499"/>
          </a:xfrm>
          <a:prstGeom prst="bentConnector4">
            <a:avLst>
              <a:gd name="adj1" fmla="val 161"/>
              <a:gd name="adj2" fmla="val 2249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003E47F-C16E-71E4-B17D-5F373F922871}"/>
              </a:ext>
            </a:extLst>
          </p:cNvPr>
          <p:cNvCxnSpPr>
            <a:cxnSpLocks/>
            <a:stCxn id="126" idx="3"/>
            <a:endCxn id="76" idx="1"/>
          </p:cNvCxnSpPr>
          <p:nvPr/>
        </p:nvCxnSpPr>
        <p:spPr>
          <a:xfrm flipV="1">
            <a:off x="4884047" y="1543363"/>
            <a:ext cx="3234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/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F64882E-8FEB-4DC4-9C86-9D0BB2A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10" y="3620685"/>
                <a:ext cx="391277" cy="39127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496D889-7553-7C92-0B92-43D4F35FC312}"/>
              </a:ext>
            </a:extLst>
          </p:cNvPr>
          <p:cNvSpPr/>
          <p:nvPr/>
        </p:nvSpPr>
        <p:spPr>
          <a:xfrm>
            <a:off x="5207450" y="1284740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616BC84-748A-E18E-5402-292189A1E145}"/>
              </a:ext>
            </a:extLst>
          </p:cNvPr>
          <p:cNvSpPr/>
          <p:nvPr/>
        </p:nvSpPr>
        <p:spPr>
          <a:xfrm>
            <a:off x="5208012" y="2842037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CB53239-9792-AC96-78D9-AE78892D538F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886158" y="1543364"/>
            <a:ext cx="324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2D35322-4F65-BA64-B070-DDEDB511F128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4884047" y="3100660"/>
            <a:ext cx="3239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531AE8D-9040-5970-9FE0-A5BE152043D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2886911" y="3100660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/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77AC28-451B-8427-F193-FCEA10ED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1404864"/>
                <a:ext cx="262892" cy="276999"/>
              </a:xfrm>
              <a:prstGeom prst="rect">
                <a:avLst/>
              </a:prstGeom>
              <a:blipFill>
                <a:blip r:embed="rId6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927419D-F8BB-19D4-E33F-DB47C17E3553}"/>
              </a:ext>
            </a:extLst>
          </p:cNvPr>
          <p:cNvCxnSpPr>
            <a:cxnSpLocks/>
            <a:stCxn id="4" idx="3"/>
            <a:endCxn id="126" idx="1"/>
          </p:cNvCxnSpPr>
          <p:nvPr/>
        </p:nvCxnSpPr>
        <p:spPr>
          <a:xfrm>
            <a:off x="4297752" y="1543364"/>
            <a:ext cx="323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E32B4ABF-914C-5BFF-7634-E896CB3131B3}"/>
              </a:ext>
            </a:extLst>
          </p:cNvPr>
          <p:cNvCxnSpPr>
            <a:cxnSpLocks/>
            <a:stCxn id="33" idx="0"/>
            <a:endCxn id="126" idx="0"/>
          </p:cNvCxnSpPr>
          <p:nvPr/>
        </p:nvCxnSpPr>
        <p:spPr>
          <a:xfrm rot="16200000" flipH="1">
            <a:off x="3471317" y="123581"/>
            <a:ext cx="120123" cy="2442443"/>
          </a:xfrm>
          <a:prstGeom prst="bentConnector3">
            <a:avLst>
              <a:gd name="adj1" fmla="val -71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C6C4FF8-9357-C458-0B09-74CD013FEC65}"/>
              </a:ext>
            </a:extLst>
          </p:cNvPr>
          <p:cNvSpPr/>
          <p:nvPr/>
        </p:nvSpPr>
        <p:spPr>
          <a:xfrm>
            <a:off x="5201723" y="2064045"/>
            <a:ext cx="1087438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/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0BCE05C-5BCF-FA47-5EC0-5511A876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21" y="2962160"/>
                <a:ext cx="262892" cy="276999"/>
              </a:xfrm>
              <a:prstGeom prst="rect">
                <a:avLst/>
              </a:prstGeom>
              <a:blipFill>
                <a:blip r:embed="rId7"/>
                <a:stretch>
                  <a:fillRect l="-23256" r="-2325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668708-C51C-695F-1537-C13780C898FE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6294888" y="1543363"/>
            <a:ext cx="26116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F3A683C-1296-12DD-C0D9-DCB9663B7F37}"/>
              </a:ext>
            </a:extLst>
          </p:cNvPr>
          <p:cNvCxnSpPr>
            <a:cxnSpLocks/>
            <a:stCxn id="77" idx="3"/>
            <a:endCxn id="150" idx="1"/>
          </p:cNvCxnSpPr>
          <p:nvPr/>
        </p:nvCxnSpPr>
        <p:spPr>
          <a:xfrm>
            <a:off x="6295450" y="3100660"/>
            <a:ext cx="2434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AE8F406-247E-A5F0-6B7D-1E8D560972B2}"/>
              </a:ext>
            </a:extLst>
          </p:cNvPr>
          <p:cNvCxnSpPr>
            <a:cxnSpLocks/>
            <a:stCxn id="56" idx="2"/>
            <a:endCxn id="149" idx="3"/>
          </p:cNvCxnSpPr>
          <p:nvPr/>
        </p:nvCxnSpPr>
        <p:spPr>
          <a:xfrm rot="5400000">
            <a:off x="6167929" y="1803096"/>
            <a:ext cx="640805" cy="3983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/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E8A580E4-8206-B2B3-05D7-31C76B25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55" y="2183512"/>
                <a:ext cx="262892" cy="276999"/>
              </a:xfrm>
              <a:prstGeom prst="rect">
                <a:avLst/>
              </a:prstGeom>
              <a:blipFill>
                <a:blip r:embed="rId8"/>
                <a:stretch>
                  <a:fillRect l="-23256" r="-2325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414B378-86FA-0CB1-E938-731B85C65DA2}"/>
              </a:ext>
            </a:extLst>
          </p:cNvPr>
          <p:cNvCxnSpPr>
            <a:cxnSpLocks/>
            <a:stCxn id="149" idx="1"/>
            <a:endCxn id="181" idx="3"/>
          </p:cNvCxnSpPr>
          <p:nvPr/>
        </p:nvCxnSpPr>
        <p:spPr>
          <a:xfrm flipH="1" flipV="1">
            <a:off x="4884047" y="2322012"/>
            <a:ext cx="317676" cy="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CD9A9C8-1A3E-85FF-A501-5605CB79067F}"/>
              </a:ext>
            </a:extLst>
          </p:cNvPr>
          <p:cNvCxnSpPr>
            <a:cxnSpLocks/>
            <a:stCxn id="34" idx="3"/>
            <a:endCxn id="181" idx="1"/>
          </p:cNvCxnSpPr>
          <p:nvPr/>
        </p:nvCxnSpPr>
        <p:spPr>
          <a:xfrm>
            <a:off x="2886158" y="2322012"/>
            <a:ext cx="1734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C2FF5313-E353-259E-AFC0-FDA0819653CF}"/>
              </a:ext>
            </a:extLst>
          </p:cNvPr>
          <p:cNvSpPr/>
          <p:nvPr/>
        </p:nvSpPr>
        <p:spPr>
          <a:xfrm>
            <a:off x="7198860" y="1284740"/>
            <a:ext cx="1152000" cy="517246"/>
          </a:xfrm>
          <a:prstGeom prst="roundRect">
            <a:avLst/>
          </a:prstGeom>
          <a:solidFill>
            <a:srgbClr val="AFD7F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4F3E9F21-8CF2-D03E-D23D-8B030AF14461}"/>
              </a:ext>
            </a:extLst>
          </p:cNvPr>
          <p:cNvSpPr/>
          <p:nvPr/>
        </p:nvSpPr>
        <p:spPr>
          <a:xfrm>
            <a:off x="7199612" y="2063389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7FA335AC-D408-7821-2AC6-681235F90FBC}"/>
              </a:ext>
            </a:extLst>
          </p:cNvPr>
          <p:cNvCxnSpPr>
            <a:cxnSpLocks/>
            <a:stCxn id="56" idx="3"/>
            <a:endCxn id="191" idx="1"/>
          </p:cNvCxnSpPr>
          <p:nvPr/>
        </p:nvCxnSpPr>
        <p:spPr>
          <a:xfrm flipV="1">
            <a:off x="6818946" y="1543363"/>
            <a:ext cx="3799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E7DBA3D-04AA-2648-E6DF-BFCF16F39584}"/>
              </a:ext>
            </a:extLst>
          </p:cNvPr>
          <p:cNvCxnSpPr>
            <a:cxnSpLocks/>
            <a:stCxn id="73" idx="3"/>
            <a:endCxn id="200" idx="1"/>
          </p:cNvCxnSpPr>
          <p:nvPr/>
        </p:nvCxnSpPr>
        <p:spPr>
          <a:xfrm flipV="1">
            <a:off x="2520787" y="3816323"/>
            <a:ext cx="23834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693AD8-87B1-A1D8-5829-E416620A2B88}"/>
              </a:ext>
            </a:extLst>
          </p:cNvPr>
          <p:cNvSpPr/>
          <p:nvPr/>
        </p:nvSpPr>
        <p:spPr>
          <a:xfrm>
            <a:off x="4904236" y="3557700"/>
            <a:ext cx="168241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E(n) Position Update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C2D77DF7-5F9D-5107-998B-627CEDED656F}"/>
              </a:ext>
            </a:extLst>
          </p:cNvPr>
          <p:cNvCxnSpPr>
            <a:cxnSpLocks/>
            <a:stCxn id="192" idx="2"/>
            <a:endCxn id="215" idx="0"/>
          </p:cNvCxnSpPr>
          <p:nvPr/>
        </p:nvCxnSpPr>
        <p:spPr>
          <a:xfrm flipH="1">
            <a:off x="7770867" y="2580635"/>
            <a:ext cx="4745" cy="26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0C973A72-BDF8-025A-6E27-E49835F7070F}"/>
              </a:ext>
            </a:extLst>
          </p:cNvPr>
          <p:cNvCxnSpPr>
            <a:cxnSpLocks/>
            <a:stCxn id="191" idx="2"/>
            <a:endCxn id="215" idx="1"/>
          </p:cNvCxnSpPr>
          <p:nvPr/>
        </p:nvCxnSpPr>
        <p:spPr>
          <a:xfrm rot="5400000">
            <a:off x="6835527" y="2161327"/>
            <a:ext cx="1298674" cy="579993"/>
          </a:xfrm>
          <a:prstGeom prst="bentConnector4">
            <a:avLst>
              <a:gd name="adj1" fmla="val 14617"/>
              <a:gd name="adj2" fmla="val 1245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8400787-8A70-CF6D-C9A0-C648DBF57992}"/>
              </a:ext>
            </a:extLst>
          </p:cNvPr>
          <p:cNvSpPr/>
          <p:nvPr/>
        </p:nvSpPr>
        <p:spPr>
          <a:xfrm>
            <a:off x="7194867" y="2842037"/>
            <a:ext cx="1152000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6F63D5A-38D6-5B53-FEA6-5EBC97488F62}"/>
              </a:ext>
            </a:extLst>
          </p:cNvPr>
          <p:cNvCxnSpPr>
            <a:cxnSpLocks/>
            <a:stCxn id="215" idx="2"/>
            <a:endCxn id="200" idx="0"/>
          </p:cNvCxnSpPr>
          <p:nvPr/>
        </p:nvCxnSpPr>
        <p:spPr>
          <a:xfrm rot="5400000">
            <a:off x="6658947" y="2445779"/>
            <a:ext cx="198417" cy="2025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/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solidFill>
                <a:srgbClr val="E6C9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7191930F-981C-9A09-E583-7B665462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41" y="3621352"/>
                <a:ext cx="391277" cy="39127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81E6BD07-722B-AA6A-997A-52F1FEDA6D2A}"/>
              </a:ext>
            </a:extLst>
          </p:cNvPr>
          <p:cNvCxnSpPr>
            <a:cxnSpLocks/>
            <a:stCxn id="200" idx="3"/>
            <a:endCxn id="228" idx="1"/>
          </p:cNvCxnSpPr>
          <p:nvPr/>
        </p:nvCxnSpPr>
        <p:spPr>
          <a:xfrm>
            <a:off x="6586647" y="3816323"/>
            <a:ext cx="543494" cy="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2C2F05F-5631-6C93-79A0-DDC917EC7803}"/>
              </a:ext>
            </a:extLst>
          </p:cNvPr>
          <p:cNvSpPr/>
          <p:nvPr/>
        </p:nvSpPr>
        <p:spPr>
          <a:xfrm>
            <a:off x="8060863" y="3561068"/>
            <a:ext cx="1152001" cy="517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3CCEB50-E851-CF6E-06FD-8E4187400A21}"/>
              </a:ext>
            </a:extLst>
          </p:cNvPr>
          <p:cNvCxnSpPr>
            <a:cxnSpLocks/>
            <a:stCxn id="228" idx="3"/>
            <a:endCxn id="236" idx="1"/>
          </p:cNvCxnSpPr>
          <p:nvPr/>
        </p:nvCxnSpPr>
        <p:spPr>
          <a:xfrm>
            <a:off x="7521418" y="3816991"/>
            <a:ext cx="539445" cy="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/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: 圆角 245">
                <a:extLst>
                  <a:ext uri="{FF2B5EF4-FFF2-40B4-BE49-F238E27FC236}">
                    <a16:creationId xmlns:a16="http://schemas.microsoft.com/office/drawing/2014/main" id="{C2BF4557-6BA9-7126-3032-5C89D38C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225478"/>
                <a:ext cx="553291" cy="39127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/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: 圆角 246">
                <a:extLst>
                  <a:ext uri="{FF2B5EF4-FFF2-40B4-BE49-F238E27FC236}">
                    <a16:creationId xmlns:a16="http://schemas.microsoft.com/office/drawing/2014/main" id="{6ACB7A9F-D6BE-D1C2-7B20-B73D3F1B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7" y="3684246"/>
                <a:ext cx="553291" cy="39127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1396A5EA-2328-8EDE-DCA3-0E646433FA44}"/>
              </a:ext>
            </a:extLst>
          </p:cNvPr>
          <p:cNvCxnSpPr>
            <a:cxnSpLocks/>
            <a:stCxn id="236" idx="3"/>
            <a:endCxn id="247" idx="1"/>
          </p:cNvCxnSpPr>
          <p:nvPr/>
        </p:nvCxnSpPr>
        <p:spPr>
          <a:xfrm>
            <a:off x="9212864" y="3819691"/>
            <a:ext cx="226173" cy="60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7941CCFC-F87C-2A90-B330-77430F4DBE20}"/>
              </a:ext>
            </a:extLst>
          </p:cNvPr>
          <p:cNvCxnSpPr>
            <a:cxnSpLocks/>
            <a:stCxn id="236" idx="3"/>
            <a:endCxn id="246" idx="1"/>
          </p:cNvCxnSpPr>
          <p:nvPr/>
        </p:nvCxnSpPr>
        <p:spPr>
          <a:xfrm flipV="1">
            <a:off x="9212864" y="3421117"/>
            <a:ext cx="226173" cy="398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231D5B3A-3DBE-4B5E-94CC-AB378D676F94}"/>
              </a:ext>
            </a:extLst>
          </p:cNvPr>
          <p:cNvSpPr/>
          <p:nvPr/>
        </p:nvSpPr>
        <p:spPr>
          <a:xfrm>
            <a:off x="8853470" y="1759063"/>
            <a:ext cx="1152000" cy="517246"/>
          </a:xfrm>
          <a:prstGeom prst="roundRect">
            <a:avLst/>
          </a:prstGeom>
          <a:solidFill>
            <a:srgbClr val="95D5B2"/>
          </a:solidFill>
          <a:ln>
            <a:solidFill>
              <a:srgbClr val="3484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Pair-wise 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813A788B-4442-BC9F-6115-80449033AF4C}"/>
              </a:ext>
            </a:extLst>
          </p:cNvPr>
          <p:cNvSpPr/>
          <p:nvPr/>
        </p:nvSpPr>
        <p:spPr>
          <a:xfrm>
            <a:off x="8853093" y="2508945"/>
            <a:ext cx="1152753" cy="517246"/>
          </a:xfrm>
          <a:prstGeom prst="roundRect">
            <a:avLst/>
          </a:prstGeom>
          <a:solidFill>
            <a:srgbClr val="F1ABAB"/>
          </a:solidFill>
          <a:ln>
            <a:solidFill>
              <a:srgbClr val="AB1D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Triplet-wise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761E0F7F-9853-7E8E-DD45-8682F70C58AC}"/>
              </a:ext>
            </a:extLst>
          </p:cNvPr>
          <p:cNvCxnSpPr>
            <a:cxnSpLocks/>
            <a:stCxn id="246" idx="3"/>
            <a:endCxn id="254" idx="2"/>
          </p:cNvCxnSpPr>
          <p:nvPr/>
        </p:nvCxnSpPr>
        <p:spPr>
          <a:xfrm flipH="1" flipV="1">
            <a:off x="9429470" y="2276309"/>
            <a:ext cx="562858" cy="1144808"/>
          </a:xfrm>
          <a:prstGeom prst="bentConnector4">
            <a:avLst>
              <a:gd name="adj1" fmla="val -14290"/>
              <a:gd name="adj2" fmla="val 892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1768828-BBA4-E2E2-A297-E3042C037E7E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8350860" y="1543363"/>
            <a:ext cx="23300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18EE17CA-463E-69F4-CE43-7A888183E255}"/>
              </a:ext>
            </a:extLst>
          </p:cNvPr>
          <p:cNvCxnSpPr>
            <a:cxnSpLocks/>
            <a:stCxn id="192" idx="3"/>
            <a:endCxn id="254" idx="1"/>
          </p:cNvCxnSpPr>
          <p:nvPr/>
        </p:nvCxnSpPr>
        <p:spPr>
          <a:xfrm flipV="1">
            <a:off x="8351612" y="2017686"/>
            <a:ext cx="501858" cy="304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F8A160E-7487-740B-7271-6FC677A193F8}"/>
              </a:ext>
            </a:extLst>
          </p:cNvPr>
          <p:cNvCxnSpPr>
            <a:cxnSpLocks/>
            <a:stCxn id="191" idx="3"/>
            <a:endCxn id="254" idx="1"/>
          </p:cNvCxnSpPr>
          <p:nvPr/>
        </p:nvCxnSpPr>
        <p:spPr>
          <a:xfrm>
            <a:off x="8350860" y="1543363"/>
            <a:ext cx="502610" cy="474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FCEAB989-774B-9987-9DAE-184AC9AA034C}"/>
              </a:ext>
            </a:extLst>
          </p:cNvPr>
          <p:cNvCxnSpPr>
            <a:cxnSpLocks/>
            <a:stCxn id="191" idx="3"/>
            <a:endCxn id="255" idx="1"/>
          </p:cNvCxnSpPr>
          <p:nvPr/>
        </p:nvCxnSpPr>
        <p:spPr>
          <a:xfrm>
            <a:off x="8350860" y="1543363"/>
            <a:ext cx="502233" cy="1224205"/>
          </a:xfrm>
          <a:prstGeom prst="bentConnector3">
            <a:avLst>
              <a:gd name="adj1" fmla="val 2875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3D192918-6AF4-6B0E-FB5A-2820F37E9521}"/>
              </a:ext>
            </a:extLst>
          </p:cNvPr>
          <p:cNvCxnSpPr>
            <a:cxnSpLocks/>
            <a:stCxn id="247" idx="3"/>
            <a:endCxn id="255" idx="2"/>
          </p:cNvCxnSpPr>
          <p:nvPr/>
        </p:nvCxnSpPr>
        <p:spPr>
          <a:xfrm flipH="1" flipV="1">
            <a:off x="9429470" y="3026191"/>
            <a:ext cx="562858" cy="853694"/>
          </a:xfrm>
          <a:prstGeom prst="bentConnector4">
            <a:avLst>
              <a:gd name="adj1" fmla="val -27978"/>
              <a:gd name="adj2" fmla="val 8704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6104276C-EAF2-B9A7-4511-58466DB44DAB}"/>
              </a:ext>
            </a:extLst>
          </p:cNvPr>
          <p:cNvCxnSpPr>
            <a:cxnSpLocks/>
            <a:stCxn id="254" idx="3"/>
          </p:cNvCxnSpPr>
          <p:nvPr/>
        </p:nvCxnSpPr>
        <p:spPr>
          <a:xfrm>
            <a:off x="10005470" y="2017686"/>
            <a:ext cx="6754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F71EF90-AE3E-BBEE-E21A-40D0FEA803ED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10005846" y="2767568"/>
            <a:ext cx="675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FA5D4545-8AFD-1988-6269-097CB751F1AF}"/>
              </a:ext>
            </a:extLst>
          </p:cNvPr>
          <p:cNvCxnSpPr>
            <a:cxnSpLocks/>
            <a:stCxn id="228" idx="2"/>
          </p:cNvCxnSpPr>
          <p:nvPr/>
        </p:nvCxnSpPr>
        <p:spPr>
          <a:xfrm rot="16200000" flipH="1">
            <a:off x="8939328" y="2399081"/>
            <a:ext cx="128082" cy="33551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/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B166A891-6EE4-4BD5-CD39-2091D233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44" y="1186452"/>
                <a:ext cx="317651" cy="215444"/>
              </a:xfrm>
              <a:prstGeom prst="rect">
                <a:avLst/>
              </a:prstGeom>
              <a:blipFill>
                <a:blip r:embed="rId12"/>
                <a:stretch>
                  <a:fillRect l="-7692" r="-9615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09CEE2-4721-048D-8C20-979428C7BEF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03048" y="3816324"/>
            <a:ext cx="1026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B9A15ED4-A584-F796-7349-319551D0EBD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03048" y="3100660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EBC74CB8-5B29-8CBC-21A3-52FBF005DE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103048" y="2322012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1B122A9F-6157-B935-0276-7E156B57844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103048" y="1543364"/>
            <a:ext cx="631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GFLoss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307639-7833-9635-0E88-D5FD167011B5}"/>
              </a:ext>
            </a:extLst>
          </p:cNvPr>
          <p:cNvSpPr/>
          <p:nvPr/>
        </p:nvSpPr>
        <p:spPr>
          <a:xfrm>
            <a:off x="10723189" y="393404"/>
            <a:ext cx="786420" cy="102665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/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5C14618D-DB3C-40C2-B19A-4B0396F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1057871"/>
                <a:ext cx="306000" cy="6144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/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C4916F56-E05E-43FD-B4C5-DEE3C585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06" y="2146861"/>
                <a:ext cx="306000" cy="30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/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solidFill>
                <a:srgbClr val="C8B4E1"/>
              </a:solidFill>
              <a:ln>
                <a:solidFill>
                  <a:srgbClr val="833D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E308B3C-1FEF-9E33-BF11-639A9985C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70" y="2929179"/>
                <a:ext cx="302536" cy="302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833D77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66F53A8-6982-D3A2-CBEB-6DEBBF7E8DCD}"/>
              </a:ext>
            </a:extLst>
          </p:cNvPr>
          <p:cNvGrpSpPr/>
          <p:nvPr/>
        </p:nvGrpSpPr>
        <p:grpSpPr>
          <a:xfrm>
            <a:off x="2279995" y="1071789"/>
            <a:ext cx="697627" cy="763969"/>
            <a:chOff x="2279995" y="1071789"/>
            <a:chExt cx="697627" cy="76396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E79811-4822-C50D-1834-6F2609E0A9FA}"/>
                </a:ext>
              </a:extLst>
            </p:cNvPr>
            <p:cNvSpPr txBox="1"/>
            <p:nvPr/>
          </p:nvSpPr>
          <p:spPr>
            <a:xfrm>
              <a:off x="2279995" y="158953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原子种类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F869A8-B831-A49A-6FD2-50086AEFFFB3}"/>
                </a:ext>
              </a:extLst>
            </p:cNvPr>
            <p:cNvGrpSpPr/>
            <p:nvPr/>
          </p:nvGrpSpPr>
          <p:grpSpPr>
            <a:xfrm>
              <a:off x="2331438" y="1071789"/>
              <a:ext cx="108000" cy="540000"/>
              <a:chOff x="2814108" y="1262161"/>
              <a:chExt cx="108000" cy="54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275FC9-DED1-6BE4-ED6B-34A0CD330C22}"/>
                  </a:ext>
                </a:extLst>
              </p:cNvPr>
              <p:cNvSpPr/>
              <p:nvPr/>
            </p:nvSpPr>
            <p:spPr>
              <a:xfrm>
                <a:off x="2814108" y="1262161"/>
                <a:ext cx="108000" cy="108000"/>
              </a:xfrm>
              <a:prstGeom prst="rect">
                <a:avLst/>
              </a:prstGeom>
              <a:solidFill>
                <a:srgbClr val="CEE6FA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B9819B-A256-04E5-4E4D-E20E27A23DFF}"/>
                  </a:ext>
                </a:extLst>
              </p:cNvPr>
              <p:cNvSpPr/>
              <p:nvPr/>
            </p:nvSpPr>
            <p:spPr>
              <a:xfrm>
                <a:off x="2814108" y="1370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B9660C-EC83-4A16-E50F-55905852505D}"/>
                  </a:ext>
                </a:extLst>
              </p:cNvPr>
              <p:cNvSpPr/>
              <p:nvPr/>
            </p:nvSpPr>
            <p:spPr>
              <a:xfrm>
                <a:off x="2814108" y="1478161"/>
                <a:ext cx="108000" cy="108000"/>
              </a:xfrm>
              <a:prstGeom prst="rect">
                <a:avLst/>
              </a:prstGeom>
              <a:solidFill>
                <a:srgbClr val="5BACEF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F05A22D-0F6F-DF4D-C8FD-3F265BBC410B}"/>
                  </a:ext>
                </a:extLst>
              </p:cNvPr>
              <p:cNvSpPr/>
              <p:nvPr/>
            </p:nvSpPr>
            <p:spPr>
              <a:xfrm>
                <a:off x="2814108" y="1586161"/>
                <a:ext cx="108000" cy="108000"/>
              </a:xfrm>
              <a:prstGeom prst="rect">
                <a:avLst/>
              </a:prstGeom>
              <a:solidFill>
                <a:srgbClr val="EDF6FD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7527B9-BB1D-B0D2-13B5-2E2BE7292777}"/>
                  </a:ext>
                </a:extLst>
              </p:cNvPr>
              <p:cNvSpPr/>
              <p:nvPr/>
            </p:nvSpPr>
            <p:spPr>
              <a:xfrm>
                <a:off x="2814108" y="1694161"/>
                <a:ext cx="108000" cy="108000"/>
              </a:xfrm>
              <a:prstGeom prst="rect">
                <a:avLst/>
              </a:prstGeom>
              <a:solidFill>
                <a:srgbClr val="AFD7F7"/>
              </a:solidFill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D92126-CED2-2005-F93E-827D046F8611}"/>
                </a:ext>
              </a:extLst>
            </p:cNvPr>
            <p:cNvSpPr/>
            <p:nvPr/>
          </p:nvSpPr>
          <p:spPr>
            <a:xfrm>
              <a:off x="271217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9DB9ED-EB79-5DA7-B75C-0EBEBFF9D1EC}"/>
                </a:ext>
              </a:extLst>
            </p:cNvPr>
            <p:cNvSpPr/>
            <p:nvPr/>
          </p:nvSpPr>
          <p:spPr>
            <a:xfrm>
              <a:off x="271217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827542-D3E8-BCB7-E1CF-4702D172D79C}"/>
                </a:ext>
              </a:extLst>
            </p:cNvPr>
            <p:cNvSpPr/>
            <p:nvPr/>
          </p:nvSpPr>
          <p:spPr>
            <a:xfrm>
              <a:off x="271217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EBEDEAC-EEA7-6DDF-AF74-5ED8E32CD5E3}"/>
                </a:ext>
              </a:extLst>
            </p:cNvPr>
            <p:cNvSpPr/>
            <p:nvPr/>
          </p:nvSpPr>
          <p:spPr>
            <a:xfrm>
              <a:off x="271217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31B62BB-C350-9CB4-5E9C-A597B1C95B72}"/>
                </a:ext>
              </a:extLst>
            </p:cNvPr>
            <p:cNvSpPr/>
            <p:nvPr/>
          </p:nvSpPr>
          <p:spPr>
            <a:xfrm>
              <a:off x="271217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138DC7-26A2-9D99-20B1-C13FEDF190AF}"/>
                </a:ext>
              </a:extLst>
            </p:cNvPr>
            <p:cNvSpPr txBox="1"/>
            <p:nvPr/>
          </p:nvSpPr>
          <p:spPr>
            <a:xfrm>
              <a:off x="2404747" y="11610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EBE3E7B-70B0-F370-A292-1DF0E8E9871E}"/>
                </a:ext>
              </a:extLst>
            </p:cNvPr>
            <p:cNvSpPr/>
            <p:nvPr/>
          </p:nvSpPr>
          <p:spPr>
            <a:xfrm>
              <a:off x="2816610" y="1071789"/>
              <a:ext cx="108000" cy="108000"/>
            </a:xfrm>
            <a:prstGeom prst="rect">
              <a:avLst/>
            </a:prstGeom>
            <a:solidFill>
              <a:srgbClr val="CEE6FA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F558D33-BF9C-DE3C-EADB-C06505BC4BAC}"/>
                </a:ext>
              </a:extLst>
            </p:cNvPr>
            <p:cNvSpPr/>
            <p:nvPr/>
          </p:nvSpPr>
          <p:spPr>
            <a:xfrm>
              <a:off x="2816610" y="1179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F2BD499-E65F-9132-30FC-91E3F9E08C9C}"/>
                </a:ext>
              </a:extLst>
            </p:cNvPr>
            <p:cNvSpPr/>
            <p:nvPr/>
          </p:nvSpPr>
          <p:spPr>
            <a:xfrm>
              <a:off x="2816610" y="1287789"/>
              <a:ext cx="108000" cy="108000"/>
            </a:xfrm>
            <a:prstGeom prst="rect">
              <a:avLst/>
            </a:prstGeom>
            <a:solidFill>
              <a:srgbClr val="5BACEF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3D1A7E3-00D1-58E1-27E8-85354A59F94F}"/>
                </a:ext>
              </a:extLst>
            </p:cNvPr>
            <p:cNvSpPr/>
            <p:nvPr/>
          </p:nvSpPr>
          <p:spPr>
            <a:xfrm>
              <a:off x="2816610" y="1395789"/>
              <a:ext cx="108000" cy="108000"/>
            </a:xfrm>
            <a:prstGeom prst="rect">
              <a:avLst/>
            </a:prstGeom>
            <a:solidFill>
              <a:srgbClr val="EDF6FD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7745EA2-422D-6532-4D2F-0A3E970ACE93}"/>
                </a:ext>
              </a:extLst>
            </p:cNvPr>
            <p:cNvSpPr/>
            <p:nvPr/>
          </p:nvSpPr>
          <p:spPr>
            <a:xfrm>
              <a:off x="2816610" y="1503789"/>
              <a:ext cx="108000" cy="108000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1BAA1-CD91-A53F-45DE-E362EB352394}"/>
              </a:ext>
            </a:extLst>
          </p:cNvPr>
          <p:cNvSpPr txBox="1"/>
          <p:nvPr/>
        </p:nvSpPr>
        <p:spPr>
          <a:xfrm>
            <a:off x="2217546" y="25398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原子对距离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53DA0C-3B07-4C71-8EDE-E12723B3AB9F}"/>
              </a:ext>
            </a:extLst>
          </p:cNvPr>
          <p:cNvGrpSpPr/>
          <p:nvPr/>
        </p:nvGrpSpPr>
        <p:grpSpPr>
          <a:xfrm>
            <a:off x="2333107" y="2026326"/>
            <a:ext cx="593173" cy="540000"/>
            <a:chOff x="2333107" y="2026326"/>
            <a:chExt cx="593173" cy="54000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E5739F-8007-6A23-3F0F-C0C2E159333F}"/>
                </a:ext>
              </a:extLst>
            </p:cNvPr>
            <p:cNvSpPr/>
            <p:nvPr/>
          </p:nvSpPr>
          <p:spPr>
            <a:xfrm>
              <a:off x="2333107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6E362BEF-788C-BB40-EDDD-020E390B4C3D}"/>
                </a:ext>
              </a:extLst>
            </p:cNvPr>
            <p:cNvSpPr/>
            <p:nvPr/>
          </p:nvSpPr>
          <p:spPr>
            <a:xfrm>
              <a:off x="2333107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5B8C59EC-D14B-BD19-DDAC-CD89035BF7CA}"/>
                </a:ext>
              </a:extLst>
            </p:cNvPr>
            <p:cNvSpPr/>
            <p:nvPr/>
          </p:nvSpPr>
          <p:spPr>
            <a:xfrm>
              <a:off x="2333107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EB2F439C-7C01-ADFE-EFDC-BF79111978D9}"/>
                </a:ext>
              </a:extLst>
            </p:cNvPr>
            <p:cNvSpPr/>
            <p:nvPr/>
          </p:nvSpPr>
          <p:spPr>
            <a:xfrm>
              <a:off x="2333107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6DE1B93D-D319-03FF-9CB4-DC5F9C294134}"/>
                </a:ext>
              </a:extLst>
            </p:cNvPr>
            <p:cNvSpPr/>
            <p:nvPr/>
          </p:nvSpPr>
          <p:spPr>
            <a:xfrm>
              <a:off x="2333107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1A6398-E36B-24EA-F028-B0191DEBEC01}"/>
                </a:ext>
              </a:extLst>
            </p:cNvPr>
            <p:cNvSpPr txBox="1"/>
            <p:nvPr/>
          </p:nvSpPr>
          <p:spPr>
            <a:xfrm>
              <a:off x="2406416" y="211560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5ADA01A-0843-FBDB-621F-93977FBFAEB9}"/>
                </a:ext>
              </a:extLst>
            </p:cNvPr>
            <p:cNvSpPr/>
            <p:nvPr/>
          </p:nvSpPr>
          <p:spPr>
            <a:xfrm>
              <a:off x="2710663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2ED804A-5803-0B2A-8F46-61F74897E198}"/>
                </a:ext>
              </a:extLst>
            </p:cNvPr>
            <p:cNvSpPr/>
            <p:nvPr/>
          </p:nvSpPr>
          <p:spPr>
            <a:xfrm>
              <a:off x="2710663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A661DF64-9559-FEAF-CFDC-98ACA3C5A1CA}"/>
                </a:ext>
              </a:extLst>
            </p:cNvPr>
            <p:cNvSpPr/>
            <p:nvPr/>
          </p:nvSpPr>
          <p:spPr>
            <a:xfrm>
              <a:off x="2710663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B9ABF81-0537-342A-4B6C-7330178608EF}"/>
                </a:ext>
              </a:extLst>
            </p:cNvPr>
            <p:cNvSpPr/>
            <p:nvPr/>
          </p:nvSpPr>
          <p:spPr>
            <a:xfrm>
              <a:off x="2710663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CCD46AD-E000-4E09-19BF-B752A8BF4606}"/>
                </a:ext>
              </a:extLst>
            </p:cNvPr>
            <p:cNvSpPr/>
            <p:nvPr/>
          </p:nvSpPr>
          <p:spPr>
            <a:xfrm>
              <a:off x="2710663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991BFAAA-E1D7-E76B-E254-E9F16B481167}"/>
                </a:ext>
              </a:extLst>
            </p:cNvPr>
            <p:cNvSpPr/>
            <p:nvPr/>
          </p:nvSpPr>
          <p:spPr>
            <a:xfrm>
              <a:off x="2818280" y="2026326"/>
              <a:ext cx="108000" cy="108000"/>
            </a:xfrm>
            <a:prstGeom prst="rect">
              <a:avLst/>
            </a:prstGeom>
            <a:solidFill>
              <a:srgbClr val="FFE699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E34B09C-0C9D-A07D-F842-3117FAEF5716}"/>
                </a:ext>
              </a:extLst>
            </p:cNvPr>
            <p:cNvSpPr/>
            <p:nvPr/>
          </p:nvSpPr>
          <p:spPr>
            <a:xfrm>
              <a:off x="2818280" y="2134326"/>
              <a:ext cx="108000" cy="108000"/>
            </a:xfrm>
            <a:prstGeom prst="rect">
              <a:avLst/>
            </a:prstGeom>
            <a:solidFill>
              <a:srgbClr val="FFC50D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14B3939-BB7F-74FF-A1C2-74BEB116CBDD}"/>
                </a:ext>
              </a:extLst>
            </p:cNvPr>
            <p:cNvSpPr/>
            <p:nvPr/>
          </p:nvSpPr>
          <p:spPr>
            <a:xfrm>
              <a:off x="2818280" y="2242326"/>
              <a:ext cx="108000" cy="108000"/>
            </a:xfrm>
            <a:prstGeom prst="rect">
              <a:avLst/>
            </a:prstGeom>
            <a:solidFill>
              <a:srgbClr val="FFDA65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E5EA21D-9CC2-26B4-0C03-05E2853BCFC8}"/>
                </a:ext>
              </a:extLst>
            </p:cNvPr>
            <p:cNvSpPr/>
            <p:nvPr/>
          </p:nvSpPr>
          <p:spPr>
            <a:xfrm>
              <a:off x="2818280" y="2350326"/>
              <a:ext cx="108000" cy="108000"/>
            </a:xfrm>
            <a:prstGeom prst="rect">
              <a:avLst/>
            </a:prstGeom>
            <a:solidFill>
              <a:srgbClr val="FFF0C1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0DFF748-9416-752C-8F44-793AC74B83EB}"/>
                </a:ext>
              </a:extLst>
            </p:cNvPr>
            <p:cNvSpPr/>
            <p:nvPr/>
          </p:nvSpPr>
          <p:spPr>
            <a:xfrm>
              <a:off x="2818280" y="2458326"/>
              <a:ext cx="108000" cy="108000"/>
            </a:xfrm>
            <a:prstGeom prst="rect">
              <a:avLst/>
            </a:prstGeom>
            <a:solidFill>
              <a:srgbClr val="FFE9A3"/>
            </a:solidFill>
            <a:ln w="9525">
              <a:solidFill>
                <a:srgbClr val="544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矩形: 圆角 262">
            <a:extLst>
              <a:ext uri="{FF2B5EF4-FFF2-40B4-BE49-F238E27FC236}">
                <a16:creationId xmlns:a16="http://schemas.microsoft.com/office/drawing/2014/main" id="{644C2528-CE6E-B3B5-7F72-9ACA83D074D8}"/>
              </a:ext>
            </a:extLst>
          </p:cNvPr>
          <p:cNvSpPr/>
          <p:nvPr/>
        </p:nvSpPr>
        <p:spPr>
          <a:xfrm>
            <a:off x="3344446" y="2106000"/>
            <a:ext cx="822661" cy="391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成键预测</a:t>
            </a: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7EB16AB-6253-5080-8139-386B03C24AB5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1913806" y="136507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191D2E35-31A6-208B-DAD0-50C91874542A}"/>
              </a:ext>
            </a:extLst>
          </p:cNvPr>
          <p:cNvCxnSpPr>
            <a:cxnSpLocks/>
            <a:stCxn id="284" idx="2"/>
            <a:endCxn id="331" idx="0"/>
          </p:cNvCxnSpPr>
          <p:nvPr/>
        </p:nvCxnSpPr>
        <p:spPr>
          <a:xfrm>
            <a:off x="4938714" y="2266851"/>
            <a:ext cx="46" cy="230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492BB68-45EB-49A0-A79D-7A19E6461284}"/>
              </a:ext>
            </a:extLst>
          </p:cNvPr>
          <p:cNvGrpSpPr/>
          <p:nvPr/>
        </p:nvGrpSpPr>
        <p:grpSpPr>
          <a:xfrm>
            <a:off x="3345598" y="959121"/>
            <a:ext cx="825867" cy="833641"/>
            <a:chOff x="3342847" y="983103"/>
            <a:chExt cx="825867" cy="833641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0081DC74-57DB-487D-15C8-B9624973D8AA}"/>
                </a:ext>
              </a:extLst>
            </p:cNvPr>
            <p:cNvGrpSpPr/>
            <p:nvPr/>
          </p:nvGrpSpPr>
          <p:grpSpPr>
            <a:xfrm>
              <a:off x="3517137" y="983103"/>
              <a:ext cx="535550" cy="584361"/>
              <a:chOff x="3347096" y="992368"/>
              <a:chExt cx="535550" cy="584361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5773654-E086-E962-C2DD-AF6D2C3743B2}"/>
                  </a:ext>
                </a:extLst>
              </p:cNvPr>
              <p:cNvGrpSpPr/>
              <p:nvPr/>
            </p:nvGrpSpPr>
            <p:grpSpPr>
              <a:xfrm>
                <a:off x="3347096" y="992368"/>
                <a:ext cx="534660" cy="216092"/>
                <a:chOff x="3422599" y="1033421"/>
                <a:chExt cx="534660" cy="216092"/>
              </a:xfrm>
            </p:grpSpPr>
            <p:sp>
              <p:nvSpPr>
                <p:cNvPr id="31" name="立方体 30">
                  <a:extLst>
                    <a:ext uri="{FF2B5EF4-FFF2-40B4-BE49-F238E27FC236}">
                      <a16:creationId xmlns:a16="http://schemas.microsoft.com/office/drawing/2014/main" id="{2B4B0339-1E0F-3E35-421C-5E9E1330932B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9EB465B5-22B9-7588-41F6-168706020D2B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EDD09FAA-189B-C8B5-8303-EA22D028DEB6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立方体 40">
                  <a:extLst>
                    <a:ext uri="{FF2B5EF4-FFF2-40B4-BE49-F238E27FC236}">
                      <a16:creationId xmlns:a16="http://schemas.microsoft.com/office/drawing/2014/main" id="{51356B7C-9C87-F630-D317-7DC5FE6272D9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6001F5FE-E934-52E7-3DAC-B0E0C805547F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3C2AAE74-23E2-1FCC-6C27-5B71C4F71D7F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立方体 46">
                  <a:extLst>
                    <a:ext uri="{FF2B5EF4-FFF2-40B4-BE49-F238E27FC236}">
                      <a16:creationId xmlns:a16="http://schemas.microsoft.com/office/drawing/2014/main" id="{28A784E1-1352-ABAB-E42C-A50F22A7ECB6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立方体 47">
                  <a:extLst>
                    <a:ext uri="{FF2B5EF4-FFF2-40B4-BE49-F238E27FC236}">
                      <a16:creationId xmlns:a16="http://schemas.microsoft.com/office/drawing/2014/main" id="{1D160D57-4F36-46EE-9314-B40714B6ECFC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B9DCE7AF-A3EC-8867-AB3D-5A0FC15B5BD7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立方体 51">
                  <a:extLst>
                    <a:ext uri="{FF2B5EF4-FFF2-40B4-BE49-F238E27FC236}">
                      <a16:creationId xmlns:a16="http://schemas.microsoft.com/office/drawing/2014/main" id="{A778D43D-6F89-D5AC-6F50-F258C5386AAD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立方体 52">
                  <a:extLst>
                    <a:ext uri="{FF2B5EF4-FFF2-40B4-BE49-F238E27FC236}">
                      <a16:creationId xmlns:a16="http://schemas.microsoft.com/office/drawing/2014/main" id="{DA8A4914-788D-9162-777F-6F2DB692A9D0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立方体 55">
                  <a:extLst>
                    <a:ext uri="{FF2B5EF4-FFF2-40B4-BE49-F238E27FC236}">
                      <a16:creationId xmlns:a16="http://schemas.microsoft.com/office/drawing/2014/main" id="{0BFAF0F9-2B77-6783-664B-0F9D33603AD0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立方体 56">
                  <a:extLst>
                    <a:ext uri="{FF2B5EF4-FFF2-40B4-BE49-F238E27FC236}">
                      <a16:creationId xmlns:a16="http://schemas.microsoft.com/office/drawing/2014/main" id="{DF9453A6-61A3-BFD7-189F-944F9973C116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B5445134-1050-4A83-815E-E41962409BA7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>
                  <a:extLst>
                    <a:ext uri="{FF2B5EF4-FFF2-40B4-BE49-F238E27FC236}">
                      <a16:creationId xmlns:a16="http://schemas.microsoft.com/office/drawing/2014/main" id="{8433E304-36C7-8ED5-7871-6DD4167B8298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立方体 59">
                  <a:extLst>
                    <a:ext uri="{FF2B5EF4-FFF2-40B4-BE49-F238E27FC236}">
                      <a16:creationId xmlns:a16="http://schemas.microsoft.com/office/drawing/2014/main" id="{C649E2E2-A3D0-DFB1-DFE2-CB01D8C9598F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D9767256-47BF-3760-94C9-3295BC06C95B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5AA900E7-279F-1012-7D16-939F47FA9159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9422FA10-E2E0-666A-88B9-60185ABFC89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DE36BCB8-4E2D-F3C0-B6D9-3E3B0416618C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立方体 64">
                  <a:extLst>
                    <a:ext uri="{FF2B5EF4-FFF2-40B4-BE49-F238E27FC236}">
                      <a16:creationId xmlns:a16="http://schemas.microsoft.com/office/drawing/2014/main" id="{AD4F1D30-B0E8-D8B8-02AF-D7D3948CD022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立方体 65">
                  <a:extLst>
                    <a:ext uri="{FF2B5EF4-FFF2-40B4-BE49-F238E27FC236}">
                      <a16:creationId xmlns:a16="http://schemas.microsoft.com/office/drawing/2014/main" id="{7868B7B3-6339-F27F-F7D5-72B3FF7BABD3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立方体 66">
                  <a:extLst>
                    <a:ext uri="{FF2B5EF4-FFF2-40B4-BE49-F238E27FC236}">
                      <a16:creationId xmlns:a16="http://schemas.microsoft.com/office/drawing/2014/main" id="{620476F3-248A-31A0-FE51-98E86C038342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立方体 67">
                  <a:extLst>
                    <a:ext uri="{FF2B5EF4-FFF2-40B4-BE49-F238E27FC236}">
                      <a16:creationId xmlns:a16="http://schemas.microsoft.com/office/drawing/2014/main" id="{88AA06E4-EE6F-C2F8-E1D8-CA7DC5EA7210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立方体 68">
                  <a:extLst>
                    <a:ext uri="{FF2B5EF4-FFF2-40B4-BE49-F238E27FC236}">
                      <a16:creationId xmlns:a16="http://schemas.microsoft.com/office/drawing/2014/main" id="{7D64B9DC-64CE-9AA3-D1E8-7E95E03FAAE0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2EA04A33-1F47-4B4F-0D27-C3969F3F3C44}"/>
                  </a:ext>
                </a:extLst>
              </p:cNvPr>
              <p:cNvGrpSpPr/>
              <p:nvPr/>
            </p:nvGrpSpPr>
            <p:grpSpPr>
              <a:xfrm>
                <a:off x="3347986" y="1360637"/>
                <a:ext cx="534660" cy="216092"/>
                <a:chOff x="3422599" y="1033421"/>
                <a:chExt cx="534660" cy="216092"/>
              </a:xfrm>
            </p:grpSpPr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A780C27D-AFD8-5516-B756-B0CE1388FBBE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0DE75863-0ABA-636F-A0E9-66313D596202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立方体 83">
                  <a:extLst>
                    <a:ext uri="{FF2B5EF4-FFF2-40B4-BE49-F238E27FC236}">
                      <a16:creationId xmlns:a16="http://schemas.microsoft.com/office/drawing/2014/main" id="{9108083F-65DF-6699-0B2A-8B9766285D8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立方体 84">
                  <a:extLst>
                    <a:ext uri="{FF2B5EF4-FFF2-40B4-BE49-F238E27FC236}">
                      <a16:creationId xmlns:a16="http://schemas.microsoft.com/office/drawing/2014/main" id="{F6F40C54-B0CA-BB0C-A5C8-B5E863DAF59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立方体 85">
                  <a:extLst>
                    <a:ext uri="{FF2B5EF4-FFF2-40B4-BE49-F238E27FC236}">
                      <a16:creationId xmlns:a16="http://schemas.microsoft.com/office/drawing/2014/main" id="{3702875A-9707-A9FD-C61F-164059EDEF82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立方体 86">
                  <a:extLst>
                    <a:ext uri="{FF2B5EF4-FFF2-40B4-BE49-F238E27FC236}">
                      <a16:creationId xmlns:a16="http://schemas.microsoft.com/office/drawing/2014/main" id="{6F0BA811-E7AA-657A-458E-F7E23C0DCC6B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立方体 87">
                  <a:extLst>
                    <a:ext uri="{FF2B5EF4-FFF2-40B4-BE49-F238E27FC236}">
                      <a16:creationId xmlns:a16="http://schemas.microsoft.com/office/drawing/2014/main" id="{6A97ACDA-D04B-D756-867F-48AA609A223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立方体 88">
                  <a:extLst>
                    <a:ext uri="{FF2B5EF4-FFF2-40B4-BE49-F238E27FC236}">
                      <a16:creationId xmlns:a16="http://schemas.microsoft.com/office/drawing/2014/main" id="{52E05199-45FF-0D82-91AE-3AABA77E2B73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立方体 89">
                  <a:extLst>
                    <a:ext uri="{FF2B5EF4-FFF2-40B4-BE49-F238E27FC236}">
                      <a16:creationId xmlns:a16="http://schemas.microsoft.com/office/drawing/2014/main" id="{B0258DD3-C207-05CD-5CB9-E587EC918B7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立方体 90">
                  <a:extLst>
                    <a:ext uri="{FF2B5EF4-FFF2-40B4-BE49-F238E27FC236}">
                      <a16:creationId xmlns:a16="http://schemas.microsoft.com/office/drawing/2014/main" id="{B65E508B-13B5-F9B7-551A-ABF3F3132B0A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5965D90C-A488-EE1C-1279-83F8390B0ECE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立方体 92">
                  <a:extLst>
                    <a:ext uri="{FF2B5EF4-FFF2-40B4-BE49-F238E27FC236}">
                      <a16:creationId xmlns:a16="http://schemas.microsoft.com/office/drawing/2014/main" id="{7358427B-0764-8E67-8C21-1BB5D7596536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DC753658-7981-D002-97EC-42EF5BB1C88E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立方体 94">
                  <a:extLst>
                    <a:ext uri="{FF2B5EF4-FFF2-40B4-BE49-F238E27FC236}">
                      <a16:creationId xmlns:a16="http://schemas.microsoft.com/office/drawing/2014/main" id="{F3B5DD60-3D28-6F4B-A6A2-0077A3CC6ADB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95">
                  <a:extLst>
                    <a:ext uri="{FF2B5EF4-FFF2-40B4-BE49-F238E27FC236}">
                      <a16:creationId xmlns:a16="http://schemas.microsoft.com/office/drawing/2014/main" id="{7BDCE8CE-1783-C7D8-5228-137936DAFD36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7075C0BD-84AD-D3BE-71D4-F8089FDD9595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FDD63B6D-C48A-2AB2-D17E-0EC5A5449252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立方体 98">
                  <a:extLst>
                    <a:ext uri="{FF2B5EF4-FFF2-40B4-BE49-F238E27FC236}">
                      <a16:creationId xmlns:a16="http://schemas.microsoft.com/office/drawing/2014/main" id="{5238B2CC-510B-968A-500E-65C5E0EC6164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立方体 99">
                  <a:extLst>
                    <a:ext uri="{FF2B5EF4-FFF2-40B4-BE49-F238E27FC236}">
                      <a16:creationId xmlns:a16="http://schemas.microsoft.com/office/drawing/2014/main" id="{6F6E2165-E5A0-0572-6986-BF1FBC9BACDA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立方体 100">
                  <a:extLst>
                    <a:ext uri="{FF2B5EF4-FFF2-40B4-BE49-F238E27FC236}">
                      <a16:creationId xmlns:a16="http://schemas.microsoft.com/office/drawing/2014/main" id="{A130811D-06F8-A560-D212-660DF89C28FF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>
                  <a:extLst>
                    <a:ext uri="{FF2B5EF4-FFF2-40B4-BE49-F238E27FC236}">
                      <a16:creationId xmlns:a16="http://schemas.microsoft.com/office/drawing/2014/main" id="{72F9D7CA-4B91-8E4A-8A42-F921B11A8257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立方体 102">
                  <a:extLst>
                    <a:ext uri="{FF2B5EF4-FFF2-40B4-BE49-F238E27FC236}">
                      <a16:creationId xmlns:a16="http://schemas.microsoft.com/office/drawing/2014/main" id="{0C6C87BD-416D-0315-CAB0-0C5F51F36A59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683D0607-2F06-9F67-6F1D-CD91A7966460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立方体 104">
                  <a:extLst>
                    <a:ext uri="{FF2B5EF4-FFF2-40B4-BE49-F238E27FC236}">
                      <a16:creationId xmlns:a16="http://schemas.microsoft.com/office/drawing/2014/main" id="{73303D22-76FC-0573-9804-93BBBE78E078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立方体 105">
                  <a:extLst>
                    <a:ext uri="{FF2B5EF4-FFF2-40B4-BE49-F238E27FC236}">
                      <a16:creationId xmlns:a16="http://schemas.microsoft.com/office/drawing/2014/main" id="{5E891445-1E65-168B-082B-45C4D967EDEA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4632216-BA7A-F52E-0EE6-8D15B7464692}"/>
                  </a:ext>
                </a:extLst>
              </p:cNvPr>
              <p:cNvGrpSpPr/>
              <p:nvPr/>
            </p:nvGrpSpPr>
            <p:grpSpPr>
              <a:xfrm>
                <a:off x="3347986" y="1279311"/>
                <a:ext cx="534660" cy="216092"/>
                <a:chOff x="3422599" y="1033421"/>
                <a:chExt cx="534660" cy="216092"/>
              </a:xfrm>
            </p:grpSpPr>
            <p:sp>
              <p:nvSpPr>
                <p:cNvPr id="108" name="立方体 107">
                  <a:extLst>
                    <a:ext uri="{FF2B5EF4-FFF2-40B4-BE49-F238E27FC236}">
                      <a16:creationId xmlns:a16="http://schemas.microsoft.com/office/drawing/2014/main" id="{A4F74338-2C1F-8A1F-6F4F-7B506E908B26}"/>
                    </a:ext>
                  </a:extLst>
                </p:cNvPr>
                <p:cNvSpPr/>
                <p:nvPr/>
              </p:nvSpPr>
              <p:spPr>
                <a:xfrm>
                  <a:off x="3530599" y="1033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D963136F-3EFB-8667-D5D0-0AAD586D6648}"/>
                    </a:ext>
                  </a:extLst>
                </p:cNvPr>
                <p:cNvSpPr/>
                <p:nvPr/>
              </p:nvSpPr>
              <p:spPr>
                <a:xfrm>
                  <a:off x="3504489" y="1060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AD431D6E-4215-E723-4169-932483911B50}"/>
                    </a:ext>
                  </a:extLst>
                </p:cNvPr>
                <p:cNvSpPr/>
                <p:nvPr/>
              </p:nvSpPr>
              <p:spPr>
                <a:xfrm>
                  <a:off x="361070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5F806709-E0AF-48CE-42E4-0CF7B9158984}"/>
                    </a:ext>
                  </a:extLst>
                </p:cNvPr>
                <p:cNvSpPr/>
                <p:nvPr/>
              </p:nvSpPr>
              <p:spPr>
                <a:xfrm>
                  <a:off x="358459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8018A6B2-931B-D92B-8026-0238F597BB1E}"/>
                    </a:ext>
                  </a:extLst>
                </p:cNvPr>
                <p:cNvSpPr/>
                <p:nvPr/>
              </p:nvSpPr>
              <p:spPr>
                <a:xfrm>
                  <a:off x="3690819" y="1033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39C69028-93CA-DA03-7E2D-B0AA54208774}"/>
                    </a:ext>
                  </a:extLst>
                </p:cNvPr>
                <p:cNvSpPr/>
                <p:nvPr/>
              </p:nvSpPr>
              <p:spPr>
                <a:xfrm>
                  <a:off x="3664709" y="1060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立方体 113">
                  <a:extLst>
                    <a:ext uri="{FF2B5EF4-FFF2-40B4-BE49-F238E27FC236}">
                      <a16:creationId xmlns:a16="http://schemas.microsoft.com/office/drawing/2014/main" id="{12CACDB3-2C6C-B829-9420-B9C71D0E2AA9}"/>
                    </a:ext>
                  </a:extLst>
                </p:cNvPr>
                <p:cNvSpPr/>
                <p:nvPr/>
              </p:nvSpPr>
              <p:spPr>
                <a:xfrm>
                  <a:off x="3769149" y="1033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立方体 114">
                  <a:extLst>
                    <a:ext uri="{FF2B5EF4-FFF2-40B4-BE49-F238E27FC236}">
                      <a16:creationId xmlns:a16="http://schemas.microsoft.com/office/drawing/2014/main" id="{CB65D00D-A9C0-520C-DE84-A63FE6268EC7}"/>
                    </a:ext>
                  </a:extLst>
                </p:cNvPr>
                <p:cNvSpPr/>
                <p:nvPr/>
              </p:nvSpPr>
              <p:spPr>
                <a:xfrm>
                  <a:off x="3743039" y="1060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立方体 115">
                  <a:extLst>
                    <a:ext uri="{FF2B5EF4-FFF2-40B4-BE49-F238E27FC236}">
                      <a16:creationId xmlns:a16="http://schemas.microsoft.com/office/drawing/2014/main" id="{FC67E65E-0541-E43D-3B33-825C04D5556A}"/>
                    </a:ext>
                  </a:extLst>
                </p:cNvPr>
                <p:cNvSpPr/>
                <p:nvPr/>
              </p:nvSpPr>
              <p:spPr>
                <a:xfrm>
                  <a:off x="3849259" y="1033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立方体 116">
                  <a:extLst>
                    <a:ext uri="{FF2B5EF4-FFF2-40B4-BE49-F238E27FC236}">
                      <a16:creationId xmlns:a16="http://schemas.microsoft.com/office/drawing/2014/main" id="{73F129AC-D56E-01EF-84BE-D34334A4CB81}"/>
                    </a:ext>
                  </a:extLst>
                </p:cNvPr>
                <p:cNvSpPr/>
                <p:nvPr/>
              </p:nvSpPr>
              <p:spPr>
                <a:xfrm>
                  <a:off x="3823149" y="1060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立方体 117">
                  <a:extLst>
                    <a:ext uri="{FF2B5EF4-FFF2-40B4-BE49-F238E27FC236}">
                      <a16:creationId xmlns:a16="http://schemas.microsoft.com/office/drawing/2014/main" id="{2D47B8BB-24B8-C3CA-3B99-861775B35B77}"/>
                    </a:ext>
                  </a:extLst>
                </p:cNvPr>
                <p:cNvSpPr/>
                <p:nvPr/>
              </p:nvSpPr>
              <p:spPr>
                <a:xfrm>
                  <a:off x="3476599" y="1087421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立方体 118">
                  <a:extLst>
                    <a:ext uri="{FF2B5EF4-FFF2-40B4-BE49-F238E27FC236}">
                      <a16:creationId xmlns:a16="http://schemas.microsoft.com/office/drawing/2014/main" id="{5AA27332-6414-3637-3B71-682C268F2FC8}"/>
                    </a:ext>
                  </a:extLst>
                </p:cNvPr>
                <p:cNvSpPr/>
                <p:nvPr/>
              </p:nvSpPr>
              <p:spPr>
                <a:xfrm>
                  <a:off x="3450489" y="1114467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9381D705-2F9F-F500-EB5E-2FD50F6262B3}"/>
                    </a:ext>
                  </a:extLst>
                </p:cNvPr>
                <p:cNvSpPr/>
                <p:nvPr/>
              </p:nvSpPr>
              <p:spPr>
                <a:xfrm>
                  <a:off x="3556709" y="1087421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D1031B9F-8059-7C14-F46E-E4716DEA5195}"/>
                    </a:ext>
                  </a:extLst>
                </p:cNvPr>
                <p:cNvSpPr/>
                <p:nvPr/>
              </p:nvSpPr>
              <p:spPr>
                <a:xfrm>
                  <a:off x="353059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立方体 121">
                  <a:extLst>
                    <a:ext uri="{FF2B5EF4-FFF2-40B4-BE49-F238E27FC236}">
                      <a16:creationId xmlns:a16="http://schemas.microsoft.com/office/drawing/2014/main" id="{133B5C96-9140-6913-525D-83ED168F815F}"/>
                    </a:ext>
                  </a:extLst>
                </p:cNvPr>
                <p:cNvSpPr/>
                <p:nvPr/>
              </p:nvSpPr>
              <p:spPr>
                <a:xfrm>
                  <a:off x="3636819" y="1087421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立方体 122">
                  <a:extLst>
                    <a:ext uri="{FF2B5EF4-FFF2-40B4-BE49-F238E27FC236}">
                      <a16:creationId xmlns:a16="http://schemas.microsoft.com/office/drawing/2014/main" id="{53A88776-E5A8-C125-2349-D5E63321EBB2}"/>
                    </a:ext>
                  </a:extLst>
                </p:cNvPr>
                <p:cNvSpPr/>
                <p:nvPr/>
              </p:nvSpPr>
              <p:spPr>
                <a:xfrm>
                  <a:off x="3610709" y="1114467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立方体 123">
                  <a:extLst>
                    <a:ext uri="{FF2B5EF4-FFF2-40B4-BE49-F238E27FC236}">
                      <a16:creationId xmlns:a16="http://schemas.microsoft.com/office/drawing/2014/main" id="{B886DDFF-4570-E78D-2079-14D244813EA5}"/>
                    </a:ext>
                  </a:extLst>
                </p:cNvPr>
                <p:cNvSpPr/>
                <p:nvPr/>
              </p:nvSpPr>
              <p:spPr>
                <a:xfrm>
                  <a:off x="3715149" y="1087421"/>
                  <a:ext cx="108000" cy="108000"/>
                </a:xfrm>
                <a:prstGeom prst="cub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立方体 124">
                  <a:extLst>
                    <a:ext uri="{FF2B5EF4-FFF2-40B4-BE49-F238E27FC236}">
                      <a16:creationId xmlns:a16="http://schemas.microsoft.com/office/drawing/2014/main" id="{1283368B-57FD-3F22-D5EC-30F047DA4C8C}"/>
                    </a:ext>
                  </a:extLst>
                </p:cNvPr>
                <p:cNvSpPr/>
                <p:nvPr/>
              </p:nvSpPr>
              <p:spPr>
                <a:xfrm>
                  <a:off x="3689039" y="1114467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立方体 125">
                  <a:extLst>
                    <a:ext uri="{FF2B5EF4-FFF2-40B4-BE49-F238E27FC236}">
                      <a16:creationId xmlns:a16="http://schemas.microsoft.com/office/drawing/2014/main" id="{E960BFEF-01F9-F04B-B13B-BA871227ABCF}"/>
                    </a:ext>
                  </a:extLst>
                </p:cNvPr>
                <p:cNvSpPr/>
                <p:nvPr/>
              </p:nvSpPr>
              <p:spPr>
                <a:xfrm>
                  <a:off x="3795259" y="1087421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立方体 126">
                  <a:extLst>
                    <a:ext uri="{FF2B5EF4-FFF2-40B4-BE49-F238E27FC236}">
                      <a16:creationId xmlns:a16="http://schemas.microsoft.com/office/drawing/2014/main" id="{5551F92C-C91D-47DF-564F-CC9DA20C0F14}"/>
                    </a:ext>
                  </a:extLst>
                </p:cNvPr>
                <p:cNvSpPr/>
                <p:nvPr/>
              </p:nvSpPr>
              <p:spPr>
                <a:xfrm>
                  <a:off x="3769149" y="1114467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立方体 127">
                  <a:extLst>
                    <a:ext uri="{FF2B5EF4-FFF2-40B4-BE49-F238E27FC236}">
                      <a16:creationId xmlns:a16="http://schemas.microsoft.com/office/drawing/2014/main" id="{3A26F531-2441-D083-9F1A-5F94F73FBDD4}"/>
                    </a:ext>
                  </a:extLst>
                </p:cNvPr>
                <p:cNvSpPr/>
                <p:nvPr/>
              </p:nvSpPr>
              <p:spPr>
                <a:xfrm>
                  <a:off x="342259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立方体 128">
                  <a:extLst>
                    <a:ext uri="{FF2B5EF4-FFF2-40B4-BE49-F238E27FC236}">
                      <a16:creationId xmlns:a16="http://schemas.microsoft.com/office/drawing/2014/main" id="{DF93A88D-9C1B-A975-A888-0533EAB7F84F}"/>
                    </a:ext>
                  </a:extLst>
                </p:cNvPr>
                <p:cNvSpPr/>
                <p:nvPr/>
              </p:nvSpPr>
              <p:spPr>
                <a:xfrm>
                  <a:off x="3502709" y="1141513"/>
                  <a:ext cx="108000" cy="108000"/>
                </a:xfrm>
                <a:prstGeom prst="cube">
                  <a:avLst/>
                </a:prstGeom>
                <a:solidFill>
                  <a:srgbClr val="CEE6FA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立方体 129">
                  <a:extLst>
                    <a:ext uri="{FF2B5EF4-FFF2-40B4-BE49-F238E27FC236}">
                      <a16:creationId xmlns:a16="http://schemas.microsoft.com/office/drawing/2014/main" id="{D7D4818F-7BA3-A37C-1449-3535E17B9DDC}"/>
                    </a:ext>
                  </a:extLst>
                </p:cNvPr>
                <p:cNvSpPr/>
                <p:nvPr/>
              </p:nvSpPr>
              <p:spPr>
                <a:xfrm>
                  <a:off x="3582819" y="1141513"/>
                  <a:ext cx="108000" cy="108000"/>
                </a:xfrm>
                <a:prstGeom prst="cube">
                  <a:avLst/>
                </a:prstGeom>
                <a:solidFill>
                  <a:srgbClr val="EDF6FD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立方体 130">
                  <a:extLst>
                    <a:ext uri="{FF2B5EF4-FFF2-40B4-BE49-F238E27FC236}">
                      <a16:creationId xmlns:a16="http://schemas.microsoft.com/office/drawing/2014/main" id="{FE38FA4F-22C8-90D6-87F9-AA3CDB216023}"/>
                    </a:ext>
                  </a:extLst>
                </p:cNvPr>
                <p:cNvSpPr/>
                <p:nvPr/>
              </p:nvSpPr>
              <p:spPr>
                <a:xfrm>
                  <a:off x="3661149" y="1141513"/>
                  <a:ext cx="108000" cy="108000"/>
                </a:xfrm>
                <a:prstGeom prst="cube">
                  <a:avLst/>
                </a:prstGeom>
                <a:solidFill>
                  <a:srgbClr val="AFD7F7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立方体 131">
                  <a:extLst>
                    <a:ext uri="{FF2B5EF4-FFF2-40B4-BE49-F238E27FC236}">
                      <a16:creationId xmlns:a16="http://schemas.microsoft.com/office/drawing/2014/main" id="{611D4C0C-6F0F-8B59-31A0-FC7AD3C1E4C7}"/>
                    </a:ext>
                  </a:extLst>
                </p:cNvPr>
                <p:cNvSpPr/>
                <p:nvPr/>
              </p:nvSpPr>
              <p:spPr>
                <a:xfrm>
                  <a:off x="3741259" y="1141513"/>
                  <a:ext cx="108000" cy="108000"/>
                </a:xfrm>
                <a:prstGeom prst="cube">
                  <a:avLst/>
                </a:prstGeom>
                <a:solidFill>
                  <a:srgbClr val="5BACEF"/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387D32-9208-6400-60FF-7FFB7ECF3200}"/>
                  </a:ext>
                </a:extLst>
              </p:cNvPr>
              <p:cNvSpPr txBox="1"/>
              <p:nvPr/>
            </p:nvSpPr>
            <p:spPr>
              <a:xfrm>
                <a:off x="3435202" y="1056126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BC8FEF1-F411-FBE5-AAC9-E2EBD725001A}"/>
                </a:ext>
              </a:extLst>
            </p:cNvPr>
            <p:cNvSpPr txBox="1"/>
            <p:nvPr/>
          </p:nvSpPr>
          <p:spPr>
            <a:xfrm>
              <a:off x="3342847" y="1570523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原子对种类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2D753C7-8173-C0D4-F5DA-678D240726ED}"/>
              </a:ext>
            </a:extLst>
          </p:cNvPr>
          <p:cNvGrpSpPr/>
          <p:nvPr/>
        </p:nvGrpSpPr>
        <p:grpSpPr>
          <a:xfrm>
            <a:off x="4513264" y="1462156"/>
            <a:ext cx="850900" cy="804695"/>
            <a:chOff x="4456836" y="2026326"/>
            <a:chExt cx="850900" cy="804695"/>
          </a:xfrm>
        </p:grpSpPr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098D5DF2-3C36-18D3-069B-1E44A9F08A56}"/>
                </a:ext>
              </a:extLst>
            </p:cNvPr>
            <p:cNvSpPr txBox="1"/>
            <p:nvPr/>
          </p:nvSpPr>
          <p:spPr>
            <a:xfrm>
              <a:off x="4456836" y="2584800"/>
              <a:ext cx="850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原子化合价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65E529D-15A6-4497-A378-5E41950CF0BD}"/>
                </a:ext>
              </a:extLst>
            </p:cNvPr>
            <p:cNvGrpSpPr/>
            <p:nvPr/>
          </p:nvGrpSpPr>
          <p:grpSpPr>
            <a:xfrm>
              <a:off x="4585273" y="2026326"/>
              <a:ext cx="593479" cy="540000"/>
              <a:chOff x="3166602" y="2770517"/>
              <a:chExt cx="593479" cy="540000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A2BD6C8-FB1A-EB3B-A6EE-43453FBEB098}"/>
                  </a:ext>
                </a:extLst>
              </p:cNvPr>
              <p:cNvSpPr/>
              <p:nvPr/>
            </p:nvSpPr>
            <p:spPr>
              <a:xfrm>
                <a:off x="3166602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3EEBE8F2-C3C5-1AB2-612B-E3D01C5EBF5E}"/>
                  </a:ext>
                </a:extLst>
              </p:cNvPr>
              <p:cNvSpPr/>
              <p:nvPr/>
            </p:nvSpPr>
            <p:spPr>
              <a:xfrm>
                <a:off x="3166602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1231AF60-E205-312A-D6E2-D6F4E2DA1EBF}"/>
                  </a:ext>
                </a:extLst>
              </p:cNvPr>
              <p:cNvSpPr/>
              <p:nvPr/>
            </p:nvSpPr>
            <p:spPr>
              <a:xfrm>
                <a:off x="3166602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01C21FB-E173-6560-D5F0-7B49C1BAB212}"/>
                  </a:ext>
                </a:extLst>
              </p:cNvPr>
              <p:cNvSpPr/>
              <p:nvPr/>
            </p:nvSpPr>
            <p:spPr>
              <a:xfrm>
                <a:off x="3166602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9DF1CA4F-FC41-6875-7C52-89C391EA7880}"/>
                  </a:ext>
                </a:extLst>
              </p:cNvPr>
              <p:cNvSpPr/>
              <p:nvPr/>
            </p:nvSpPr>
            <p:spPr>
              <a:xfrm>
                <a:off x="3166602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B4A26D45-5D33-E83F-2CBC-FC906E4F3A4B}"/>
                  </a:ext>
                </a:extLst>
              </p:cNvPr>
              <p:cNvSpPr txBox="1"/>
              <p:nvPr/>
            </p:nvSpPr>
            <p:spPr>
              <a:xfrm>
                <a:off x="3239911" y="285980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8C83C1D7-1479-5769-A42F-FDA5EB47CDB0}"/>
                  </a:ext>
                </a:extLst>
              </p:cNvPr>
              <p:cNvSpPr/>
              <p:nvPr/>
            </p:nvSpPr>
            <p:spPr>
              <a:xfrm>
                <a:off x="3543774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D2244EF-3DFA-9E5E-4EE1-F49BD7B73B4E}"/>
                  </a:ext>
                </a:extLst>
              </p:cNvPr>
              <p:cNvSpPr/>
              <p:nvPr/>
            </p:nvSpPr>
            <p:spPr>
              <a:xfrm>
                <a:off x="3543774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E73063BE-FAFF-9E70-27D9-B2AC4F8DD3E6}"/>
                  </a:ext>
                </a:extLst>
              </p:cNvPr>
              <p:cNvSpPr/>
              <p:nvPr/>
            </p:nvSpPr>
            <p:spPr>
              <a:xfrm>
                <a:off x="3543774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97A6AA39-CDF2-2282-4F8B-D8F15C78B4E8}"/>
                  </a:ext>
                </a:extLst>
              </p:cNvPr>
              <p:cNvSpPr/>
              <p:nvPr/>
            </p:nvSpPr>
            <p:spPr>
              <a:xfrm>
                <a:off x="3543774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418ED80A-AB38-5E90-AD67-B4BB3F6036B9}"/>
                  </a:ext>
                </a:extLst>
              </p:cNvPr>
              <p:cNvSpPr/>
              <p:nvPr/>
            </p:nvSpPr>
            <p:spPr>
              <a:xfrm>
                <a:off x="3543774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46FBDD8-0415-AB74-3DE7-9836927F0A1E}"/>
                  </a:ext>
                </a:extLst>
              </p:cNvPr>
              <p:cNvSpPr/>
              <p:nvPr/>
            </p:nvSpPr>
            <p:spPr>
              <a:xfrm>
                <a:off x="3652081" y="2770517"/>
                <a:ext cx="108000" cy="108000"/>
              </a:xfrm>
              <a:prstGeom prst="rect">
                <a:avLst/>
              </a:prstGeom>
              <a:solidFill>
                <a:srgbClr val="95D5B2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D9247B93-3D75-B38E-8B85-09DD33F08204}"/>
                  </a:ext>
                </a:extLst>
              </p:cNvPr>
              <p:cNvSpPr/>
              <p:nvPr/>
            </p:nvSpPr>
            <p:spPr>
              <a:xfrm>
                <a:off x="3652081" y="2878517"/>
                <a:ext cx="108000" cy="108000"/>
              </a:xfrm>
              <a:prstGeom prst="rect">
                <a:avLst/>
              </a:prstGeom>
              <a:solidFill>
                <a:srgbClr val="D3EDDF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2171A8B8-54F9-41DD-906C-9E1B04B15092}"/>
                  </a:ext>
                </a:extLst>
              </p:cNvPr>
              <p:cNvSpPr/>
              <p:nvPr/>
            </p:nvSpPr>
            <p:spPr>
              <a:xfrm>
                <a:off x="3652081" y="2986517"/>
                <a:ext cx="108000" cy="108000"/>
              </a:xfrm>
              <a:prstGeom prst="rect">
                <a:avLst/>
              </a:prstGeom>
              <a:solidFill>
                <a:srgbClr val="5ABE87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B2FFF4D0-B366-2FB4-001A-77BB28C75025}"/>
                  </a:ext>
                </a:extLst>
              </p:cNvPr>
              <p:cNvSpPr/>
              <p:nvPr/>
            </p:nvSpPr>
            <p:spPr>
              <a:xfrm>
                <a:off x="3652081" y="3094517"/>
                <a:ext cx="108000" cy="108000"/>
              </a:xfrm>
              <a:prstGeom prst="rect">
                <a:avLst/>
              </a:prstGeom>
              <a:solidFill>
                <a:srgbClr val="D0ECDD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D0514287-53AF-3088-6F18-13E2B1E47DEA}"/>
                  </a:ext>
                </a:extLst>
              </p:cNvPr>
              <p:cNvSpPr/>
              <p:nvPr/>
            </p:nvSpPr>
            <p:spPr>
              <a:xfrm>
                <a:off x="3652081" y="3202517"/>
                <a:ext cx="108000" cy="108000"/>
              </a:xfrm>
              <a:prstGeom prst="rect">
                <a:avLst/>
              </a:prstGeom>
              <a:solidFill>
                <a:srgbClr val="CDEBDB"/>
              </a:solidFill>
              <a:ln w="9525">
                <a:solidFill>
                  <a:srgbClr val="2258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6A96A769-A116-87FC-3D52-2249A5C69CDB}"/>
              </a:ext>
            </a:extLst>
          </p:cNvPr>
          <p:cNvCxnSpPr>
            <a:cxnSpLocks/>
          </p:cNvCxnSpPr>
          <p:nvPr/>
        </p:nvCxnSpPr>
        <p:spPr>
          <a:xfrm flipH="1">
            <a:off x="8130619" y="4587423"/>
            <a:ext cx="25220" cy="1753766"/>
          </a:xfrm>
          <a:prstGeom prst="bentConnector3">
            <a:avLst>
              <a:gd name="adj1" fmla="val -579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01D1868A-02EB-B3A9-D17F-95335BD7F623}"/>
              </a:ext>
            </a:extLst>
          </p:cNvPr>
          <p:cNvSpPr/>
          <p:nvPr/>
        </p:nvSpPr>
        <p:spPr>
          <a:xfrm>
            <a:off x="4611078" y="2497277"/>
            <a:ext cx="655364" cy="264786"/>
          </a:xfrm>
          <a:prstGeom prst="roundRect">
            <a:avLst/>
          </a:prstGeom>
          <a:solidFill>
            <a:srgbClr val="B62355"/>
          </a:solidFill>
          <a:ln>
            <a:solidFill>
              <a:srgbClr val="235D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GFLoss</a:t>
            </a:r>
            <a:endParaRPr lang="zh-CN" alt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0770D22-BEEC-EFB9-9417-F2A533D0A64D}"/>
              </a:ext>
            </a:extLst>
          </p:cNvPr>
          <p:cNvCxnSpPr>
            <a:cxnSpLocks/>
          </p:cNvCxnSpPr>
          <p:nvPr/>
        </p:nvCxnSpPr>
        <p:spPr>
          <a:xfrm flipH="1">
            <a:off x="10129564" y="4866549"/>
            <a:ext cx="163521" cy="5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8967FC9-06E3-A1E1-2573-589015D70F5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1913806" y="229986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2A098F6-5816-4ED4-8ECE-F7D746A15A5D}"/>
              </a:ext>
            </a:extLst>
          </p:cNvPr>
          <p:cNvCxnSpPr>
            <a:cxnSpLocks/>
          </p:cNvCxnSpPr>
          <p:nvPr/>
        </p:nvCxnSpPr>
        <p:spPr>
          <a:xfrm>
            <a:off x="2982760" y="2300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395ABF-C795-4EE1-1535-20D66A1A72FE}"/>
              </a:ext>
            </a:extLst>
          </p:cNvPr>
          <p:cNvCxnSpPr>
            <a:cxnSpLocks/>
          </p:cNvCxnSpPr>
          <p:nvPr/>
        </p:nvCxnSpPr>
        <p:spPr>
          <a:xfrm>
            <a:off x="2984400" y="13644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82F725C-612C-9F0D-A59C-A87D120181B9}"/>
              </a:ext>
            </a:extLst>
          </p:cNvPr>
          <p:cNvCxnSpPr>
            <a:cxnSpLocks/>
            <a:stCxn id="8" idx="3"/>
            <a:endCxn id="331" idx="2"/>
          </p:cNvCxnSpPr>
          <p:nvPr/>
        </p:nvCxnSpPr>
        <p:spPr>
          <a:xfrm flipV="1">
            <a:off x="1913806" y="2762063"/>
            <a:ext cx="3024954" cy="3183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C00D009-5FDE-ED8D-6EA0-1ACCADE5BC87}"/>
              </a:ext>
            </a:extLst>
          </p:cNvPr>
          <p:cNvCxnSpPr>
            <a:cxnSpLocks/>
            <a:stCxn id="263" idx="3"/>
            <a:endCxn id="300" idx="1"/>
          </p:cNvCxnSpPr>
          <p:nvPr/>
        </p:nvCxnSpPr>
        <p:spPr>
          <a:xfrm flipV="1">
            <a:off x="4167107" y="1732156"/>
            <a:ext cx="474594" cy="569483"/>
          </a:xfrm>
          <a:prstGeom prst="bentConnector3">
            <a:avLst>
              <a:gd name="adj1" fmla="val 503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97BE287-DDB6-172F-1BC3-5054E9847D26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4168800" y="1363413"/>
            <a:ext cx="472901" cy="368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D09833-65D3-6D05-B3B2-395A211ADC03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34ADB1-D998-20AB-6F00-E1BCE78688D9}"/>
              </a:ext>
            </a:extLst>
          </p:cNvPr>
          <p:cNvSpPr txBox="1"/>
          <p:nvPr/>
        </p:nvSpPr>
        <p:spPr>
          <a:xfrm>
            <a:off x="148017" y="697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1A3C0F2-80E0-1628-4F96-AAE1403FA19A}"/>
              </a:ext>
            </a:extLst>
          </p:cNvPr>
          <p:cNvSpPr/>
          <p:nvPr/>
        </p:nvSpPr>
        <p:spPr>
          <a:xfrm>
            <a:off x="1713579" y="2277000"/>
            <a:ext cx="7740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579" y="2349000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3DCFC8-F30E-164A-455C-613F76756672}"/>
              </a:ext>
            </a:extLst>
          </p:cNvPr>
          <p:cNvSpPr txBox="1"/>
          <p:nvPr/>
        </p:nvSpPr>
        <p:spPr>
          <a:xfrm>
            <a:off x="148017" y="6975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Drugs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6CBA49C-455D-8209-8B93-2049C80D3D2B}"/>
              </a:ext>
            </a:extLst>
          </p:cNvPr>
          <p:cNvSpPr/>
          <p:nvPr/>
        </p:nvSpPr>
        <p:spPr>
          <a:xfrm>
            <a:off x="4050867" y="6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0CC7CD-91B9-1CF2-8E5A-336F7536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F3299D-5A03-FB75-EA4A-E5144F3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6E438-18E0-9002-99F4-2BCC17EB0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33FAC2-924A-00AF-170D-ABBE2F04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3BB6A-8928-0082-AB01-BC16A7E9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96558C-DA55-3CE2-4FA1-22655A63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1B18AF-8FDD-ED33-4C34-DE3BB4DB6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1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2DAA08-2CE4-6141-3332-C5689E623ED8}"/>
              </a:ext>
            </a:extLst>
          </p:cNvPr>
          <p:cNvSpPr txBox="1"/>
          <p:nvPr/>
        </p:nvSpPr>
        <p:spPr>
          <a:xfrm>
            <a:off x="148017" y="6975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Samples for QM9 (Conditional)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/>
              <p:nvPr/>
            </p:nvSpPr>
            <p:spPr>
              <a:xfrm>
                <a:off x="431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=77.1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B1FD63-B432-20FB-5B24-93C961A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43" y="936682"/>
                <a:ext cx="520848" cy="153888"/>
              </a:xfrm>
              <a:prstGeom prst="rect">
                <a:avLst/>
              </a:prstGeom>
              <a:blipFill>
                <a:blip r:embed="rId9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/>
              <p:nvPr/>
            </p:nvSpPr>
            <p:spPr>
              <a:xfrm>
                <a:off x="1025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=98.1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A31F34-9BCD-85C3-F974-0D32C518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443" y="936682"/>
                <a:ext cx="520848" cy="153888"/>
              </a:xfrm>
              <a:prstGeom prst="rect">
                <a:avLst/>
              </a:prstGeom>
              <a:blipFill>
                <a:blip r:embed="rId10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/>
              <p:nvPr/>
            </p:nvSpPr>
            <p:spPr>
              <a:xfrm>
                <a:off x="530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=80.6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6635BA-3D1D-CA1B-A26F-480BA51F7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3" y="936682"/>
                <a:ext cx="520848" cy="153888"/>
              </a:xfrm>
              <a:prstGeom prst="rect">
                <a:avLst/>
              </a:prstGeom>
              <a:blipFill>
                <a:blip r:embed="rId11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/>
              <p:nvPr/>
            </p:nvSpPr>
            <p:spPr>
              <a:xfrm>
                <a:off x="629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=84.1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944884-6C84-C83C-B739-5695B1C9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3" y="936682"/>
                <a:ext cx="520848" cy="153888"/>
              </a:xfrm>
              <a:prstGeom prst="rect">
                <a:avLst/>
              </a:prstGeom>
              <a:blipFill>
                <a:blip r:embed="rId12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/>
              <p:nvPr/>
            </p:nvSpPr>
            <p:spPr>
              <a:xfrm>
                <a:off x="728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=87.6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B17CC8-7F5D-1DD6-3634-9A552BC5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43" y="936682"/>
                <a:ext cx="520848" cy="153888"/>
              </a:xfrm>
              <a:prstGeom prst="rect">
                <a:avLst/>
              </a:prstGeom>
              <a:blipFill>
                <a:blip r:embed="rId13"/>
                <a:stretch>
                  <a:fillRect l="-3529" r="-58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/>
              <p:nvPr/>
            </p:nvSpPr>
            <p:spPr>
              <a:xfrm>
                <a:off x="827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=91.1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589840-B9B8-879C-123A-B11FDE75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43" y="936682"/>
                <a:ext cx="520848" cy="153888"/>
              </a:xfrm>
              <a:prstGeom prst="rect">
                <a:avLst/>
              </a:prstGeom>
              <a:blipFill>
                <a:blip r:embed="rId14"/>
                <a:stretch>
                  <a:fillRect l="-2353" r="-705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/>
              <p:nvPr/>
            </p:nvSpPr>
            <p:spPr>
              <a:xfrm>
                <a:off x="9262443" y="936682"/>
                <a:ext cx="5208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=94.6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96B4946-ABF9-77ED-57C8-60D85990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43" y="936682"/>
                <a:ext cx="520848" cy="153888"/>
              </a:xfrm>
              <a:prstGeom prst="rect">
                <a:avLst/>
              </a:prstGeom>
              <a:blipFill>
                <a:blip r:embed="rId15"/>
                <a:stretch>
                  <a:fillRect l="-2326" r="-581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688F75-D2E5-67CA-1BE6-EF493198FB9A}"/>
              </a:ext>
            </a:extLst>
          </p:cNvPr>
          <p:cNvCxnSpPr>
            <a:cxnSpLocks/>
          </p:cNvCxnSpPr>
          <p:nvPr/>
        </p:nvCxnSpPr>
        <p:spPr>
          <a:xfrm flipV="1">
            <a:off x="495300" y="778933"/>
            <a:ext cx="203200" cy="4106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D98303AF-F51C-564A-A53D-8FED8F5258C3}"/>
              </a:ext>
            </a:extLst>
          </p:cNvPr>
          <p:cNvSpPr/>
          <p:nvPr/>
        </p:nvSpPr>
        <p:spPr>
          <a:xfrm>
            <a:off x="4050867" y="114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3CA6D188-87FD-51C4-0E36-B567603F56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AF8AD4F3-DB28-966D-1C39-9A595DA866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B1C2809E-F992-968A-159E-E34567622E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24BEE30E-7B3B-63F2-E6FA-206C9CC215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DC1C352F-97F6-D849-4F41-127B83DC3D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4A731B30-245E-2F19-081B-282523094A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73192B5B-04AC-2406-98FB-E6DC64B07F7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120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090467C-923E-24A1-40E7-463143D6BD28}"/>
                  </a:ext>
                </a:extLst>
              </p:cNvPr>
              <p:cNvSpPr txBox="1"/>
              <p:nvPr/>
            </p:nvSpPr>
            <p:spPr>
              <a:xfrm>
                <a:off x="4287146" y="2016575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=3.06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090467C-923E-24A1-40E7-463143D6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46" y="2016575"/>
                <a:ext cx="578685" cy="153888"/>
              </a:xfrm>
              <a:prstGeom prst="rect">
                <a:avLst/>
              </a:prstGeom>
              <a:blipFill>
                <a:blip r:embed="rId23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A408E6A-6BC1-06E7-A462-B038E3E5F84D}"/>
                  </a:ext>
                </a:extLst>
              </p:cNvPr>
              <p:cNvSpPr txBox="1"/>
              <p:nvPr/>
            </p:nvSpPr>
            <p:spPr>
              <a:xfrm>
                <a:off x="1022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=5.88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6A408E6A-6BC1-06E7-A462-B038E3E5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789" y="2016682"/>
                <a:ext cx="578684" cy="153888"/>
              </a:xfrm>
              <a:prstGeom prst="rect">
                <a:avLst/>
              </a:prstGeom>
              <a:blipFill>
                <a:blip r:embed="rId24"/>
                <a:stretch>
                  <a:fillRect l="-5263" r="-526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D96CF933-13A3-A3FF-A1B7-6C4120E8E485}"/>
                  </a:ext>
                </a:extLst>
              </p:cNvPr>
              <p:cNvSpPr txBox="1"/>
              <p:nvPr/>
            </p:nvSpPr>
            <p:spPr>
              <a:xfrm>
                <a:off x="527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=3.51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D96CF933-13A3-A3FF-A1B7-6C4120E8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789" y="2016682"/>
                <a:ext cx="578685" cy="153888"/>
              </a:xfrm>
              <a:prstGeom prst="rect">
                <a:avLst/>
              </a:prstGeom>
              <a:blipFill>
                <a:blip r:embed="rId25"/>
                <a:stretch>
                  <a:fillRect l="-5263" r="-631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0CC76B3-87BD-B8BE-B2EC-AE76DEA5FC4A}"/>
                  </a:ext>
                </a:extLst>
              </p:cNvPr>
              <p:cNvSpPr txBox="1"/>
              <p:nvPr/>
            </p:nvSpPr>
            <p:spPr>
              <a:xfrm>
                <a:off x="626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=3.98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0CC76B3-87BD-B8BE-B2EC-AE76DEA5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9" y="2016682"/>
                <a:ext cx="578685" cy="153888"/>
              </a:xfrm>
              <a:prstGeom prst="rect">
                <a:avLst/>
              </a:prstGeom>
              <a:blipFill>
                <a:blip r:embed="rId26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FE1478-C0AD-7FC3-4957-8BCF946DA3ED}"/>
                  </a:ext>
                </a:extLst>
              </p:cNvPr>
              <p:cNvSpPr txBox="1"/>
              <p:nvPr/>
            </p:nvSpPr>
            <p:spPr>
              <a:xfrm>
                <a:off x="7256789" y="2016682"/>
                <a:ext cx="5786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=4.46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FE1478-C0AD-7FC3-4957-8BCF946D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789" y="2016682"/>
                <a:ext cx="578685" cy="153888"/>
              </a:xfrm>
              <a:prstGeom prst="rect">
                <a:avLst/>
              </a:prstGeom>
              <a:blipFill>
                <a:blip r:embed="rId27"/>
                <a:stretch>
                  <a:fillRect l="-4211" r="-631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1B0D89B-5F6B-E49D-94A6-15735C882AAB}"/>
                  </a:ext>
                </a:extLst>
              </p:cNvPr>
              <p:cNvSpPr txBox="1"/>
              <p:nvPr/>
            </p:nvSpPr>
            <p:spPr>
              <a:xfrm>
                <a:off x="824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=4.93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1B0D89B-5F6B-E49D-94A6-15735C882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89" y="2016682"/>
                <a:ext cx="578684" cy="153888"/>
              </a:xfrm>
              <a:prstGeom prst="rect">
                <a:avLst/>
              </a:prstGeom>
              <a:blipFill>
                <a:blip r:embed="rId28"/>
                <a:stretch>
                  <a:fillRect l="-5263" r="-526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F0AEA1B-3C9A-2707-017C-CD80880F23F5}"/>
                  </a:ext>
                </a:extLst>
              </p:cNvPr>
              <p:cNvSpPr txBox="1"/>
              <p:nvPr/>
            </p:nvSpPr>
            <p:spPr>
              <a:xfrm>
                <a:off x="9236789" y="2016682"/>
                <a:ext cx="57868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=5.40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F0AEA1B-3C9A-2707-017C-CD80880F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89" y="2016682"/>
                <a:ext cx="578684" cy="153888"/>
              </a:xfrm>
              <a:prstGeom prst="rect">
                <a:avLst/>
              </a:prstGeom>
              <a:blipFill>
                <a:blip r:embed="rId29"/>
                <a:stretch>
                  <a:fillRect l="-4211" r="-631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B30DED1A-015C-4FC9-1F13-004FDAA70E4C}"/>
              </a:ext>
            </a:extLst>
          </p:cNvPr>
          <p:cNvSpPr/>
          <p:nvPr/>
        </p:nvSpPr>
        <p:spPr>
          <a:xfrm>
            <a:off x="4050867" y="222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F600D198-7730-5C22-3959-4B9E60A998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DF06C229-3D20-F825-CAF9-2B7B588795A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36C17FEF-5293-7465-ADDD-5C409AE7E6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B07BD7C8-21AE-D83A-0150-BF645695D9C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413AD907-4577-C494-EFC8-9C5619A027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D7A264BE-4878-792C-A3F0-98D314C08DB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7514D24B-356F-8801-47CA-CE3A3F7DA1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228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4EDBF4A-5349-86A6-1CDC-0A7EB6C2B74A}"/>
                  </a:ext>
                </a:extLst>
              </p:cNvPr>
              <p:cNvSpPr txBox="1"/>
              <p:nvPr/>
            </p:nvSpPr>
            <p:spPr>
              <a:xfrm>
                <a:off x="413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=−7.93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4EDBF4A-5349-86A6-1CDC-0A7EB6C2B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73" y="3096682"/>
                <a:ext cx="882999" cy="153888"/>
              </a:xfrm>
              <a:prstGeom prst="rect">
                <a:avLst/>
              </a:prstGeom>
              <a:blipFill>
                <a:blip r:embed="rId37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3A553C9-36FF-8734-389E-4DAF87825075}"/>
                  </a:ext>
                </a:extLst>
              </p:cNvPr>
              <p:cNvSpPr txBox="1"/>
              <p:nvPr/>
            </p:nvSpPr>
            <p:spPr>
              <a:xfrm>
                <a:off x="1007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−6.22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3A553C9-36FF-8734-389E-4DAF8782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3" y="3096682"/>
                <a:ext cx="882999" cy="153888"/>
              </a:xfrm>
              <a:prstGeom prst="rect">
                <a:avLst/>
              </a:prstGeom>
              <a:blipFill>
                <a:blip r:embed="rId38"/>
                <a:stretch>
                  <a:fillRect l="-2069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9F7B7B5-0344-35AC-A549-90E71324EBB4}"/>
                  </a:ext>
                </a:extLst>
              </p:cNvPr>
              <p:cNvSpPr txBox="1"/>
              <p:nvPr/>
            </p:nvSpPr>
            <p:spPr>
              <a:xfrm>
                <a:off x="512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−7.65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D9F7B7B5-0344-35AC-A549-90E71324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73" y="3096682"/>
                <a:ext cx="882999" cy="153888"/>
              </a:xfrm>
              <a:prstGeom prst="rect">
                <a:avLst/>
              </a:prstGeom>
              <a:blipFill>
                <a:blip r:embed="rId39"/>
                <a:stretch>
                  <a:fillRect l="-206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F216B04-DC65-0622-6CA6-FF69DC6A0375}"/>
                  </a:ext>
                </a:extLst>
              </p:cNvPr>
              <p:cNvSpPr txBox="1"/>
              <p:nvPr/>
            </p:nvSpPr>
            <p:spPr>
              <a:xfrm>
                <a:off x="611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−7.36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F216B04-DC65-0622-6CA6-FF69DC6A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73" y="3096682"/>
                <a:ext cx="882999" cy="153888"/>
              </a:xfrm>
              <a:prstGeom prst="rect">
                <a:avLst/>
              </a:prstGeom>
              <a:blipFill>
                <a:blip r:embed="rId40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9FF8F18-8677-1A16-3DE2-1E3CAD2A6759}"/>
                  </a:ext>
                </a:extLst>
              </p:cNvPr>
              <p:cNvSpPr txBox="1"/>
              <p:nvPr/>
            </p:nvSpPr>
            <p:spPr>
              <a:xfrm>
                <a:off x="710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−7.0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9FF8F18-8677-1A16-3DE2-1E3CAD2A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3" y="3096682"/>
                <a:ext cx="882999" cy="153888"/>
              </a:xfrm>
              <a:prstGeom prst="rect">
                <a:avLst/>
              </a:prstGeom>
              <a:blipFill>
                <a:blip r:embed="rId41"/>
                <a:stretch>
                  <a:fillRect l="-2069" r="-344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9E83A46-C2C4-CF07-78FD-F1A091C451CE}"/>
                  </a:ext>
                </a:extLst>
              </p:cNvPr>
              <p:cNvSpPr txBox="1"/>
              <p:nvPr/>
            </p:nvSpPr>
            <p:spPr>
              <a:xfrm>
                <a:off x="809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−6.79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9E83A46-C2C4-CF07-78FD-F1A091C45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73" y="3096682"/>
                <a:ext cx="882999" cy="153888"/>
              </a:xfrm>
              <a:prstGeom prst="rect">
                <a:avLst/>
              </a:prstGeom>
              <a:blipFill>
                <a:blip r:embed="rId42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8DA2371-8A9B-21AE-D0EB-2CB77B12ED13}"/>
                  </a:ext>
                </a:extLst>
              </p:cNvPr>
              <p:cNvSpPr txBox="1"/>
              <p:nvPr/>
            </p:nvSpPr>
            <p:spPr>
              <a:xfrm>
                <a:off x="9085973" y="3096682"/>
                <a:ext cx="88299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HOMO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−6.51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8DA2371-8A9B-21AE-D0EB-2CB77B12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3" y="3096682"/>
                <a:ext cx="882999" cy="153888"/>
              </a:xfrm>
              <a:prstGeom prst="rect">
                <a:avLst/>
              </a:prstGeom>
              <a:blipFill>
                <a:blip r:embed="rId43"/>
                <a:stretch>
                  <a:fillRect l="-1379" r="-41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矩形 189">
            <a:extLst>
              <a:ext uri="{FF2B5EF4-FFF2-40B4-BE49-F238E27FC236}">
                <a16:creationId xmlns:a16="http://schemas.microsoft.com/office/drawing/2014/main" id="{8A329EE4-3F29-13B7-1323-798DA80B4434}"/>
              </a:ext>
            </a:extLst>
          </p:cNvPr>
          <p:cNvSpPr/>
          <p:nvPr/>
        </p:nvSpPr>
        <p:spPr>
          <a:xfrm>
            <a:off x="4050867" y="330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D4B6FCED-29B6-1937-DF89-6844C6E1609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B18A1501-D83F-DF69-A61F-EEB7C983AFB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0668CCB0-4B11-FD05-4D58-A45D9778F9C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E1F9E80-245B-784A-D3D6-893BFCFC70D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0FA27019-706F-38D8-77AB-8D93C4D1F2A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6" name="图片 195">
            <a:extLst>
              <a:ext uri="{FF2B5EF4-FFF2-40B4-BE49-F238E27FC236}">
                <a16:creationId xmlns:a16="http://schemas.microsoft.com/office/drawing/2014/main" id="{E9D02B92-B70C-53EE-322D-1BCC1BB4224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56CCD87D-88FD-A50A-33A6-55B52B36CCA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336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65EC42D-17AC-8D99-0AEA-72DEDE0A3EA6}"/>
                  </a:ext>
                </a:extLst>
              </p:cNvPr>
              <p:cNvSpPr txBox="1"/>
              <p:nvPr/>
            </p:nvSpPr>
            <p:spPr>
              <a:xfrm>
                <a:off x="413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=−1.78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65EC42D-17AC-8D99-0AEA-72DEDE0A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71" y="4176682"/>
                <a:ext cx="872675" cy="153888"/>
              </a:xfrm>
              <a:prstGeom prst="rect">
                <a:avLst/>
              </a:prstGeom>
              <a:blipFill>
                <a:blip r:embed="rId51"/>
                <a:stretch>
                  <a:fillRect l="-1389" r="-347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758BDE9-35F2-CCD2-322E-7526487A98F7}"/>
                  </a:ext>
                </a:extLst>
              </p:cNvPr>
              <p:cNvSpPr txBox="1"/>
              <p:nvPr/>
            </p:nvSpPr>
            <p:spPr>
              <a:xfrm>
                <a:off x="1007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−0.02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2758BDE9-35F2-CCD2-322E-7526487A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1" y="4176682"/>
                <a:ext cx="872675" cy="153888"/>
              </a:xfrm>
              <a:prstGeom prst="rect">
                <a:avLst/>
              </a:prstGeom>
              <a:blipFill>
                <a:blip r:embed="rId52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C5FA6F06-BDEA-AF59-F8BD-BA0C7488EAC5}"/>
                  </a:ext>
                </a:extLst>
              </p:cNvPr>
              <p:cNvSpPr txBox="1"/>
              <p:nvPr/>
            </p:nvSpPr>
            <p:spPr>
              <a:xfrm>
                <a:off x="512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−1.49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C5FA6F06-BDEA-AF59-F8BD-BA0C7488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71" y="4176682"/>
                <a:ext cx="872675" cy="153888"/>
              </a:xfrm>
              <a:prstGeom prst="rect">
                <a:avLst/>
              </a:prstGeom>
              <a:blipFill>
                <a:blip r:embed="rId53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1AE8BF4-7DAA-D446-0650-77AE4D570925}"/>
                  </a:ext>
                </a:extLst>
              </p:cNvPr>
              <p:cNvSpPr txBox="1"/>
              <p:nvPr/>
            </p:nvSpPr>
            <p:spPr>
              <a:xfrm>
                <a:off x="611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−1.20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1AE8BF4-7DAA-D446-0650-77AE4D57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971" y="4176682"/>
                <a:ext cx="872675" cy="153888"/>
              </a:xfrm>
              <a:prstGeom prst="rect">
                <a:avLst/>
              </a:prstGeom>
              <a:blipFill>
                <a:blip r:embed="rId54"/>
                <a:stretch>
                  <a:fillRect l="-1399" r="-41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EE9C648-ADCA-F4DD-5FF8-20E8E9400D63}"/>
                  </a:ext>
                </a:extLst>
              </p:cNvPr>
              <p:cNvSpPr txBox="1"/>
              <p:nvPr/>
            </p:nvSpPr>
            <p:spPr>
              <a:xfrm>
                <a:off x="710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−0.90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EE9C648-ADCA-F4DD-5FF8-20E8E940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1" y="4176682"/>
                <a:ext cx="872675" cy="153888"/>
              </a:xfrm>
              <a:prstGeom prst="rect">
                <a:avLst/>
              </a:prstGeom>
              <a:blipFill>
                <a:blip r:embed="rId55"/>
                <a:stretch>
                  <a:fillRect l="-2098" r="-349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390D80F-8D49-BEF2-A35A-B83F834F3EE6}"/>
                  </a:ext>
                </a:extLst>
              </p:cNvPr>
              <p:cNvSpPr txBox="1"/>
              <p:nvPr/>
            </p:nvSpPr>
            <p:spPr>
              <a:xfrm>
                <a:off x="809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−0.61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390D80F-8D49-BEF2-A35A-B83F834F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71" y="4176682"/>
                <a:ext cx="872675" cy="153888"/>
              </a:xfrm>
              <a:prstGeom prst="rect">
                <a:avLst/>
              </a:prstGeom>
              <a:blipFill>
                <a:blip r:embed="rId56"/>
                <a:stretch>
                  <a:fillRect l="-1399" r="-419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2C86EFC-0240-5F3E-F103-3E1C408DC544}"/>
                  </a:ext>
                </a:extLst>
              </p:cNvPr>
              <p:cNvSpPr txBox="1"/>
              <p:nvPr/>
            </p:nvSpPr>
            <p:spPr>
              <a:xfrm>
                <a:off x="9085971" y="4176682"/>
                <a:ext cx="8726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LUMO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−0.31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62C86EFC-0240-5F3E-F103-3E1C408D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71" y="4176682"/>
                <a:ext cx="872675" cy="153888"/>
              </a:xfrm>
              <a:prstGeom prst="rect">
                <a:avLst/>
              </a:prstGeom>
              <a:blipFill>
                <a:blip r:embed="rId57"/>
                <a:stretch>
                  <a:fillRect l="-1389" r="-347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矩形 204">
            <a:extLst>
              <a:ext uri="{FF2B5EF4-FFF2-40B4-BE49-F238E27FC236}">
                <a16:creationId xmlns:a16="http://schemas.microsoft.com/office/drawing/2014/main" id="{9DBC9328-12A1-1515-CA1E-C76D30C5FB01}"/>
              </a:ext>
            </a:extLst>
          </p:cNvPr>
          <p:cNvSpPr/>
          <p:nvPr/>
        </p:nvSpPr>
        <p:spPr>
          <a:xfrm>
            <a:off x="4050867" y="438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id="{2DC4B11F-C546-D979-645B-1BEDED677C5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4729F02A-12EF-2E8F-62E7-CE79E5B7010D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1EFFA34D-EC10-2406-614D-B14F3A1C964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A0BC72BF-EBCD-AE4B-0646-90E4ACBA67A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0" name="图片 209">
            <a:extLst>
              <a:ext uri="{FF2B5EF4-FFF2-40B4-BE49-F238E27FC236}">
                <a16:creationId xmlns:a16="http://schemas.microsoft.com/office/drawing/2014/main" id="{63F1E37E-FC35-86A1-62B6-47DDBD0A470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8E1F2E9A-E6CF-967C-8B69-D4294DC66C6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2" name="图片 211">
            <a:extLst>
              <a:ext uri="{FF2B5EF4-FFF2-40B4-BE49-F238E27FC236}">
                <a16:creationId xmlns:a16="http://schemas.microsoft.com/office/drawing/2014/main" id="{E2A1AD6F-EB4A-C6BE-806F-B4DFEE6A1D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444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D781236-7360-0E07-F96D-538FC6B13052}"/>
                  </a:ext>
                </a:extLst>
              </p:cNvPr>
              <p:cNvSpPr txBox="1"/>
              <p:nvPr/>
            </p:nvSpPr>
            <p:spPr>
              <a:xfrm>
                <a:off x="431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=4.43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5D781236-7360-0E07-F96D-538FC6B1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43" y="5256682"/>
                <a:ext cx="513987" cy="153888"/>
              </a:xfrm>
              <a:prstGeom prst="rect">
                <a:avLst/>
              </a:prstGeom>
              <a:blipFill>
                <a:blip r:embed="rId65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919565-8C23-E230-E327-795142C1193A}"/>
                  </a:ext>
                </a:extLst>
              </p:cNvPr>
              <p:cNvSpPr txBox="1"/>
              <p:nvPr/>
            </p:nvSpPr>
            <p:spPr>
              <a:xfrm>
                <a:off x="10220954" y="5257679"/>
                <a:ext cx="5845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=11.01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919565-8C23-E230-E327-795142C11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54" y="5257679"/>
                <a:ext cx="584519" cy="153888"/>
              </a:xfrm>
              <a:prstGeom prst="rect">
                <a:avLst/>
              </a:prstGeom>
              <a:blipFill>
                <a:blip r:embed="rId66"/>
                <a:stretch>
                  <a:fillRect l="-5208" r="-520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813062-E07F-0C1E-1879-78D304386A0A}"/>
                  </a:ext>
                </a:extLst>
              </p:cNvPr>
              <p:cNvSpPr txBox="1"/>
              <p:nvPr/>
            </p:nvSpPr>
            <p:spPr>
              <a:xfrm>
                <a:off x="530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=5.54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813062-E07F-0C1E-1879-78D30438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3" y="5256682"/>
                <a:ext cx="513987" cy="153888"/>
              </a:xfrm>
              <a:prstGeom prst="rect">
                <a:avLst/>
              </a:prstGeom>
              <a:blipFill>
                <a:blip r:embed="rId67"/>
                <a:stretch>
                  <a:fillRect l="-595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AAEF837-73DF-CB8F-44B4-C54F52A786C9}"/>
                  </a:ext>
                </a:extLst>
              </p:cNvPr>
              <p:cNvSpPr txBox="1"/>
              <p:nvPr/>
            </p:nvSpPr>
            <p:spPr>
              <a:xfrm>
                <a:off x="629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=6.65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AAEF837-73DF-CB8F-44B4-C54F52A7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43" y="5256682"/>
                <a:ext cx="513987" cy="153888"/>
              </a:xfrm>
              <a:prstGeom prst="rect">
                <a:avLst/>
              </a:prstGeom>
              <a:blipFill>
                <a:blip r:embed="rId68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F134ACD-C603-64C0-BFEA-7E1E9DCC079A}"/>
                  </a:ext>
                </a:extLst>
              </p:cNvPr>
              <p:cNvSpPr txBox="1"/>
              <p:nvPr/>
            </p:nvSpPr>
            <p:spPr>
              <a:xfrm>
                <a:off x="728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=7.75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F134ACD-C603-64C0-BFEA-7E1E9DCC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43" y="5256682"/>
                <a:ext cx="513987" cy="153888"/>
              </a:xfrm>
              <a:prstGeom prst="rect">
                <a:avLst/>
              </a:prstGeom>
              <a:blipFill>
                <a:blip r:embed="rId69"/>
                <a:stretch>
                  <a:fillRect l="-595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233F37A-227F-E2F1-068E-9790F8A31AB3}"/>
                  </a:ext>
                </a:extLst>
              </p:cNvPr>
              <p:cNvSpPr txBox="1"/>
              <p:nvPr/>
            </p:nvSpPr>
            <p:spPr>
              <a:xfrm>
                <a:off x="827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=8.86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233F37A-227F-E2F1-068E-9790F8A3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43" y="5256682"/>
                <a:ext cx="513987" cy="153888"/>
              </a:xfrm>
              <a:prstGeom prst="rect">
                <a:avLst/>
              </a:prstGeom>
              <a:blipFill>
                <a:blip r:embed="rId70"/>
                <a:stretch>
                  <a:fillRect l="-4762" r="-714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49EE68B-EB21-CA9F-BA5C-129C55B823FE}"/>
                  </a:ext>
                </a:extLst>
              </p:cNvPr>
              <p:cNvSpPr txBox="1"/>
              <p:nvPr/>
            </p:nvSpPr>
            <p:spPr>
              <a:xfrm>
                <a:off x="9262443" y="5256682"/>
                <a:ext cx="5139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=9.97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49EE68B-EB21-CA9F-BA5C-129C55B82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43" y="5256682"/>
                <a:ext cx="513987" cy="153888"/>
              </a:xfrm>
              <a:prstGeom prst="rect">
                <a:avLst/>
              </a:prstGeom>
              <a:blipFill>
                <a:blip r:embed="rId71"/>
                <a:stretch>
                  <a:fillRect l="-4706" r="-588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矩形 219">
            <a:extLst>
              <a:ext uri="{FF2B5EF4-FFF2-40B4-BE49-F238E27FC236}">
                <a16:creationId xmlns:a16="http://schemas.microsoft.com/office/drawing/2014/main" id="{9E2114AE-901C-40B2-4BB8-AAE277A26D0D}"/>
              </a:ext>
            </a:extLst>
          </p:cNvPr>
          <p:cNvSpPr/>
          <p:nvPr/>
        </p:nvSpPr>
        <p:spPr>
          <a:xfrm>
            <a:off x="4050867" y="5469756"/>
            <a:ext cx="6984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1" name="图片 220">
            <a:extLst>
              <a:ext uri="{FF2B5EF4-FFF2-40B4-BE49-F238E27FC236}">
                <a16:creationId xmlns:a16="http://schemas.microsoft.com/office/drawing/2014/main" id="{FF281EF5-7B43-7F5C-57FB-EC01C324545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BFFFC105-E217-ABA4-FB81-BCE3A95B38F6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9D23ED9B-C157-30F7-EB1B-CF503BE3987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4" name="图片 223">
            <a:extLst>
              <a:ext uri="{FF2B5EF4-FFF2-40B4-BE49-F238E27FC236}">
                <a16:creationId xmlns:a16="http://schemas.microsoft.com/office/drawing/2014/main" id="{4FACD32E-E0D8-7F6F-C4C9-36E1F82EB6EC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253D53EF-C28A-DA4A-1D62-884EC6248AF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52F80A6C-C560-97CF-AE1C-B1E301B4041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B3B819CC-6350-06A1-4EF6-38AFF0D5877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867" y="5521735"/>
            <a:ext cx="990000" cy="99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7339FF8-2DF7-D797-0A16-867DE69329EF}"/>
                  </a:ext>
                </a:extLst>
              </p:cNvPr>
              <p:cNvSpPr txBox="1"/>
              <p:nvPr/>
            </p:nvSpPr>
            <p:spPr>
              <a:xfrm>
                <a:off x="424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=−29.1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7339FF8-2DF7-D797-0A16-867DE693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64" y="6336682"/>
                <a:ext cx="666208" cy="153888"/>
              </a:xfrm>
              <a:prstGeom prst="rect">
                <a:avLst/>
              </a:prstGeom>
              <a:blipFill>
                <a:blip r:embed="rId79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C6EED24-55FD-5A13-8DE7-D1FECFABFE82}"/>
                  </a:ext>
                </a:extLst>
              </p:cNvPr>
              <p:cNvSpPr txBox="1"/>
              <p:nvPr/>
            </p:nvSpPr>
            <p:spPr>
              <a:xfrm>
                <a:off x="1018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−24.3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6C6EED24-55FD-5A13-8DE7-D1FECFABF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264" y="6336682"/>
                <a:ext cx="666208" cy="153888"/>
              </a:xfrm>
              <a:prstGeom prst="rect">
                <a:avLst/>
              </a:prstGeom>
              <a:blipFill>
                <a:blip r:embed="rId80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6E694E1-70D9-AC80-BFD1-694C997E455A}"/>
                  </a:ext>
                </a:extLst>
              </p:cNvPr>
              <p:cNvSpPr txBox="1"/>
              <p:nvPr/>
            </p:nvSpPr>
            <p:spPr>
              <a:xfrm>
                <a:off x="523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−28.3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6E694E1-70D9-AC80-BFD1-694C997E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64" y="6336682"/>
                <a:ext cx="666208" cy="153888"/>
              </a:xfrm>
              <a:prstGeom prst="rect">
                <a:avLst/>
              </a:prstGeom>
              <a:blipFill>
                <a:blip r:embed="rId81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92D8E5FA-AF35-5C0E-D5B5-8B2C040897C0}"/>
                  </a:ext>
                </a:extLst>
              </p:cNvPr>
              <p:cNvSpPr txBox="1"/>
              <p:nvPr/>
            </p:nvSpPr>
            <p:spPr>
              <a:xfrm>
                <a:off x="622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−27.5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92D8E5FA-AF35-5C0E-D5B5-8B2C0408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64" y="6336682"/>
                <a:ext cx="666208" cy="153888"/>
              </a:xfrm>
              <a:prstGeom prst="rect">
                <a:avLst/>
              </a:prstGeom>
              <a:blipFill>
                <a:blip r:embed="rId82"/>
                <a:stretch>
                  <a:fillRect l="-3670" r="-550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F00315-147D-218F-6C4B-F670FD4E3AA8}"/>
                  </a:ext>
                </a:extLst>
              </p:cNvPr>
              <p:cNvSpPr txBox="1"/>
              <p:nvPr/>
            </p:nvSpPr>
            <p:spPr>
              <a:xfrm>
                <a:off x="721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−26.7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F00315-147D-218F-6C4B-F670FD4E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264" y="6336682"/>
                <a:ext cx="666208" cy="153888"/>
              </a:xfrm>
              <a:prstGeom prst="rect">
                <a:avLst/>
              </a:prstGeom>
              <a:blipFill>
                <a:blip r:embed="rId83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8133846-C968-00E4-2DD6-2A7EFE4C1CA8}"/>
                  </a:ext>
                </a:extLst>
              </p:cNvPr>
              <p:cNvSpPr txBox="1"/>
              <p:nvPr/>
            </p:nvSpPr>
            <p:spPr>
              <a:xfrm>
                <a:off x="820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−25.9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8133846-C968-00E4-2DD6-2A7EFE4C1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64" y="6336682"/>
                <a:ext cx="666208" cy="153888"/>
              </a:xfrm>
              <a:prstGeom prst="rect">
                <a:avLst/>
              </a:prstGeom>
              <a:blipFill>
                <a:blip r:embed="rId84"/>
                <a:stretch>
                  <a:fillRect l="-4587" r="-45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7F1B4EC-B383-3F09-2324-06DA9205404B}"/>
                  </a:ext>
                </a:extLst>
              </p:cNvPr>
              <p:cNvSpPr txBox="1"/>
              <p:nvPr/>
            </p:nvSpPr>
            <p:spPr>
              <a:xfrm>
                <a:off x="9194264" y="6336682"/>
                <a:ext cx="66620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−25.1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7F1B4EC-B383-3F09-2324-06DA9205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64" y="6336682"/>
                <a:ext cx="666208" cy="153888"/>
              </a:xfrm>
              <a:prstGeom prst="rect">
                <a:avLst/>
              </a:prstGeom>
              <a:blipFill>
                <a:blip r:embed="rId85"/>
                <a:stretch>
                  <a:fillRect l="-3636" r="-454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3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: 圆角 323">
            <a:extLst>
              <a:ext uri="{FF2B5EF4-FFF2-40B4-BE49-F238E27FC236}">
                <a16:creationId xmlns:a16="http://schemas.microsoft.com/office/drawing/2014/main" id="{4E1BB44F-0043-18FE-1C65-6D0817A354B6}"/>
              </a:ext>
            </a:extLst>
          </p:cNvPr>
          <p:cNvSpPr/>
          <p:nvPr/>
        </p:nvSpPr>
        <p:spPr>
          <a:xfrm>
            <a:off x="1162076" y="2983883"/>
            <a:ext cx="9642768" cy="2087784"/>
          </a:xfrm>
          <a:prstGeom prst="roundRect">
            <a:avLst>
              <a:gd name="adj" fmla="val 7559"/>
            </a:avLst>
          </a:prstGeom>
          <a:solidFill>
            <a:srgbClr val="F3E8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基于分子图的分子学习</a:t>
            </a: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339BB505-2767-67FB-E6FD-F49AC819EA0E}"/>
              </a:ext>
            </a:extLst>
          </p:cNvPr>
          <p:cNvSpPr/>
          <p:nvPr/>
        </p:nvSpPr>
        <p:spPr>
          <a:xfrm>
            <a:off x="1167277" y="1346100"/>
            <a:ext cx="9642768" cy="1561483"/>
          </a:xfrm>
          <a:prstGeom prst="roundRect">
            <a:avLst>
              <a:gd name="adj" fmla="val 7559"/>
            </a:avLst>
          </a:prstGeom>
          <a:solidFill>
            <a:srgbClr val="FFFE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SMILES</a:t>
            </a: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序列的分子学习</a:t>
            </a: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99EC02F-2796-8314-1C52-CBA428312009}"/>
              </a:ext>
            </a:extLst>
          </p:cNvPr>
          <p:cNvSpPr/>
          <p:nvPr/>
        </p:nvSpPr>
        <p:spPr>
          <a:xfrm>
            <a:off x="3392366" y="1489600"/>
            <a:ext cx="2682789" cy="1008000"/>
          </a:xfrm>
          <a:prstGeom prst="roundRect">
            <a:avLst>
              <a:gd name="adj" fmla="val 75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序列编码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Molecular learning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41EAF83-4CD2-40F9-A70C-88C20E6EF22E}"/>
              </a:ext>
            </a:extLst>
          </p:cNvPr>
          <p:cNvSpPr/>
          <p:nvPr/>
        </p:nvSpPr>
        <p:spPr>
          <a:xfrm>
            <a:off x="1316245" y="1489001"/>
            <a:ext cx="1620000" cy="1008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CCn1cccc1O</a:t>
            </a:r>
          </a:p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SMILES</a:t>
            </a:r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834872-4A83-552B-F73A-9BF71BDDAD5A}"/>
              </a:ext>
            </a:extLst>
          </p:cNvPr>
          <p:cNvGrpSpPr/>
          <p:nvPr/>
        </p:nvGrpSpPr>
        <p:grpSpPr>
          <a:xfrm>
            <a:off x="1316245" y="3130160"/>
            <a:ext cx="1620000" cy="1620000"/>
            <a:chOff x="665747" y="2301784"/>
            <a:chExt cx="1620000" cy="1620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F7D19EA-EF05-35AF-4957-92B7110FB940}"/>
                </a:ext>
              </a:extLst>
            </p:cNvPr>
            <p:cNvSpPr/>
            <p:nvPr/>
          </p:nvSpPr>
          <p:spPr>
            <a:xfrm>
              <a:off x="665747" y="2301784"/>
              <a:ext cx="1620000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zh-CN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分子式</a:t>
              </a:r>
              <a:endPara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2B16A1-A48D-026C-5CBB-382D9971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0" b="4240"/>
            <a:stretch/>
          </p:blipFill>
          <p:spPr>
            <a:xfrm>
              <a:off x="755747" y="2487633"/>
              <a:ext cx="1440000" cy="1095374"/>
            </a:xfrm>
            <a:prstGeom prst="rect">
              <a:avLst/>
            </a:prstGeom>
            <a:grpFill/>
          </p:spPr>
        </p:pic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D49BF92-45CA-DE85-B297-A6C7E774253F}"/>
              </a:ext>
            </a:extLst>
          </p:cNvPr>
          <p:cNvSpPr/>
          <p:nvPr/>
        </p:nvSpPr>
        <p:spPr>
          <a:xfrm>
            <a:off x="6532911" y="1683559"/>
            <a:ext cx="2014277" cy="618883"/>
          </a:xfrm>
          <a:prstGeom prst="roundRect">
            <a:avLst>
              <a:gd name="adj" fmla="val 755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序列模型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RNN,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文本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42E46A1-2C28-9944-A800-DC7286F9E81D}"/>
              </a:ext>
            </a:extLst>
          </p:cNvPr>
          <p:cNvGrpSpPr/>
          <p:nvPr/>
        </p:nvGrpSpPr>
        <p:grpSpPr>
          <a:xfrm>
            <a:off x="3632041" y="1563618"/>
            <a:ext cx="2203440" cy="220344"/>
            <a:chOff x="2646682" y="1070029"/>
            <a:chExt cx="2203440" cy="22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7F03B7F-B81D-92D5-5BC3-EC80550AE319}"/>
                </a:ext>
              </a:extLst>
            </p:cNvPr>
            <p:cNvSpPr/>
            <p:nvPr/>
          </p:nvSpPr>
          <p:spPr>
            <a:xfrm>
              <a:off x="2646682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47AD766-A210-FF74-AF75-55B2E7CCC0A7}"/>
                </a:ext>
              </a:extLst>
            </p:cNvPr>
            <p:cNvSpPr/>
            <p:nvPr/>
          </p:nvSpPr>
          <p:spPr>
            <a:xfrm>
              <a:off x="2867026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9912DD-5F69-8307-0CDD-DA64E6BF0CC0}"/>
                </a:ext>
              </a:extLst>
            </p:cNvPr>
            <p:cNvSpPr/>
            <p:nvPr/>
          </p:nvSpPr>
          <p:spPr>
            <a:xfrm>
              <a:off x="3087370" y="1070029"/>
              <a:ext cx="220344" cy="220344"/>
            </a:xfrm>
            <a:prstGeom prst="rect">
              <a:avLst/>
            </a:prstGeom>
            <a:solidFill>
              <a:srgbClr val="AFD7F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AEDAC81-0805-F81F-57AE-8533FC5FD8B9}"/>
                </a:ext>
              </a:extLst>
            </p:cNvPr>
            <p:cNvSpPr/>
            <p:nvPr/>
          </p:nvSpPr>
          <p:spPr>
            <a:xfrm>
              <a:off x="3307714" y="1070029"/>
              <a:ext cx="220344" cy="220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871AAF0-C851-9F73-C77E-AD8A27120D8C}"/>
                </a:ext>
              </a:extLst>
            </p:cNvPr>
            <p:cNvSpPr/>
            <p:nvPr/>
          </p:nvSpPr>
          <p:spPr>
            <a:xfrm>
              <a:off x="3528058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0BB61F-34FD-E593-904D-2541429E5C68}"/>
                </a:ext>
              </a:extLst>
            </p:cNvPr>
            <p:cNvSpPr/>
            <p:nvPr/>
          </p:nvSpPr>
          <p:spPr>
            <a:xfrm>
              <a:off x="3748402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3E9CE05-D7B6-CB57-7D08-3BE0C7814827}"/>
                </a:ext>
              </a:extLst>
            </p:cNvPr>
            <p:cNvSpPr/>
            <p:nvPr/>
          </p:nvSpPr>
          <p:spPr>
            <a:xfrm>
              <a:off x="3968746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ECF6F76-2995-3921-82F6-0DD450A40B1B}"/>
                </a:ext>
              </a:extLst>
            </p:cNvPr>
            <p:cNvSpPr/>
            <p:nvPr/>
          </p:nvSpPr>
          <p:spPr>
            <a:xfrm>
              <a:off x="4189090" y="1070029"/>
              <a:ext cx="220344" cy="220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EB3FEC-B391-5CC6-C05C-6294865E6161}"/>
                </a:ext>
              </a:extLst>
            </p:cNvPr>
            <p:cNvSpPr/>
            <p:nvPr/>
          </p:nvSpPr>
          <p:spPr>
            <a:xfrm>
              <a:off x="4409434" y="1070029"/>
              <a:ext cx="220344" cy="220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33CFB0A-2F7C-0BF8-79C4-2713E12DFE93}"/>
                </a:ext>
              </a:extLst>
            </p:cNvPr>
            <p:cNvSpPr/>
            <p:nvPr/>
          </p:nvSpPr>
          <p:spPr>
            <a:xfrm>
              <a:off x="4629778" y="1070029"/>
              <a:ext cx="220344" cy="220344"/>
            </a:xfrm>
            <a:prstGeom prst="rect">
              <a:avLst/>
            </a:prstGeom>
            <a:solidFill>
              <a:srgbClr val="F1AB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7E574EF-8106-4BCB-12F5-1D01EBAD02D4}"/>
              </a:ext>
            </a:extLst>
          </p:cNvPr>
          <p:cNvSpPr/>
          <p:nvPr/>
        </p:nvSpPr>
        <p:spPr>
          <a:xfrm>
            <a:off x="9004944" y="1684000"/>
            <a:ext cx="1620000" cy="6192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原子分类预测，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分子性质预测等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FDF9779-159F-4462-F448-DDE11F955E5B}"/>
              </a:ext>
            </a:extLst>
          </p:cNvPr>
          <p:cNvSpPr/>
          <p:nvPr/>
        </p:nvSpPr>
        <p:spPr>
          <a:xfrm>
            <a:off x="3393445" y="3129059"/>
            <a:ext cx="2682789" cy="1622519"/>
          </a:xfrm>
          <a:prstGeom prst="roundRect">
            <a:avLst>
              <a:gd name="adj" fmla="val 75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分子图及编码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04A3977-4CD6-D993-2019-1BF51FDDD57C}"/>
              </a:ext>
            </a:extLst>
          </p:cNvPr>
          <p:cNvGrpSpPr/>
          <p:nvPr/>
        </p:nvGrpSpPr>
        <p:grpSpPr>
          <a:xfrm>
            <a:off x="3700144" y="1952626"/>
            <a:ext cx="84138" cy="419181"/>
            <a:chOff x="6750221" y="1764916"/>
            <a:chExt cx="84138" cy="419181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5D4EDD7-5B6C-5F38-A835-2E7FDA6569DF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FE2F944-68BB-6F75-F758-C2B324297187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CEEAB8D-9D6E-A5B3-95AE-8A93BB0AC9D6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53AFBFF-5B6E-74F1-19E4-4DABEC7C81EC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02362E8E-9C4B-7B5B-21FC-8DE75D850E9E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A6416BDF-F2A5-B008-EEB9-CD89BD02DCA7}"/>
              </a:ext>
            </a:extLst>
          </p:cNvPr>
          <p:cNvCxnSpPr>
            <a:cxnSpLocks/>
            <a:stCxn id="37" idx="2"/>
            <a:endCxn id="235" idx="0"/>
          </p:cNvCxnSpPr>
          <p:nvPr/>
        </p:nvCxnSpPr>
        <p:spPr>
          <a:xfrm>
            <a:off x="3742213" y="1783962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F6117C5-105B-DC12-EA7B-94211D742C16}"/>
              </a:ext>
            </a:extLst>
          </p:cNvPr>
          <p:cNvCxnSpPr>
            <a:cxnSpLocks/>
          </p:cNvCxnSpPr>
          <p:nvPr/>
        </p:nvCxnSpPr>
        <p:spPr>
          <a:xfrm>
            <a:off x="3961070" y="1784649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EC721DA-F517-5948-9318-FB831EECDD4E}"/>
              </a:ext>
            </a:extLst>
          </p:cNvPr>
          <p:cNvCxnSpPr>
            <a:cxnSpLocks/>
          </p:cNvCxnSpPr>
          <p:nvPr/>
        </p:nvCxnSpPr>
        <p:spPr>
          <a:xfrm>
            <a:off x="4177472" y="1784649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9AA71039-4B3C-F8DB-CA11-C87576FDB2B5}"/>
              </a:ext>
            </a:extLst>
          </p:cNvPr>
          <p:cNvCxnSpPr>
            <a:cxnSpLocks/>
          </p:cNvCxnSpPr>
          <p:nvPr/>
        </p:nvCxnSpPr>
        <p:spPr>
          <a:xfrm>
            <a:off x="5723434" y="1778074"/>
            <a:ext cx="1" cy="168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FAE0734C-1867-3850-EB67-A8F85551009E}"/>
              </a:ext>
            </a:extLst>
          </p:cNvPr>
          <p:cNvGrpSpPr/>
          <p:nvPr/>
        </p:nvGrpSpPr>
        <p:grpSpPr>
          <a:xfrm>
            <a:off x="3919045" y="1954000"/>
            <a:ext cx="84138" cy="419181"/>
            <a:chOff x="6750221" y="1764916"/>
            <a:chExt cx="84138" cy="419181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E12F6DA-2B65-050F-1977-21F6884C4689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C668364-EE08-FC05-DDDE-BFB241151466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11F7816-255A-1B03-7644-41E13A9FDFA3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22473A9-60F3-C6C5-8EC6-A457597E8C52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E4FF03C-DCF0-8264-26E5-8060EC29EE51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09A9B780-09A9-9B98-6A97-FB321816823F}"/>
              </a:ext>
            </a:extLst>
          </p:cNvPr>
          <p:cNvGrpSpPr/>
          <p:nvPr/>
        </p:nvGrpSpPr>
        <p:grpSpPr>
          <a:xfrm>
            <a:off x="4135045" y="1954000"/>
            <a:ext cx="84138" cy="419181"/>
            <a:chOff x="6750221" y="1764916"/>
            <a:chExt cx="84138" cy="419181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F6BA02A9-8ABC-5CA2-251A-E4B2426CCDC2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rgbClr val="D5EAFB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1CA06265-760B-01A7-E791-8A0F3C601BD9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solidFill>
              <a:srgbClr val="AFD7F7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A7EBABE-2796-61CA-0361-68FCFDFE76B0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rgbClr val="4CA5EE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D201FFD2-0076-DD16-6160-DA4CB05D15A2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rgbClr val="8CC5F4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608BDC9-6028-84AB-944D-58428CDE2807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rgbClr val="1585E1"/>
            </a:solidFill>
            <a:ln>
              <a:solidFill>
                <a:srgbClr val="0A3F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EC28AB1-DC09-AA9E-4C29-F9E4A8D602B7}"/>
              </a:ext>
            </a:extLst>
          </p:cNvPr>
          <p:cNvSpPr txBox="1"/>
          <p:nvPr/>
        </p:nvSpPr>
        <p:spPr>
          <a:xfrm>
            <a:off x="4720348" y="20152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675CDB21-7449-12F6-FE08-5C09BB34B2EE}"/>
              </a:ext>
            </a:extLst>
          </p:cNvPr>
          <p:cNvGrpSpPr/>
          <p:nvPr/>
        </p:nvGrpSpPr>
        <p:grpSpPr>
          <a:xfrm>
            <a:off x="5679445" y="1954000"/>
            <a:ext cx="84138" cy="419181"/>
            <a:chOff x="6750221" y="1764916"/>
            <a:chExt cx="84138" cy="419181"/>
          </a:xfrm>
          <a:solidFill>
            <a:srgbClr val="F1ABAB"/>
          </a:solidFill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6BD2F464-B6FD-4A52-B419-AC478807FF63}"/>
                </a:ext>
              </a:extLst>
            </p:cNvPr>
            <p:cNvSpPr/>
            <p:nvPr/>
          </p:nvSpPr>
          <p:spPr>
            <a:xfrm>
              <a:off x="6750222" y="1764916"/>
              <a:ext cx="84137" cy="84137"/>
            </a:xfrm>
            <a:prstGeom prst="rect">
              <a:avLst/>
            </a:prstGeom>
            <a:solidFill>
              <a:srgbClr val="DB2929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EFBA6D7-96D6-A781-DCEC-BCA708F186B2}"/>
                </a:ext>
              </a:extLst>
            </p:cNvPr>
            <p:cNvSpPr/>
            <p:nvPr/>
          </p:nvSpPr>
          <p:spPr>
            <a:xfrm>
              <a:off x="6750222" y="1849053"/>
              <a:ext cx="84137" cy="84137"/>
            </a:xfrm>
            <a:prstGeom prst="rect">
              <a:avLst/>
            </a:prstGeom>
            <a:grpFill/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B2AE051-0EBB-C6A2-8DEB-2951D69A64B4}"/>
                </a:ext>
              </a:extLst>
            </p:cNvPr>
            <p:cNvSpPr/>
            <p:nvPr/>
          </p:nvSpPr>
          <p:spPr>
            <a:xfrm>
              <a:off x="6750221" y="1932437"/>
              <a:ext cx="84137" cy="84137"/>
            </a:xfrm>
            <a:prstGeom prst="rect">
              <a:avLst/>
            </a:prstGeom>
            <a:solidFill>
              <a:srgbClr val="F9DBDB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9966BF2-C0CA-01F3-D927-2A665DFED2AE}"/>
                </a:ext>
              </a:extLst>
            </p:cNvPr>
            <p:cNvSpPr/>
            <p:nvPr/>
          </p:nvSpPr>
          <p:spPr>
            <a:xfrm>
              <a:off x="6750221" y="2016615"/>
              <a:ext cx="84137" cy="84137"/>
            </a:xfrm>
            <a:prstGeom prst="rect">
              <a:avLst/>
            </a:prstGeom>
            <a:solidFill>
              <a:srgbClr val="E66C6C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45545479-C374-666F-096F-1473A838B759}"/>
                </a:ext>
              </a:extLst>
            </p:cNvPr>
            <p:cNvSpPr/>
            <p:nvPr/>
          </p:nvSpPr>
          <p:spPr>
            <a:xfrm>
              <a:off x="6750221" y="2099960"/>
              <a:ext cx="84137" cy="84137"/>
            </a:xfrm>
            <a:prstGeom prst="rect">
              <a:avLst/>
            </a:prstGeom>
            <a:solidFill>
              <a:srgbClr val="EC8C8C"/>
            </a:solidFill>
            <a:ln>
              <a:solidFill>
                <a:srgbClr val="6C12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07EA9A78-4D84-595D-E4F6-A7ABC8D13A7C}"/>
              </a:ext>
            </a:extLst>
          </p:cNvPr>
          <p:cNvGrpSpPr/>
          <p:nvPr/>
        </p:nvGrpSpPr>
        <p:grpSpPr>
          <a:xfrm>
            <a:off x="3611688" y="3214574"/>
            <a:ext cx="2239206" cy="1340573"/>
            <a:chOff x="2938713" y="1904924"/>
            <a:chExt cx="2239206" cy="1340573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A5666D32-DDE4-F6E0-8730-E5EA7D9CDCD7}"/>
                </a:ext>
              </a:extLst>
            </p:cNvPr>
            <p:cNvGrpSpPr/>
            <p:nvPr/>
          </p:nvGrpSpPr>
          <p:grpSpPr>
            <a:xfrm>
              <a:off x="2938713" y="1904924"/>
              <a:ext cx="2239206" cy="1218733"/>
              <a:chOff x="2776481" y="1906156"/>
              <a:chExt cx="2239206" cy="1218733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C9287CB-BDCE-F876-AA03-D7397D3A4E0C}"/>
                  </a:ext>
                </a:extLst>
              </p:cNvPr>
              <p:cNvSpPr/>
              <p:nvPr/>
            </p:nvSpPr>
            <p:spPr>
              <a:xfrm>
                <a:off x="3086658" y="2227487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A299AC2-4AD8-9D22-EEE1-E13B25914574}"/>
                  </a:ext>
                </a:extLst>
              </p:cNvPr>
              <p:cNvSpPr/>
              <p:nvPr/>
            </p:nvSpPr>
            <p:spPr>
              <a:xfrm>
                <a:off x="3109965" y="1906156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8B0D52C-7D1F-B520-009F-7FEEC1EE3BFF}"/>
                  </a:ext>
                </a:extLst>
              </p:cNvPr>
              <p:cNvSpPr/>
              <p:nvPr/>
            </p:nvSpPr>
            <p:spPr>
              <a:xfrm>
                <a:off x="3852806" y="2165401"/>
                <a:ext cx="164232" cy="164232"/>
              </a:xfrm>
              <a:prstGeom prst="ellipse">
                <a:avLst/>
              </a:prstGeom>
              <a:solidFill>
                <a:srgbClr val="AFD7F7"/>
              </a:solidFill>
              <a:ln>
                <a:solidFill>
                  <a:srgbClr val="0A3F6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1C95D34-2DC9-9E3B-79CF-67C4AEAD5FF6}"/>
                  </a:ext>
                </a:extLst>
              </p:cNvPr>
              <p:cNvSpPr/>
              <p:nvPr/>
            </p:nvSpPr>
            <p:spPr>
              <a:xfrm>
                <a:off x="3685111" y="2827548"/>
                <a:ext cx="164232" cy="164232"/>
              </a:xfrm>
              <a:prstGeom prst="ellipse">
                <a:avLst/>
              </a:prstGeom>
              <a:solidFill>
                <a:srgbClr val="F1ABA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70CEA6-1DFF-B248-801B-FB33579308FD}"/>
                  </a:ext>
                </a:extLst>
              </p:cNvPr>
              <p:cNvSpPr/>
              <p:nvPr/>
            </p:nvSpPr>
            <p:spPr>
              <a:xfrm>
                <a:off x="2776481" y="2210227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90A200A-5789-2187-1157-6661BF679105}"/>
                  </a:ext>
                </a:extLst>
              </p:cNvPr>
              <p:cNvSpPr/>
              <p:nvPr/>
            </p:nvSpPr>
            <p:spPr>
              <a:xfrm>
                <a:off x="2972355" y="2531558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F56E75B-7FA0-076F-6CE4-55C49613A0F5}"/>
                  </a:ext>
                </a:extLst>
              </p:cNvPr>
              <p:cNvSpPr/>
              <p:nvPr/>
            </p:nvSpPr>
            <p:spPr>
              <a:xfrm>
                <a:off x="3382913" y="2598529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73CA84C-7EE3-E587-8959-DEBDA49FD188}"/>
                  </a:ext>
                </a:extLst>
              </p:cNvPr>
              <p:cNvSpPr/>
              <p:nvPr/>
            </p:nvSpPr>
            <p:spPr>
              <a:xfrm>
                <a:off x="3979615" y="2960657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52D6DBC-9AAF-53C9-3C87-303182520B8D}"/>
                  </a:ext>
                </a:extLst>
              </p:cNvPr>
              <p:cNvSpPr/>
              <p:nvPr/>
            </p:nvSpPr>
            <p:spPr>
              <a:xfrm>
                <a:off x="3498274" y="1927790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C57FCE7-4E56-F217-9260-2C601245AC70}"/>
                  </a:ext>
                </a:extLst>
              </p:cNvPr>
              <p:cNvSpPr/>
              <p:nvPr/>
            </p:nvSpPr>
            <p:spPr>
              <a:xfrm>
                <a:off x="3476228" y="2308125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7E85C54A-3694-7A0D-7404-4BE59A613F08}"/>
                  </a:ext>
                </a:extLst>
              </p:cNvPr>
              <p:cNvSpPr/>
              <p:nvPr/>
            </p:nvSpPr>
            <p:spPr>
              <a:xfrm>
                <a:off x="4261068" y="2663316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AD11153-6DE4-B86E-2E2A-E0C357CD2E07}"/>
                  </a:ext>
                </a:extLst>
              </p:cNvPr>
              <p:cNvSpPr/>
              <p:nvPr/>
            </p:nvSpPr>
            <p:spPr>
              <a:xfrm>
                <a:off x="4246784" y="1996944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F59EA59-5B91-3A4F-55CE-1174456391D9}"/>
                  </a:ext>
                </a:extLst>
              </p:cNvPr>
              <p:cNvSpPr/>
              <p:nvPr/>
            </p:nvSpPr>
            <p:spPr>
              <a:xfrm>
                <a:off x="4517946" y="2318879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DE7F9F8-C97B-7120-4E04-C5C23F8235EF}"/>
                  </a:ext>
                </a:extLst>
              </p:cNvPr>
              <p:cNvSpPr/>
              <p:nvPr/>
            </p:nvSpPr>
            <p:spPr>
              <a:xfrm>
                <a:off x="3880541" y="2556035"/>
                <a:ext cx="164232" cy="1642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42AFA2FF-EC57-0AE3-DBC9-752FE5D4BCF0}"/>
                  </a:ext>
                </a:extLst>
              </p:cNvPr>
              <p:cNvSpPr/>
              <p:nvPr/>
            </p:nvSpPr>
            <p:spPr>
              <a:xfrm>
                <a:off x="4476247" y="2885613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25F392AE-3202-DAB7-0D0E-CD8D092C24E9}"/>
                  </a:ext>
                </a:extLst>
              </p:cNvPr>
              <p:cNvSpPr/>
              <p:nvPr/>
            </p:nvSpPr>
            <p:spPr>
              <a:xfrm>
                <a:off x="4851455" y="2317361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7FA4984-5FBB-ABB9-E2CE-F5A18D3401FC}"/>
                  </a:ext>
                </a:extLst>
              </p:cNvPr>
              <p:cNvSpPr/>
              <p:nvPr/>
            </p:nvSpPr>
            <p:spPr>
              <a:xfrm>
                <a:off x="4648473" y="1984671"/>
                <a:ext cx="164232" cy="164232"/>
              </a:xfrm>
              <a:prstGeom prst="ellipse">
                <a:avLst/>
              </a:prstGeom>
              <a:solidFill>
                <a:srgbClr val="DCF7B7"/>
              </a:solidFill>
              <a:ln>
                <a:solidFill>
                  <a:srgbClr val="3A5F0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76441FC-618D-DCCD-5FA2-6CEC8AE31B6E}"/>
                  </a:ext>
                </a:extLst>
              </p:cNvPr>
              <p:cNvCxnSpPr>
                <a:cxnSpLocks/>
                <a:stCxn id="64" idx="6"/>
                <a:endCxn id="58" idx="2"/>
              </p:cNvCxnSpPr>
              <p:nvPr/>
            </p:nvCxnSpPr>
            <p:spPr>
              <a:xfrm>
                <a:off x="2940713" y="2292343"/>
                <a:ext cx="145945" cy="172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E66AE28B-ED5D-614A-2CB4-53A044506014}"/>
                  </a:ext>
                </a:extLst>
              </p:cNvPr>
              <p:cNvCxnSpPr>
                <a:cxnSpLocks/>
                <a:stCxn id="65" idx="7"/>
                <a:endCxn id="58" idx="4"/>
              </p:cNvCxnSpPr>
              <p:nvPr/>
            </p:nvCxnSpPr>
            <p:spPr>
              <a:xfrm flipV="1">
                <a:off x="3112536" y="2391719"/>
                <a:ext cx="56238" cy="1638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C586705F-0097-25BC-BD4F-CB2CF3FE09FF}"/>
                  </a:ext>
                </a:extLst>
              </p:cNvPr>
              <p:cNvCxnSpPr>
                <a:cxnSpLocks/>
                <a:stCxn id="59" idx="4"/>
                <a:endCxn id="58" idx="0"/>
              </p:cNvCxnSpPr>
              <p:nvPr/>
            </p:nvCxnSpPr>
            <p:spPr>
              <a:xfrm flipH="1">
                <a:off x="3168774" y="2070388"/>
                <a:ext cx="23307" cy="157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69694F0D-22D3-CF01-220C-EBB5E867B5DE}"/>
                  </a:ext>
                </a:extLst>
              </p:cNvPr>
              <p:cNvCxnSpPr>
                <a:cxnSpLocks/>
                <a:stCxn id="58" idx="6"/>
                <a:endCxn id="77" idx="2"/>
              </p:cNvCxnSpPr>
              <p:nvPr/>
            </p:nvCxnSpPr>
            <p:spPr>
              <a:xfrm>
                <a:off x="3250890" y="2309603"/>
                <a:ext cx="225338" cy="806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0AF65A3-4FAF-ABA6-4660-43D852FC1E91}"/>
                  </a:ext>
                </a:extLst>
              </p:cNvPr>
              <p:cNvCxnSpPr>
                <a:cxnSpLocks/>
                <a:stCxn id="68" idx="4"/>
                <a:endCxn id="77" idx="0"/>
              </p:cNvCxnSpPr>
              <p:nvPr/>
            </p:nvCxnSpPr>
            <p:spPr>
              <a:xfrm flipH="1">
                <a:off x="3558344" y="2092022"/>
                <a:ext cx="22046" cy="2161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CD2950B-0FD2-CFFF-0218-AD3A01EAF911}"/>
                  </a:ext>
                </a:extLst>
              </p:cNvPr>
              <p:cNvCxnSpPr>
                <a:cxnSpLocks/>
                <a:stCxn id="66" idx="7"/>
                <a:endCxn id="77" idx="4"/>
              </p:cNvCxnSpPr>
              <p:nvPr/>
            </p:nvCxnSpPr>
            <p:spPr>
              <a:xfrm flipV="1">
                <a:off x="3523094" y="2472357"/>
                <a:ext cx="35250" cy="1502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F456D04A-C9DA-AD72-1D01-84A3DD456717}"/>
                  </a:ext>
                </a:extLst>
              </p:cNvPr>
              <p:cNvCxnSpPr>
                <a:cxnSpLocks/>
                <a:stCxn id="77" idx="6"/>
                <a:endCxn id="60" idx="2"/>
              </p:cNvCxnSpPr>
              <p:nvPr/>
            </p:nvCxnSpPr>
            <p:spPr>
              <a:xfrm flipV="1">
                <a:off x="3640460" y="2247517"/>
                <a:ext cx="212346" cy="1427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CACF75E-7704-C258-CCCC-7E23F5F64E1A}"/>
                  </a:ext>
                </a:extLst>
              </p:cNvPr>
              <p:cNvCxnSpPr>
                <a:cxnSpLocks/>
                <a:stCxn id="61" idx="5"/>
                <a:endCxn id="67" idx="2"/>
              </p:cNvCxnSpPr>
              <p:nvPr/>
            </p:nvCxnSpPr>
            <p:spPr>
              <a:xfrm>
                <a:off x="3825292" y="2967729"/>
                <a:ext cx="154323" cy="75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6D1D6F3-A7B9-B183-E9DD-7821A64890F1}"/>
                  </a:ext>
                </a:extLst>
              </p:cNvPr>
              <p:cNvCxnSpPr>
                <a:cxnSpLocks/>
                <a:stCxn id="60" idx="4"/>
                <a:endCxn id="81" idx="0"/>
              </p:cNvCxnSpPr>
              <p:nvPr/>
            </p:nvCxnSpPr>
            <p:spPr>
              <a:xfrm>
                <a:off x="3934922" y="2329633"/>
                <a:ext cx="27735" cy="226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914AF989-13F5-24CE-9535-ED3563C6410E}"/>
                  </a:ext>
                </a:extLst>
              </p:cNvPr>
              <p:cNvCxnSpPr>
                <a:cxnSpLocks/>
                <a:stCxn id="60" idx="7"/>
                <a:endCxn id="79" idx="2"/>
              </p:cNvCxnSpPr>
              <p:nvPr/>
            </p:nvCxnSpPr>
            <p:spPr>
              <a:xfrm flipV="1">
                <a:off x="3992987" y="2079060"/>
                <a:ext cx="253797" cy="110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02D1FF9-0EBB-5BBF-AF25-C9E5D08B8A26}"/>
                  </a:ext>
                </a:extLst>
              </p:cNvPr>
              <p:cNvCxnSpPr>
                <a:cxnSpLocks/>
                <a:stCxn id="81" idx="6"/>
                <a:endCxn id="78" idx="1"/>
              </p:cNvCxnSpPr>
              <p:nvPr/>
            </p:nvCxnSpPr>
            <p:spPr>
              <a:xfrm>
                <a:off x="4044773" y="2638151"/>
                <a:ext cx="240346" cy="49216"/>
              </a:xfrm>
              <a:prstGeom prst="line">
                <a:avLst/>
              </a:prstGeom>
              <a:ln w="317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B4D31EE-267C-C5D0-B019-A3ABD72DA93C}"/>
                  </a:ext>
                </a:extLst>
              </p:cNvPr>
              <p:cNvCxnSpPr>
                <a:cxnSpLocks/>
                <a:stCxn id="79" idx="5"/>
                <a:endCxn id="80" idx="1"/>
              </p:cNvCxnSpPr>
              <p:nvPr/>
            </p:nvCxnSpPr>
            <p:spPr>
              <a:xfrm>
                <a:off x="4386965" y="2137125"/>
                <a:ext cx="155032" cy="205805"/>
              </a:xfrm>
              <a:prstGeom prst="line">
                <a:avLst/>
              </a:prstGeom>
              <a:ln w="317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A4E28DF-8EF9-7E68-BE66-2F279DFF2806}"/>
                  </a:ext>
                </a:extLst>
              </p:cNvPr>
              <p:cNvCxnSpPr>
                <a:cxnSpLocks/>
                <a:stCxn id="80" idx="3"/>
                <a:endCxn id="78" idx="7"/>
              </p:cNvCxnSpPr>
              <p:nvPr/>
            </p:nvCxnSpPr>
            <p:spPr>
              <a:xfrm flipH="1">
                <a:off x="4401249" y="2459060"/>
                <a:ext cx="140748" cy="2283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807C3A92-BACC-9BEB-D38F-671BB5BCD8AC}"/>
                  </a:ext>
                </a:extLst>
              </p:cNvPr>
              <p:cNvCxnSpPr>
                <a:cxnSpLocks/>
                <a:stCxn id="81" idx="3"/>
                <a:endCxn id="61" idx="0"/>
              </p:cNvCxnSpPr>
              <p:nvPr/>
            </p:nvCxnSpPr>
            <p:spPr>
              <a:xfrm flipH="1">
                <a:off x="3767227" y="2696216"/>
                <a:ext cx="137365" cy="131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8FEEABAB-B0C0-F9EE-D895-CFE13031B665}"/>
                  </a:ext>
                </a:extLst>
              </p:cNvPr>
              <p:cNvCxnSpPr>
                <a:cxnSpLocks/>
                <a:stCxn id="78" idx="5"/>
                <a:endCxn id="83" idx="1"/>
              </p:cNvCxnSpPr>
              <p:nvPr/>
            </p:nvCxnSpPr>
            <p:spPr>
              <a:xfrm>
                <a:off x="4401249" y="2803497"/>
                <a:ext cx="99049" cy="106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9B39E24-7ED1-C4EA-AD28-64B08C539107}"/>
                  </a:ext>
                </a:extLst>
              </p:cNvPr>
              <p:cNvCxnSpPr>
                <a:cxnSpLocks/>
                <a:stCxn id="79" idx="6"/>
                <a:endCxn id="85" idx="2"/>
              </p:cNvCxnSpPr>
              <p:nvPr/>
            </p:nvCxnSpPr>
            <p:spPr>
              <a:xfrm flipV="1">
                <a:off x="4411016" y="2066787"/>
                <a:ext cx="237457" cy="122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FFC81BFB-99A8-2F60-3573-EB1652E0BF9E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 flipV="1">
                <a:off x="4682178" y="2399477"/>
                <a:ext cx="169277" cy="15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7521A5DC-1794-702E-2F8F-11433E15D538}"/>
                </a:ext>
              </a:extLst>
            </p:cNvPr>
            <p:cNvGrpSpPr/>
            <p:nvPr/>
          </p:nvGrpSpPr>
          <p:grpSpPr>
            <a:xfrm>
              <a:off x="5046068" y="2722919"/>
              <a:ext cx="84138" cy="419181"/>
              <a:chOff x="6750221" y="1764916"/>
              <a:chExt cx="84138" cy="419181"/>
            </a:xfrm>
          </p:grpSpPr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809304D-5C61-800B-6D8F-CAC4F9EA5BF3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153EF0CB-7731-D442-0ABE-5FEB04716799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9AD59DE2-E4A9-D199-4EFA-0DC4252CC255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2FA17F11-0434-6E05-626E-01B0B9D86986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B11737E9-354E-54B1-F5B2-E94939B3CD40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02211458-BB7F-7975-CE07-2108D3D45461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4820359" y="2457828"/>
              <a:ext cx="275444" cy="26029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D10A9E3C-829B-8AC4-3DF0-442212713A4A}"/>
                </a:ext>
              </a:extLst>
            </p:cNvPr>
            <p:cNvCxnSpPr>
              <a:cxnSpLocks/>
              <a:stCxn id="80" idx="5"/>
              <a:endCxn id="271" idx="1"/>
            </p:cNvCxnSpPr>
            <p:nvPr/>
          </p:nvCxnSpPr>
          <p:spPr>
            <a:xfrm>
              <a:off x="4820359" y="2457828"/>
              <a:ext cx="225709" cy="64220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B7B4B21-C509-196A-6446-5650E1A29F8E}"/>
                </a:ext>
              </a:extLst>
            </p:cNvPr>
            <p:cNvGrpSpPr/>
            <p:nvPr/>
          </p:nvGrpSpPr>
          <p:grpSpPr>
            <a:xfrm>
              <a:off x="3397284" y="2826316"/>
              <a:ext cx="84138" cy="419181"/>
              <a:chOff x="6750221" y="1764916"/>
              <a:chExt cx="84138" cy="419181"/>
            </a:xfrm>
            <a:solidFill>
              <a:srgbClr val="F1ABAB"/>
            </a:solidFill>
          </p:grpSpPr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BA8213DF-2047-08C6-B738-5A298E99C753}"/>
                  </a:ext>
                </a:extLst>
              </p:cNvPr>
              <p:cNvSpPr/>
              <p:nvPr/>
            </p:nvSpPr>
            <p:spPr>
              <a:xfrm>
                <a:off x="6750222" y="1764916"/>
                <a:ext cx="84137" cy="84137"/>
              </a:xfrm>
              <a:prstGeom prst="rect">
                <a:avLst/>
              </a:prstGeom>
              <a:solidFill>
                <a:srgbClr val="DB2929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DD2775E5-89A1-83EA-30CB-D2D675BA5B22}"/>
                  </a:ext>
                </a:extLst>
              </p:cNvPr>
              <p:cNvSpPr/>
              <p:nvPr/>
            </p:nvSpPr>
            <p:spPr>
              <a:xfrm>
                <a:off x="6750222" y="1849053"/>
                <a:ext cx="84137" cy="84137"/>
              </a:xfrm>
              <a:prstGeom prst="rect">
                <a:avLst/>
              </a:prstGeom>
              <a:grpFill/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9CD6CF6D-BC16-B7A1-A06E-99B602225D22}"/>
                  </a:ext>
                </a:extLst>
              </p:cNvPr>
              <p:cNvSpPr/>
              <p:nvPr/>
            </p:nvSpPr>
            <p:spPr>
              <a:xfrm>
                <a:off x="6750221" y="1932437"/>
                <a:ext cx="84137" cy="84137"/>
              </a:xfrm>
              <a:prstGeom prst="rect">
                <a:avLst/>
              </a:prstGeom>
              <a:solidFill>
                <a:srgbClr val="F9DBDB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994835EA-6C2F-01A9-AC77-E79856C980E3}"/>
                  </a:ext>
                </a:extLst>
              </p:cNvPr>
              <p:cNvSpPr/>
              <p:nvPr/>
            </p:nvSpPr>
            <p:spPr>
              <a:xfrm>
                <a:off x="6750221" y="2016615"/>
                <a:ext cx="84137" cy="84137"/>
              </a:xfrm>
              <a:prstGeom prst="rect">
                <a:avLst/>
              </a:prstGeom>
              <a:solidFill>
                <a:srgbClr val="E66C6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FC2AB36-E0AF-DB71-1486-A0E631281FA3}"/>
                  </a:ext>
                </a:extLst>
              </p:cNvPr>
              <p:cNvSpPr/>
              <p:nvPr/>
            </p:nvSpPr>
            <p:spPr>
              <a:xfrm>
                <a:off x="6750221" y="2099960"/>
                <a:ext cx="84137" cy="84137"/>
              </a:xfrm>
              <a:prstGeom prst="rect">
                <a:avLst/>
              </a:prstGeom>
              <a:solidFill>
                <a:srgbClr val="EC8C8C"/>
              </a:solidFill>
              <a:ln>
                <a:solidFill>
                  <a:srgbClr val="6C12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A50E7666-09FB-2061-7782-DF54E4C31237}"/>
                </a:ext>
              </a:extLst>
            </p:cNvPr>
            <p:cNvCxnSpPr>
              <a:cxnSpLocks/>
              <a:stCxn id="61" idx="2"/>
              <a:endCxn id="282" idx="3"/>
            </p:cNvCxnSpPr>
            <p:nvPr/>
          </p:nvCxnSpPr>
          <p:spPr>
            <a:xfrm flipH="1" flipV="1">
              <a:off x="3481422" y="2868385"/>
              <a:ext cx="365921" cy="4004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FD3601D4-7673-7CFE-13E0-6116E0A24757}"/>
                </a:ext>
              </a:extLst>
            </p:cNvPr>
            <p:cNvCxnSpPr>
              <a:cxnSpLocks/>
              <a:stCxn id="61" idx="2"/>
              <a:endCxn id="286" idx="3"/>
            </p:cNvCxnSpPr>
            <p:nvPr/>
          </p:nvCxnSpPr>
          <p:spPr>
            <a:xfrm flipH="1">
              <a:off x="3481421" y="2908432"/>
              <a:ext cx="365922" cy="29499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2A6F1C31-C602-0F2D-1DCE-97CA7BA9E7F7}"/>
              </a:ext>
            </a:extLst>
          </p:cNvPr>
          <p:cNvSpPr/>
          <p:nvPr/>
        </p:nvSpPr>
        <p:spPr>
          <a:xfrm>
            <a:off x="6532645" y="3630718"/>
            <a:ext cx="2014277" cy="618883"/>
          </a:xfrm>
          <a:prstGeom prst="roundRect">
            <a:avLst>
              <a:gd name="adj" fmla="val 7559"/>
            </a:avLst>
          </a:prstGeom>
          <a:solidFill>
            <a:srgbClr val="D5EA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图学习模型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GNN,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9C79862E-3637-8928-ADB0-36D62D402729}"/>
              </a:ext>
            </a:extLst>
          </p:cNvPr>
          <p:cNvSpPr/>
          <p:nvPr/>
        </p:nvSpPr>
        <p:spPr>
          <a:xfrm>
            <a:off x="9004944" y="3630560"/>
            <a:ext cx="1620000" cy="6192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原子分类预测，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原子间键预测，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分子性质预测等</a:t>
            </a: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93B3B64-238C-1291-1D91-B7A7FA5BB33B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>
            <a:off x="2936245" y="3940160"/>
            <a:ext cx="457200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A3F27ED2-1BBF-E2A3-9106-8840E4859563}"/>
              </a:ext>
            </a:extLst>
          </p:cNvPr>
          <p:cNvCxnSpPr>
            <a:cxnSpLocks/>
            <a:stCxn id="57" idx="3"/>
            <a:endCxn id="294" idx="1"/>
          </p:cNvCxnSpPr>
          <p:nvPr/>
        </p:nvCxnSpPr>
        <p:spPr>
          <a:xfrm flipV="1">
            <a:off x="6076234" y="3940160"/>
            <a:ext cx="456411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7FCD4AAE-D845-DE0F-7689-7307B4532CAB}"/>
              </a:ext>
            </a:extLst>
          </p:cNvPr>
          <p:cNvCxnSpPr>
            <a:cxnSpLocks/>
            <a:stCxn id="294" idx="3"/>
            <a:endCxn id="296" idx="1"/>
          </p:cNvCxnSpPr>
          <p:nvPr/>
        </p:nvCxnSpPr>
        <p:spPr>
          <a:xfrm>
            <a:off x="8546922" y="3940160"/>
            <a:ext cx="4580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14692C0B-5C03-5BDD-E17F-61F8C9A8D1CF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 flipV="1">
            <a:off x="6075155" y="1993001"/>
            <a:ext cx="457756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8CFF1CC-7C6C-82E8-F402-A692718778D3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>
            <a:off x="8547188" y="1993001"/>
            <a:ext cx="457756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A283715-06CE-7020-45D2-D18E1E205EA6}"/>
              </a:ext>
            </a:extLst>
          </p:cNvPr>
          <p:cNvCxnSpPr>
            <a:cxnSpLocks/>
            <a:stCxn id="69" idx="3"/>
            <a:endCxn id="54" idx="1"/>
          </p:cNvCxnSpPr>
          <p:nvPr/>
        </p:nvCxnSpPr>
        <p:spPr>
          <a:xfrm>
            <a:off x="2936245" y="1993001"/>
            <a:ext cx="456121" cy="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矩形: 圆角 638">
            <a:extLst>
              <a:ext uri="{FF2B5EF4-FFF2-40B4-BE49-F238E27FC236}">
                <a16:creationId xmlns:a16="http://schemas.microsoft.com/office/drawing/2014/main" id="{97EE5A97-BA6E-652E-891D-74A0282CC815}"/>
              </a:ext>
            </a:extLst>
          </p:cNvPr>
          <p:cNvSpPr/>
          <p:nvPr/>
        </p:nvSpPr>
        <p:spPr>
          <a:xfrm>
            <a:off x="777821" y="2714416"/>
            <a:ext cx="7842250" cy="1980224"/>
          </a:xfrm>
          <a:prstGeom prst="roundRect">
            <a:avLst>
              <a:gd name="adj" fmla="val 7559"/>
            </a:avLst>
          </a:prstGeom>
          <a:solidFill>
            <a:srgbClr val="EB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的分子特征更新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10572D0-02E6-428D-A029-30BE478B8189}"/>
              </a:ext>
            </a:extLst>
          </p:cNvPr>
          <p:cNvSpPr txBox="1"/>
          <p:nvPr/>
        </p:nvSpPr>
        <p:spPr>
          <a:xfrm>
            <a:off x="148017" y="69756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 &amp; GNN</a:t>
            </a:r>
            <a:endParaRPr lang="zh-CN" altLang="en-US" dirty="0"/>
          </a:p>
        </p:txBody>
      </p: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449DAA69-E973-5847-52AA-6A1B5AB730AF}"/>
              </a:ext>
            </a:extLst>
          </p:cNvPr>
          <p:cNvGrpSpPr/>
          <p:nvPr/>
        </p:nvGrpSpPr>
        <p:grpSpPr>
          <a:xfrm>
            <a:off x="487844" y="947803"/>
            <a:ext cx="2682789" cy="1620000"/>
            <a:chOff x="487844" y="947803"/>
            <a:chExt cx="2682789" cy="1620000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FFCFB433-C4B0-7178-DB9D-E67E2F33EB5A}"/>
                </a:ext>
              </a:extLst>
            </p:cNvPr>
            <p:cNvSpPr/>
            <p:nvPr/>
          </p:nvSpPr>
          <p:spPr>
            <a:xfrm>
              <a:off x="487844" y="947803"/>
              <a:ext cx="2682789" cy="1620000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分子图及编码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E17A084-622C-46B8-B4F9-71E6CD22F19E}"/>
                </a:ext>
              </a:extLst>
            </p:cNvPr>
            <p:cNvGrpSpPr/>
            <p:nvPr/>
          </p:nvGrpSpPr>
          <p:grpSpPr>
            <a:xfrm>
              <a:off x="706087" y="1033318"/>
              <a:ext cx="2239206" cy="1340573"/>
              <a:chOff x="2938713" y="1904924"/>
              <a:chExt cx="2239206" cy="134057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00D8949-4C3C-2AD7-D3DB-BB054F9B7BA8}"/>
                  </a:ext>
                </a:extLst>
              </p:cNvPr>
              <p:cNvGrpSpPr/>
              <p:nvPr/>
            </p:nvGrpSpPr>
            <p:grpSpPr>
              <a:xfrm>
                <a:off x="2938713" y="1904924"/>
                <a:ext cx="2239206" cy="1218733"/>
                <a:chOff x="2776481" y="1906156"/>
                <a:chExt cx="2239206" cy="1218733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523EC4A0-848A-2D43-419C-8D8DB7E06729}"/>
                    </a:ext>
                  </a:extLst>
                </p:cNvPr>
                <p:cNvSpPr/>
                <p:nvPr/>
              </p:nvSpPr>
              <p:spPr>
                <a:xfrm>
                  <a:off x="3086658" y="2227487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3E9931F0-298D-8483-AF43-6D07173BA8DC}"/>
                    </a:ext>
                  </a:extLst>
                </p:cNvPr>
                <p:cNvSpPr/>
                <p:nvPr/>
              </p:nvSpPr>
              <p:spPr>
                <a:xfrm>
                  <a:off x="3109965" y="1906156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F964B016-E306-BCAE-CFEA-1142B3FE029A}"/>
                    </a:ext>
                  </a:extLst>
                </p:cNvPr>
                <p:cNvSpPr/>
                <p:nvPr/>
              </p:nvSpPr>
              <p:spPr>
                <a:xfrm>
                  <a:off x="3852806" y="2165401"/>
                  <a:ext cx="164232" cy="164232"/>
                </a:xfrm>
                <a:prstGeom prst="ellipse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0C49BEC0-8984-6A90-3754-764EFAE7FE2B}"/>
                    </a:ext>
                  </a:extLst>
                </p:cNvPr>
                <p:cNvSpPr/>
                <p:nvPr/>
              </p:nvSpPr>
              <p:spPr>
                <a:xfrm>
                  <a:off x="3685111" y="2827548"/>
                  <a:ext cx="164232" cy="164232"/>
                </a:xfrm>
                <a:prstGeom prst="ellipse">
                  <a:avLst/>
                </a:prstGeom>
                <a:solidFill>
                  <a:srgbClr val="F1ABA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306120FF-980E-6C85-4E1B-C4213F607F1C}"/>
                    </a:ext>
                  </a:extLst>
                </p:cNvPr>
                <p:cNvSpPr/>
                <p:nvPr/>
              </p:nvSpPr>
              <p:spPr>
                <a:xfrm>
                  <a:off x="2776481" y="221022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731A899C-005C-D8D1-2FC4-A2BB9F839DD7}"/>
                    </a:ext>
                  </a:extLst>
                </p:cNvPr>
                <p:cNvSpPr/>
                <p:nvPr/>
              </p:nvSpPr>
              <p:spPr>
                <a:xfrm>
                  <a:off x="2972355" y="2531558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8F248C07-675C-C46A-C1B8-18BE6BC121AA}"/>
                    </a:ext>
                  </a:extLst>
                </p:cNvPr>
                <p:cNvSpPr/>
                <p:nvPr/>
              </p:nvSpPr>
              <p:spPr>
                <a:xfrm>
                  <a:off x="3382913" y="2598529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243A34B-96BE-FAD7-DF76-FED9E21A65BD}"/>
                    </a:ext>
                  </a:extLst>
                </p:cNvPr>
                <p:cNvSpPr/>
                <p:nvPr/>
              </p:nvSpPr>
              <p:spPr>
                <a:xfrm>
                  <a:off x="3979615" y="2960657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56D5BA09-75A0-7163-6FD2-6B8E19794CA1}"/>
                    </a:ext>
                  </a:extLst>
                </p:cNvPr>
                <p:cNvSpPr/>
                <p:nvPr/>
              </p:nvSpPr>
              <p:spPr>
                <a:xfrm>
                  <a:off x="3498274" y="1927790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C4075BBA-1401-82D5-68B4-A4F7C59F9985}"/>
                    </a:ext>
                  </a:extLst>
                </p:cNvPr>
                <p:cNvSpPr/>
                <p:nvPr/>
              </p:nvSpPr>
              <p:spPr>
                <a:xfrm>
                  <a:off x="3476228" y="230812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4A530D6F-A740-2B77-7723-346A90BDD9ED}"/>
                    </a:ext>
                  </a:extLst>
                </p:cNvPr>
                <p:cNvSpPr/>
                <p:nvPr/>
              </p:nvSpPr>
              <p:spPr>
                <a:xfrm>
                  <a:off x="4261068" y="2663316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D97649CC-4DDF-AC66-9CC2-D97DDB95F9B2}"/>
                    </a:ext>
                  </a:extLst>
                </p:cNvPr>
                <p:cNvSpPr/>
                <p:nvPr/>
              </p:nvSpPr>
              <p:spPr>
                <a:xfrm>
                  <a:off x="4246784" y="1996944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8EA84585-7784-628E-9D21-E0B41E58EEC6}"/>
                    </a:ext>
                  </a:extLst>
                </p:cNvPr>
                <p:cNvSpPr/>
                <p:nvPr/>
              </p:nvSpPr>
              <p:spPr>
                <a:xfrm>
                  <a:off x="4517946" y="2318879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54D725EE-E0DC-8ADB-8FCA-7726152DA392}"/>
                    </a:ext>
                  </a:extLst>
                </p:cNvPr>
                <p:cNvSpPr/>
                <p:nvPr/>
              </p:nvSpPr>
              <p:spPr>
                <a:xfrm>
                  <a:off x="3880541" y="2556035"/>
                  <a:ext cx="164232" cy="16423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BC45EF36-16EA-CB94-3C50-04E3C41D2971}"/>
                    </a:ext>
                  </a:extLst>
                </p:cNvPr>
                <p:cNvSpPr/>
                <p:nvPr/>
              </p:nvSpPr>
              <p:spPr>
                <a:xfrm>
                  <a:off x="4476247" y="2885613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C9C481DD-E32D-9D40-274C-5A1BDBB9969E}"/>
                    </a:ext>
                  </a:extLst>
                </p:cNvPr>
                <p:cNvSpPr/>
                <p:nvPr/>
              </p:nvSpPr>
              <p:spPr>
                <a:xfrm>
                  <a:off x="4851455" y="231736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6B10AB18-331E-0BD5-8903-76FE74F5A652}"/>
                    </a:ext>
                  </a:extLst>
                </p:cNvPr>
                <p:cNvSpPr/>
                <p:nvPr/>
              </p:nvSpPr>
              <p:spPr>
                <a:xfrm>
                  <a:off x="4648473" y="1984671"/>
                  <a:ext cx="164232" cy="164232"/>
                </a:xfrm>
                <a:prstGeom prst="ellipse">
                  <a:avLst/>
                </a:prstGeom>
                <a:solidFill>
                  <a:srgbClr val="DCF7B7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5810CA6-C768-734F-EF49-5C05166DF22F}"/>
                    </a:ext>
                  </a:extLst>
                </p:cNvPr>
                <p:cNvCxnSpPr>
                  <a:cxnSpLocks/>
                  <a:stCxn id="157" idx="6"/>
                  <a:endCxn id="153" idx="2"/>
                </p:cNvCxnSpPr>
                <p:nvPr/>
              </p:nvCxnSpPr>
              <p:spPr>
                <a:xfrm>
                  <a:off x="2940713" y="2292343"/>
                  <a:ext cx="145945" cy="17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554C72E6-2E9A-FD37-CA3A-A39566A61192}"/>
                    </a:ext>
                  </a:extLst>
                </p:cNvPr>
                <p:cNvCxnSpPr>
                  <a:cxnSpLocks/>
                  <a:stCxn id="158" idx="7"/>
                  <a:endCxn id="153" idx="4"/>
                </p:cNvCxnSpPr>
                <p:nvPr/>
              </p:nvCxnSpPr>
              <p:spPr>
                <a:xfrm flipV="1">
                  <a:off x="3112536" y="2391719"/>
                  <a:ext cx="56238" cy="1638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9B4F45F-4E95-A754-2579-E2E6DA8A9948}"/>
                    </a:ext>
                  </a:extLst>
                </p:cNvPr>
                <p:cNvCxnSpPr>
                  <a:cxnSpLocks/>
                  <a:stCxn id="154" idx="4"/>
                  <a:endCxn id="153" idx="0"/>
                </p:cNvCxnSpPr>
                <p:nvPr/>
              </p:nvCxnSpPr>
              <p:spPr>
                <a:xfrm flipH="1">
                  <a:off x="3168774" y="2070388"/>
                  <a:ext cx="23307" cy="1570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5265C963-C01C-D96F-B238-83591EDC7B3B}"/>
                    </a:ext>
                  </a:extLst>
                </p:cNvPr>
                <p:cNvCxnSpPr>
                  <a:cxnSpLocks/>
                  <a:stCxn id="153" idx="6"/>
                  <a:endCxn id="162" idx="2"/>
                </p:cNvCxnSpPr>
                <p:nvPr/>
              </p:nvCxnSpPr>
              <p:spPr>
                <a:xfrm>
                  <a:off x="3250890" y="2309603"/>
                  <a:ext cx="225338" cy="806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93A003AF-0329-23D1-DEE7-A3ACD96EB26D}"/>
                    </a:ext>
                  </a:extLst>
                </p:cNvPr>
                <p:cNvCxnSpPr>
                  <a:cxnSpLocks/>
                  <a:stCxn id="161" idx="4"/>
                  <a:endCxn id="162" idx="0"/>
                </p:cNvCxnSpPr>
                <p:nvPr/>
              </p:nvCxnSpPr>
              <p:spPr>
                <a:xfrm flipH="1">
                  <a:off x="3558344" y="2092022"/>
                  <a:ext cx="22046" cy="216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BF18D854-A093-8694-9C8B-4A83CD0BCE0B}"/>
                    </a:ext>
                  </a:extLst>
                </p:cNvPr>
                <p:cNvCxnSpPr>
                  <a:cxnSpLocks/>
                  <a:stCxn id="159" idx="7"/>
                  <a:endCxn id="162" idx="4"/>
                </p:cNvCxnSpPr>
                <p:nvPr/>
              </p:nvCxnSpPr>
              <p:spPr>
                <a:xfrm flipV="1">
                  <a:off x="3523094" y="2472357"/>
                  <a:ext cx="35250" cy="1502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125F87D0-7DEB-8890-79C6-54E325B8F122}"/>
                    </a:ext>
                  </a:extLst>
                </p:cNvPr>
                <p:cNvCxnSpPr>
                  <a:cxnSpLocks/>
                  <a:stCxn id="162" idx="6"/>
                  <a:endCxn id="155" idx="2"/>
                </p:cNvCxnSpPr>
                <p:nvPr/>
              </p:nvCxnSpPr>
              <p:spPr>
                <a:xfrm flipV="1">
                  <a:off x="3640460" y="2247517"/>
                  <a:ext cx="212346" cy="1427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41FABA50-D7B5-69E1-BB17-5DE0FFF663C1}"/>
                    </a:ext>
                  </a:extLst>
                </p:cNvPr>
                <p:cNvCxnSpPr>
                  <a:cxnSpLocks/>
                  <a:stCxn id="156" idx="5"/>
                  <a:endCxn id="160" idx="2"/>
                </p:cNvCxnSpPr>
                <p:nvPr/>
              </p:nvCxnSpPr>
              <p:spPr>
                <a:xfrm>
                  <a:off x="3825292" y="2967729"/>
                  <a:ext cx="154323" cy="75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F025F223-9DE7-7602-5187-16488DC4465C}"/>
                    </a:ext>
                  </a:extLst>
                </p:cNvPr>
                <p:cNvCxnSpPr>
                  <a:cxnSpLocks/>
                  <a:stCxn id="155" idx="4"/>
                  <a:endCxn id="166" idx="0"/>
                </p:cNvCxnSpPr>
                <p:nvPr/>
              </p:nvCxnSpPr>
              <p:spPr>
                <a:xfrm>
                  <a:off x="3934922" y="2329633"/>
                  <a:ext cx="27735" cy="2264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连接符 180">
                  <a:extLst>
                    <a:ext uri="{FF2B5EF4-FFF2-40B4-BE49-F238E27FC236}">
                      <a16:creationId xmlns:a16="http://schemas.microsoft.com/office/drawing/2014/main" id="{B38955B9-2507-462B-75E6-5CEED781FC1F}"/>
                    </a:ext>
                  </a:extLst>
                </p:cNvPr>
                <p:cNvCxnSpPr>
                  <a:cxnSpLocks/>
                  <a:stCxn id="155" idx="7"/>
                  <a:endCxn id="164" idx="2"/>
                </p:cNvCxnSpPr>
                <p:nvPr/>
              </p:nvCxnSpPr>
              <p:spPr>
                <a:xfrm flipV="1">
                  <a:off x="3992987" y="2079060"/>
                  <a:ext cx="253797" cy="1103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3761ED91-C869-F5B1-C904-8102E7EFB5CA}"/>
                    </a:ext>
                  </a:extLst>
                </p:cNvPr>
                <p:cNvCxnSpPr>
                  <a:cxnSpLocks/>
                  <a:stCxn id="166" idx="6"/>
                  <a:endCxn id="163" idx="1"/>
                </p:cNvCxnSpPr>
                <p:nvPr/>
              </p:nvCxnSpPr>
              <p:spPr>
                <a:xfrm>
                  <a:off x="4044773" y="2638151"/>
                  <a:ext cx="240346" cy="49216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CB61B596-E5F1-ACD2-C82C-34D4702F4DBE}"/>
                    </a:ext>
                  </a:extLst>
                </p:cNvPr>
                <p:cNvCxnSpPr>
                  <a:cxnSpLocks/>
                  <a:stCxn id="164" idx="5"/>
                  <a:endCxn id="165" idx="1"/>
                </p:cNvCxnSpPr>
                <p:nvPr/>
              </p:nvCxnSpPr>
              <p:spPr>
                <a:xfrm>
                  <a:off x="4386965" y="2137125"/>
                  <a:ext cx="155032" cy="205805"/>
                </a:xfrm>
                <a:prstGeom prst="line">
                  <a:avLst/>
                </a:prstGeom>
                <a:ln w="317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A7C6984A-0D14-CDA1-CDD8-FC3793A39B39}"/>
                    </a:ext>
                  </a:extLst>
                </p:cNvPr>
                <p:cNvCxnSpPr>
                  <a:cxnSpLocks/>
                  <a:stCxn id="165" idx="3"/>
                  <a:endCxn id="163" idx="7"/>
                </p:cNvCxnSpPr>
                <p:nvPr/>
              </p:nvCxnSpPr>
              <p:spPr>
                <a:xfrm flipH="1">
                  <a:off x="4401249" y="2459060"/>
                  <a:ext cx="140748" cy="2283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DD3F33E8-798C-0677-F085-26137091622A}"/>
                    </a:ext>
                  </a:extLst>
                </p:cNvPr>
                <p:cNvCxnSpPr>
                  <a:cxnSpLocks/>
                  <a:stCxn id="166" idx="3"/>
                  <a:endCxn id="156" idx="0"/>
                </p:cNvCxnSpPr>
                <p:nvPr/>
              </p:nvCxnSpPr>
              <p:spPr>
                <a:xfrm flipH="1">
                  <a:off x="3767227" y="2696216"/>
                  <a:ext cx="137365" cy="1313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084AFE3C-8DC0-53E0-7349-CF577FFFB74E}"/>
                    </a:ext>
                  </a:extLst>
                </p:cNvPr>
                <p:cNvCxnSpPr>
                  <a:cxnSpLocks/>
                  <a:stCxn id="163" idx="5"/>
                  <a:endCxn id="167" idx="1"/>
                </p:cNvCxnSpPr>
                <p:nvPr/>
              </p:nvCxnSpPr>
              <p:spPr>
                <a:xfrm>
                  <a:off x="4401249" y="2803497"/>
                  <a:ext cx="99049" cy="1061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EDDCF2E-8071-0C07-D586-DA67B08C2C17}"/>
                    </a:ext>
                  </a:extLst>
                </p:cNvPr>
                <p:cNvCxnSpPr>
                  <a:cxnSpLocks/>
                  <a:stCxn id="164" idx="6"/>
                  <a:endCxn id="170" idx="2"/>
                </p:cNvCxnSpPr>
                <p:nvPr/>
              </p:nvCxnSpPr>
              <p:spPr>
                <a:xfrm flipV="1">
                  <a:off x="4411016" y="2066787"/>
                  <a:ext cx="237457" cy="122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F833D0BF-D606-20A4-F5F5-22B3F6CCB777}"/>
                    </a:ext>
                  </a:extLst>
                </p:cNvPr>
                <p:cNvCxnSpPr>
                  <a:cxnSpLocks/>
                  <a:stCxn id="165" idx="6"/>
                  <a:endCxn id="168" idx="2"/>
                </p:cNvCxnSpPr>
                <p:nvPr/>
              </p:nvCxnSpPr>
              <p:spPr>
                <a:xfrm flipV="1">
                  <a:off x="4682178" y="2399477"/>
                  <a:ext cx="169277" cy="15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55DCD267-DD0E-4EB1-275B-BC08949055A6}"/>
                  </a:ext>
                </a:extLst>
              </p:cNvPr>
              <p:cNvGrpSpPr/>
              <p:nvPr/>
            </p:nvGrpSpPr>
            <p:grpSpPr>
              <a:xfrm>
                <a:off x="5046068" y="2722919"/>
                <a:ext cx="84138" cy="419181"/>
                <a:chOff x="6750221" y="1764916"/>
                <a:chExt cx="84138" cy="419181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8C2E961-CE8E-DDC3-C743-617E339554B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6C312D78-86FD-F238-C12A-DE8B859D1B1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87FAC3AF-0955-1051-3560-72324B2953E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EF5EF56-DD5A-E7F9-3BAB-C4F71AEF8DE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10BC1B72-60BC-236C-BA05-0BBCC9843DF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2421B227-AC4E-7542-A78D-6B0E978BD3CB}"/>
                  </a:ext>
                </a:extLst>
              </p:cNvPr>
              <p:cNvCxnSpPr>
                <a:cxnSpLocks/>
                <a:stCxn id="165" idx="5"/>
              </p:cNvCxnSpPr>
              <p:nvPr/>
            </p:nvCxnSpPr>
            <p:spPr>
              <a:xfrm>
                <a:off x="4820359" y="2457828"/>
                <a:ext cx="275444" cy="2602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85B2421C-C377-8984-C916-AB46D6158B13}"/>
                  </a:ext>
                </a:extLst>
              </p:cNvPr>
              <p:cNvCxnSpPr>
                <a:cxnSpLocks/>
                <a:stCxn id="165" idx="5"/>
                <a:endCxn id="152" idx="1"/>
              </p:cNvCxnSpPr>
              <p:nvPr/>
            </p:nvCxnSpPr>
            <p:spPr>
              <a:xfrm>
                <a:off x="4820359" y="2457828"/>
                <a:ext cx="225709" cy="64220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6C8DC41-F662-6781-5426-3BFA26B99826}"/>
                  </a:ext>
                </a:extLst>
              </p:cNvPr>
              <p:cNvGrpSpPr/>
              <p:nvPr/>
            </p:nvGrpSpPr>
            <p:grpSpPr>
              <a:xfrm>
                <a:off x="3397284" y="2826316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A25A2CCF-535E-0605-2525-B5BF0A81348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3D279CD4-D87D-A18E-6052-0B77BC67738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0822421-92D8-785D-0322-0592E22B5AD9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71FCC374-85CF-04CF-55B3-F8BEF89BEF70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B18526E-1FD9-FF6F-AC9C-7C1C7AE990E6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6BA37271-1902-F0EC-5C83-C4EC6BC3DEC2}"/>
                  </a:ext>
                </a:extLst>
              </p:cNvPr>
              <p:cNvCxnSpPr>
                <a:cxnSpLocks/>
                <a:stCxn id="156" idx="2"/>
                <a:endCxn id="141" idx="3"/>
              </p:cNvCxnSpPr>
              <p:nvPr/>
            </p:nvCxnSpPr>
            <p:spPr>
              <a:xfrm flipH="1" flipV="1">
                <a:off x="3481422" y="2868385"/>
                <a:ext cx="365921" cy="4004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F1D0C457-9905-1E09-80B6-2F2C4C1F82BE}"/>
                  </a:ext>
                </a:extLst>
              </p:cNvPr>
              <p:cNvCxnSpPr>
                <a:cxnSpLocks/>
                <a:stCxn id="156" idx="2"/>
                <a:endCxn id="145" idx="3"/>
              </p:cNvCxnSpPr>
              <p:nvPr/>
            </p:nvCxnSpPr>
            <p:spPr>
              <a:xfrm flipH="1">
                <a:off x="3481421" y="2908432"/>
                <a:ext cx="365922" cy="29499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19A618DD-3F5F-4403-8324-41373E4AB05B}"/>
              </a:ext>
            </a:extLst>
          </p:cNvPr>
          <p:cNvGrpSpPr/>
          <p:nvPr/>
        </p:nvGrpSpPr>
        <p:grpSpPr>
          <a:xfrm>
            <a:off x="3531600" y="946800"/>
            <a:ext cx="2335882" cy="1620000"/>
            <a:chOff x="3433889" y="946800"/>
            <a:chExt cx="2335882" cy="1620000"/>
          </a:xfrm>
        </p:grpSpPr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FFCA3FF5-08B8-6BF7-7385-38816D97B72D}"/>
                </a:ext>
              </a:extLst>
            </p:cNvPr>
            <p:cNvSpPr/>
            <p:nvPr/>
          </p:nvSpPr>
          <p:spPr>
            <a:xfrm>
              <a:off x="3433889" y="946800"/>
              <a:ext cx="2335882" cy="1620000"/>
            </a:xfrm>
            <a:prstGeom prst="roundRect">
              <a:avLst>
                <a:gd name="adj" fmla="val 7559"/>
              </a:avLst>
            </a:prstGeom>
            <a:solidFill>
              <a:srgbClr val="EBF8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图神经网络的消息传递与聚合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D8BD5D54-CD8B-15D0-E869-5AA342A82A4C}"/>
                </a:ext>
              </a:extLst>
            </p:cNvPr>
            <p:cNvGrpSpPr/>
            <p:nvPr/>
          </p:nvGrpSpPr>
          <p:grpSpPr>
            <a:xfrm>
              <a:off x="3593223" y="1195496"/>
              <a:ext cx="2017115" cy="1105574"/>
              <a:chOff x="3679748" y="1297922"/>
              <a:chExt cx="2017115" cy="1105574"/>
            </a:xfrm>
          </p:grpSpPr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DC8C03D1-1F3F-585B-D90F-8678FB3321B5}"/>
                  </a:ext>
                </a:extLst>
              </p:cNvPr>
              <p:cNvGrpSpPr/>
              <p:nvPr/>
            </p:nvGrpSpPr>
            <p:grpSpPr>
              <a:xfrm rot="16200000">
                <a:off x="5190495" y="1748717"/>
                <a:ext cx="84138" cy="419181"/>
                <a:chOff x="6750221" y="1764916"/>
                <a:chExt cx="84138" cy="419181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FB0802E5-C46B-B5F5-34EF-526C8C15C6A2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A249F36A-E3AD-7BEC-9A5D-67BD7D7A9E9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3B451DA-90AC-9F7C-2BD8-90A8EB57967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0CB227B6-9E34-C0CD-A17D-7BA03714CA5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7066105E-AE7E-96B4-4080-C3FDEB4711F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F26C4ED5-2087-82ED-1487-5D3A4E5FC0EB}"/>
                  </a:ext>
                </a:extLst>
              </p:cNvPr>
              <p:cNvGrpSpPr/>
              <p:nvPr/>
            </p:nvGrpSpPr>
            <p:grpSpPr>
              <a:xfrm rot="16200000">
                <a:off x="4649947" y="2151836"/>
                <a:ext cx="84138" cy="419181"/>
                <a:chOff x="6750221" y="1764916"/>
                <a:chExt cx="84138" cy="419181"/>
              </a:xfrm>
            </p:grpSpPr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B03AD67E-0369-A14C-5F2E-784F94B64BD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E5130086-2BC5-26CB-D132-342C21883A9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DABD38A9-C564-7B89-5680-E1AEB30699D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8AE784A1-A032-5BD6-3E54-A82CEA4E6A8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FFE008FB-0CA4-62F1-3D80-E08CE3902C1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9ADD8E8-D610-249B-6AF1-1BC901C3B2E5}"/>
                  </a:ext>
                </a:extLst>
              </p:cNvPr>
              <p:cNvGrpSpPr/>
              <p:nvPr/>
            </p:nvGrpSpPr>
            <p:grpSpPr>
              <a:xfrm rot="16200000">
                <a:off x="4647600" y="1131405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734427A-6734-DCA1-9040-3AD64937700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2FAF2F1-2574-D30D-32AC-7DE19ABED0A2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AA868170-34FC-6032-99D4-0F7CD882A57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556DD50F-22F4-C5FE-DB23-00507CEB1244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B15F8F3-D65D-8CFE-539D-60A4F3E82B2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33000228-F4BA-A12D-3DF3-D72E1533F41C}"/>
                  </a:ext>
                </a:extLst>
              </p:cNvPr>
              <p:cNvGrpSpPr/>
              <p:nvPr/>
            </p:nvGrpSpPr>
            <p:grpSpPr>
              <a:xfrm rot="16200000">
                <a:off x="4100400" y="1130400"/>
                <a:ext cx="84138" cy="419181"/>
                <a:chOff x="6750221" y="1764916"/>
                <a:chExt cx="84138" cy="419181"/>
              </a:xfrm>
            </p:grpSpPr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2D8B2F89-7434-F8D0-0AA7-AC9DC541ACCF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A0ACE158-BE2B-6BBF-5A4C-9C98153BD08B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98245E51-B17A-BB04-B63C-8BFAB346F07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EC37C382-DC6E-7A34-B6E3-F87B601C9DEA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DBDFA1B3-A3BB-1CC1-F7AA-67EC225B6C4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821DBB74-AE6C-CCB7-2292-A2F9B2638CD5}"/>
                  </a:ext>
                </a:extLst>
              </p:cNvPr>
              <p:cNvGrpSpPr/>
              <p:nvPr/>
            </p:nvGrpSpPr>
            <p:grpSpPr>
              <a:xfrm rot="16200000">
                <a:off x="4645692" y="1748716"/>
                <a:ext cx="84138" cy="419181"/>
                <a:chOff x="6750221" y="1764916"/>
                <a:chExt cx="84138" cy="419181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B1F8CFD4-F6E5-8734-66CC-BF46EEA25B7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8404E803-7033-6CBF-8CF4-D615BC2571B1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63D026EE-0055-D5F8-91E9-0A9FB8AADB0C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D27BBD48-27A1-F715-41E8-B97DAFB1FDD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A0191218-2623-FEAD-F514-AA0F34A69D6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0FBD728E-078A-99B6-64F3-D5274FEE7643}"/>
                  </a:ext>
                </a:extLst>
              </p:cNvPr>
              <p:cNvGrpSpPr/>
              <p:nvPr/>
            </p:nvGrpSpPr>
            <p:grpSpPr>
              <a:xfrm rot="16200000">
                <a:off x="4098930" y="1750773"/>
                <a:ext cx="84138" cy="419181"/>
                <a:chOff x="6750221" y="1764916"/>
                <a:chExt cx="84138" cy="419181"/>
              </a:xfrm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2BBD9828-49E1-A29C-54BB-6B2B24C4B8E9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298BA88C-4B7F-5502-400E-52E3AC9C57C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229C43F0-7D58-12AA-9DEF-C7C0979BEA33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8C79341F-4FF2-82F0-DF34-0AD3DCE913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DC4B0694-7B84-81ED-3818-DCD1DD6D6B4A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111B1728-1D29-FB55-6E04-114F85688C3A}"/>
                  </a:ext>
                </a:extLst>
              </p:cNvPr>
              <p:cNvCxnSpPr>
                <a:stCxn id="215" idx="1"/>
                <a:endCxn id="122" idx="3"/>
              </p:cNvCxnSpPr>
              <p:nvPr/>
            </p:nvCxnSpPr>
            <p:spPr>
              <a:xfrm rot="16200000" flipH="1">
                <a:off x="4258044" y="1885387"/>
                <a:ext cx="316926" cy="551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5A22E602-109C-E1FC-D09C-4044106CBD33}"/>
                  </a:ext>
                </a:extLst>
              </p:cNvPr>
              <p:cNvCxnSpPr>
                <a:cxnSpLocks/>
                <a:stCxn id="207" idx="1"/>
                <a:endCxn id="122" idx="3"/>
              </p:cNvCxnSpPr>
              <p:nvPr/>
            </p:nvCxnSpPr>
            <p:spPr>
              <a:xfrm rot="16200000" flipH="1">
                <a:off x="4530397" y="2157740"/>
                <a:ext cx="318983" cy="42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CB4B2C0C-2151-4992-3463-CE4E92C2494F}"/>
                  </a:ext>
                </a:extLst>
              </p:cNvPr>
              <p:cNvCxnSpPr>
                <a:cxnSpLocks/>
                <a:stCxn id="112" idx="1"/>
                <a:endCxn id="122" idx="3"/>
              </p:cNvCxnSpPr>
              <p:nvPr/>
            </p:nvCxnSpPr>
            <p:spPr>
              <a:xfrm rot="16200000" flipH="1" flipV="1">
                <a:off x="4802799" y="1889594"/>
                <a:ext cx="318982" cy="54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FDCBFD7A-CCC1-92B7-53A6-F631F1428644}"/>
                  </a:ext>
                </a:extLst>
              </p:cNvPr>
              <p:cNvGrpSpPr/>
              <p:nvPr/>
            </p:nvGrpSpPr>
            <p:grpSpPr>
              <a:xfrm rot="16200000">
                <a:off x="3847270" y="1440000"/>
                <a:ext cx="84138" cy="419181"/>
                <a:chOff x="6750221" y="1764916"/>
                <a:chExt cx="84138" cy="419181"/>
              </a:xfrm>
            </p:grpSpPr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CEA20F9B-8549-F554-79A5-637A6FA93858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3D01EE3A-4A81-5881-D442-C7B902F31EE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20BACF3D-D42E-1FB3-E119-09E331B7C0F2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629191F4-0504-FF5D-16AD-0245B5E4345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8D4EAC0-87CA-6B9C-62FE-1F12D3524C41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0F620072-6950-A22C-3F6E-767DA8E43FB9}"/>
                  </a:ext>
                </a:extLst>
              </p:cNvPr>
              <p:cNvGrpSpPr/>
              <p:nvPr/>
            </p:nvGrpSpPr>
            <p:grpSpPr>
              <a:xfrm rot="16200000">
                <a:off x="4392955" y="1439097"/>
                <a:ext cx="84138" cy="419181"/>
                <a:chOff x="6750221" y="1764916"/>
                <a:chExt cx="84138" cy="419181"/>
              </a:xfrm>
            </p:grpSpPr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F1C9813F-8AC4-0019-45DB-A89B1E18404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031A927B-C440-A2AF-5BB2-61BF3E75DD86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1784CC7A-0E9D-B37B-24A5-4A65FC8DA69F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F4ECF1F4-A64A-EDCF-979C-5C6DA1D0CC8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74944EA-E76A-2E74-9684-D85B7126218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FAAB9F7-57E4-6D05-C21B-A66CEBC1DDC5}"/>
                  </a:ext>
                </a:extLst>
              </p:cNvPr>
              <p:cNvGrpSpPr/>
              <p:nvPr/>
            </p:nvGrpSpPr>
            <p:grpSpPr>
              <a:xfrm rot="16200000">
                <a:off x="4939588" y="1440000"/>
                <a:ext cx="84138" cy="419181"/>
                <a:chOff x="6750221" y="1764916"/>
                <a:chExt cx="84138" cy="419181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C29ABE64-46DA-39A0-1FA4-2922F6B3CE96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466C82AF-B120-F6EA-11F7-B1D1589F6DD6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D15F9BAD-D127-DFA0-71DD-DE4A5BB2D71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DBB39D1-D84F-F72C-BCF3-F2681A179E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532CC727-53ED-A17C-AB52-A1E12FD60CF9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24C060EE-3116-3257-687C-2DE01E6BA4DF}"/>
                  </a:ext>
                </a:extLst>
              </p:cNvPr>
              <p:cNvGrpSpPr/>
              <p:nvPr/>
            </p:nvGrpSpPr>
            <p:grpSpPr>
              <a:xfrm rot="16200000">
                <a:off x="5445204" y="1439097"/>
                <a:ext cx="84138" cy="419181"/>
                <a:chOff x="6750221" y="1764916"/>
                <a:chExt cx="84138" cy="419181"/>
              </a:xfrm>
            </p:grpSpPr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D94637A7-CB0F-1B5C-BF10-D0B55AB54FD4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BA2B4D10-A2E4-4F77-4169-2CB70D6CCA57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E84EC190-E291-03C6-67FB-75551C792194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B580C87C-0EC3-F71A-ED8A-7138BA382675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5B1E4034-48B3-AEA5-8FC6-2D3988432D7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345355A5-9575-50E1-3FBE-AE7FEE84D039}"/>
                  </a:ext>
                </a:extLst>
              </p:cNvPr>
              <p:cNvGrpSpPr/>
              <p:nvPr/>
            </p:nvGrpSpPr>
            <p:grpSpPr>
              <a:xfrm rot="16200000">
                <a:off x="5190493" y="1131405"/>
                <a:ext cx="84138" cy="419181"/>
                <a:chOff x="6750221" y="1764916"/>
                <a:chExt cx="84138" cy="419181"/>
              </a:xfrm>
            </p:grpSpPr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CF6450F-3D1D-1A47-2724-4A92DAACD79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4A5E4952-2D23-C6A6-4FF7-B04CF8CF14D4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B84C7DE8-7CAA-5512-2501-71C110BB9D6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70015991-2F71-4A74-F867-1BBB8985A84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2F82DF4A-524E-3439-0845-2E706231835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0AD44697-D284-B046-46A4-A5BDFAD54414}"/>
                  </a:ext>
                </a:extLst>
              </p:cNvPr>
              <p:cNvCxnSpPr>
                <a:cxnSpLocks/>
                <a:stCxn id="235" idx="1"/>
                <a:endCxn id="215" idx="3"/>
              </p:cNvCxnSpPr>
              <p:nvPr/>
            </p:nvCxnSpPr>
            <p:spPr>
              <a:xfrm>
                <a:off x="3889339" y="1691660"/>
                <a:ext cx="251660" cy="226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A714819F-E1F9-14AB-FD66-9A8CBFE586AE}"/>
                  </a:ext>
                </a:extLst>
              </p:cNvPr>
              <p:cNvCxnSpPr>
                <a:cxnSpLocks/>
                <a:stCxn id="193" idx="1"/>
                <a:endCxn id="215" idx="3"/>
              </p:cNvCxnSpPr>
              <p:nvPr/>
            </p:nvCxnSpPr>
            <p:spPr>
              <a:xfrm flipH="1">
                <a:off x="4140999" y="1382060"/>
                <a:ext cx="1470" cy="536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4DBC973B-ECE4-FD70-F4CD-55901D1B5D7E}"/>
                  </a:ext>
                </a:extLst>
              </p:cNvPr>
              <p:cNvCxnSpPr>
                <a:cxnSpLocks/>
                <a:stCxn id="241" idx="1"/>
                <a:endCxn id="207" idx="3"/>
              </p:cNvCxnSpPr>
              <p:nvPr/>
            </p:nvCxnSpPr>
            <p:spPr>
              <a:xfrm rot="16200000" flipH="1">
                <a:off x="4448651" y="1677129"/>
                <a:ext cx="225482" cy="252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B7777845-B2B6-7760-46A1-6FE6031786B8}"/>
                  </a:ext>
                </a:extLst>
              </p:cNvPr>
              <p:cNvCxnSpPr>
                <a:cxnSpLocks/>
                <a:stCxn id="128" idx="1"/>
                <a:endCxn id="207" idx="3"/>
              </p:cNvCxnSpPr>
              <p:nvPr/>
            </p:nvCxnSpPr>
            <p:spPr>
              <a:xfrm flipH="1">
                <a:off x="4687761" y="1383065"/>
                <a:ext cx="1908" cy="533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6B2569C8-242C-7411-5DCD-1EEDA968E2E6}"/>
                  </a:ext>
                </a:extLst>
              </p:cNvPr>
              <p:cNvCxnSpPr>
                <a:cxnSpLocks/>
                <a:stCxn id="247" idx="1"/>
                <a:endCxn id="112" idx="3"/>
              </p:cNvCxnSpPr>
              <p:nvPr/>
            </p:nvCxnSpPr>
            <p:spPr>
              <a:xfrm>
                <a:off x="4981657" y="1691660"/>
                <a:ext cx="250907" cy="224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A4D30391-DD36-F77B-2C56-C723DF8BEEA8}"/>
                  </a:ext>
                </a:extLst>
              </p:cNvPr>
              <p:cNvCxnSpPr>
                <a:cxnSpLocks/>
                <a:stCxn id="259" idx="1"/>
                <a:endCxn id="112" idx="3"/>
              </p:cNvCxnSpPr>
              <p:nvPr/>
            </p:nvCxnSpPr>
            <p:spPr>
              <a:xfrm rot="16200000" flipH="1">
                <a:off x="4965975" y="1649651"/>
                <a:ext cx="533175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CBD44E1E-33C2-1015-407A-EFA3742D9DBD}"/>
                  </a:ext>
                </a:extLst>
              </p:cNvPr>
              <p:cNvCxnSpPr>
                <a:cxnSpLocks/>
                <a:stCxn id="253" idx="1"/>
                <a:endCxn id="112" idx="3"/>
              </p:cNvCxnSpPr>
              <p:nvPr/>
            </p:nvCxnSpPr>
            <p:spPr>
              <a:xfrm rot="16200000" flipH="1" flipV="1">
                <a:off x="5247177" y="1676144"/>
                <a:ext cx="225483" cy="254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5DB0867F-EFB0-A566-04F7-817FF6A563A3}"/>
                </a:ext>
              </a:extLst>
            </p:cNvPr>
            <p:cNvSpPr txBox="1"/>
            <p:nvPr/>
          </p:nvSpPr>
          <p:spPr>
            <a:xfrm>
              <a:off x="4367838" y="96847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04AF0009-659E-2656-0ED6-368D7D10EB1C}"/>
              </a:ext>
            </a:extLst>
          </p:cNvPr>
          <p:cNvCxnSpPr>
            <a:cxnSpLocks/>
            <a:stCxn id="132" idx="3"/>
            <a:endCxn id="285" idx="1"/>
          </p:cNvCxnSpPr>
          <p:nvPr/>
        </p:nvCxnSpPr>
        <p:spPr>
          <a:xfrm flipV="1">
            <a:off x="3170633" y="1756800"/>
            <a:ext cx="360967" cy="1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4CC5F268-B47C-7641-8959-CD75075A7750}"/>
              </a:ext>
            </a:extLst>
          </p:cNvPr>
          <p:cNvCxnSpPr>
            <a:cxnSpLocks/>
            <a:stCxn id="285" idx="3"/>
            <a:endCxn id="299" idx="1"/>
          </p:cNvCxnSpPr>
          <p:nvPr/>
        </p:nvCxnSpPr>
        <p:spPr>
          <a:xfrm>
            <a:off x="5867482" y="1756800"/>
            <a:ext cx="3605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CA15AE7C-F8C9-E861-FE0A-BE766673A865}"/>
              </a:ext>
            </a:extLst>
          </p:cNvPr>
          <p:cNvGrpSpPr/>
          <p:nvPr/>
        </p:nvGrpSpPr>
        <p:grpSpPr>
          <a:xfrm>
            <a:off x="6228000" y="946800"/>
            <a:ext cx="1901337" cy="1620000"/>
            <a:chOff x="6228000" y="946800"/>
            <a:chExt cx="1901337" cy="1620000"/>
          </a:xfrm>
        </p:grpSpPr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A02857F4-40E0-4C5E-6556-32930F6575C7}"/>
                </a:ext>
              </a:extLst>
            </p:cNvPr>
            <p:cNvSpPr/>
            <p:nvPr/>
          </p:nvSpPr>
          <p:spPr>
            <a:xfrm>
              <a:off x="6228000" y="946800"/>
              <a:ext cx="1901337" cy="1620000"/>
            </a:xfrm>
            <a:prstGeom prst="roundRect">
              <a:avLst>
                <a:gd name="adj" fmla="val 7559"/>
              </a:avLst>
            </a:prstGeom>
            <a:solidFill>
              <a:srgbClr val="FFF6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池化</a:t>
              </a:r>
              <a:endPara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72224530-1F2C-70FE-0166-8AC83A06A802}"/>
                </a:ext>
              </a:extLst>
            </p:cNvPr>
            <p:cNvGrpSpPr/>
            <p:nvPr/>
          </p:nvGrpSpPr>
          <p:grpSpPr>
            <a:xfrm>
              <a:off x="6461599" y="1080114"/>
              <a:ext cx="1434138" cy="419181"/>
              <a:chOff x="6264000" y="1332000"/>
              <a:chExt cx="1434138" cy="419181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342DF99F-448B-2E56-F96B-FD5D1EEBCB9F}"/>
                  </a:ext>
                </a:extLst>
              </p:cNvPr>
              <p:cNvGrpSpPr/>
              <p:nvPr/>
            </p:nvGrpSpPr>
            <p:grpSpPr>
              <a:xfrm>
                <a:off x="6372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314EFAB3-3F3E-5B00-6A28-1BF076764080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8496F04F-B24D-AFD1-E080-B5FC83755013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F89E4BF8-1BE1-030E-EC4C-A26C9175540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C716C6EB-371D-B60E-92A4-3558E823193F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83480E36-9CC0-BDBF-278E-B88E322E0475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9" name="组合 328">
                <a:extLst>
                  <a:ext uri="{FF2B5EF4-FFF2-40B4-BE49-F238E27FC236}">
                    <a16:creationId xmlns:a16="http://schemas.microsoft.com/office/drawing/2014/main" id="{D4398EEB-88E9-A9F7-37CD-85BE272CAB1E}"/>
                  </a:ext>
                </a:extLst>
              </p:cNvPr>
              <p:cNvGrpSpPr/>
              <p:nvPr/>
            </p:nvGrpSpPr>
            <p:grpSpPr>
              <a:xfrm>
                <a:off x="6696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558352BC-A599-6203-5AF8-3B403162E12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793FA971-407F-14A9-83F3-A4A5754E0A6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94006346-1342-D30D-F491-299105995AD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F7A0E00F-77DD-1DC1-AD2A-C75668E01249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58410807-F7DA-7C0D-542D-ED652E86C9DF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D2A34789-553D-BF80-86E7-6BE77869C621}"/>
                  </a:ext>
                </a:extLst>
              </p:cNvPr>
              <p:cNvSpPr txBox="1"/>
              <p:nvPr/>
            </p:nvSpPr>
            <p:spPr>
              <a:xfrm>
                <a:off x="6911999" y="1403834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DB0C986B-5FB8-22D6-7AA7-06E084226D92}"/>
                  </a:ext>
                </a:extLst>
              </p:cNvPr>
              <p:cNvGrpSpPr/>
              <p:nvPr/>
            </p:nvGrpSpPr>
            <p:grpSpPr>
              <a:xfrm>
                <a:off x="7506000" y="1332000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AE842625-B95C-3951-CA5B-A975BDD12D8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6980A194-4305-5258-126E-EA8C2C462A5F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6D7D9D08-C943-23F2-5B92-AB331254B697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5AB33797-E936-4048-AC89-D629591C0E1C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79A5F852-1920-D5CE-83EF-2D0297DF38A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AEB30CAA-73F1-B69D-7574-820A98F8A6AB}"/>
                  </a:ext>
                </a:extLst>
              </p:cNvPr>
              <p:cNvGrpSpPr/>
              <p:nvPr/>
            </p:nvGrpSpPr>
            <p:grpSpPr>
              <a:xfrm>
                <a:off x="6480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565EC5F-35EC-9EEA-E78C-44A5AD7FFA38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B777C68A-DE69-8149-6F71-9065A5773B53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715FBC78-5C8F-C4B7-62DB-01B46856C790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C22405B0-4382-9D62-F08D-BDA15C9B668E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8068390E-AB4C-489B-6927-8DF87524C103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120B2DB3-4D35-BB13-CA35-CEFB1139B464}"/>
                  </a:ext>
                </a:extLst>
              </p:cNvPr>
              <p:cNvGrpSpPr/>
              <p:nvPr/>
            </p:nvGrpSpPr>
            <p:grpSpPr>
              <a:xfrm>
                <a:off x="626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CDC72FB3-A26C-D57F-83B0-A23A826C9C31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6049DBF4-22DC-0AAC-0BF7-099EC38A1E37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554951CC-EDE4-48D8-F106-F362E96FC246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E48AE98D-EEDF-575F-D6E6-0D9F74260E56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F153466B-AEDB-099E-41DB-EE59F7CD3C2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CA0EF557-CD76-F5CE-4C66-33ED393B9F15}"/>
                  </a:ext>
                </a:extLst>
              </p:cNvPr>
              <p:cNvGrpSpPr/>
              <p:nvPr/>
            </p:nvGrpSpPr>
            <p:grpSpPr>
              <a:xfrm>
                <a:off x="658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21427263-1E0A-3D7B-3397-0EC839B07F7D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012DB98E-FF93-BC5C-0B50-997E982A5FA0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13D10119-B3DC-67BD-F003-97FA7DB58B9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81B3AFE1-48EA-C2F8-16B3-68CFB7AF3467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339B24BE-8EE7-558E-E84B-944633E3EC5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1" name="组合 360">
                <a:extLst>
                  <a:ext uri="{FF2B5EF4-FFF2-40B4-BE49-F238E27FC236}">
                    <a16:creationId xmlns:a16="http://schemas.microsoft.com/office/drawing/2014/main" id="{71F2DC05-6656-72E2-EB50-E7E79251979E}"/>
                  </a:ext>
                </a:extLst>
              </p:cNvPr>
              <p:cNvGrpSpPr/>
              <p:nvPr/>
            </p:nvGrpSpPr>
            <p:grpSpPr>
              <a:xfrm>
                <a:off x="6804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0BE4DA5D-22B8-42B4-8E44-CE0FE945E26E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BE6092C7-F27B-65EE-B6CD-9AA088FF7DA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71EF981E-9500-5208-A4B7-EC73E8CD5C1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739A92BC-5668-131C-C306-55936EB8AA9D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BAF5475C-6952-7C87-F1C0-7948BA2A01A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B97DA318-C56D-07EA-912B-618E0229C27F}"/>
                  </a:ext>
                </a:extLst>
              </p:cNvPr>
              <p:cNvGrpSpPr/>
              <p:nvPr/>
            </p:nvGrpSpPr>
            <p:grpSpPr>
              <a:xfrm>
                <a:off x="7398000" y="1332000"/>
                <a:ext cx="84138" cy="419181"/>
                <a:chOff x="6750221" y="1764916"/>
                <a:chExt cx="84138" cy="419181"/>
              </a:xfrm>
            </p:grpSpPr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C5358992-9947-3788-3F27-E6BDCE32FD17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DC79511F-BBB2-2061-5B63-B63CFE266DB4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2C6175C4-8CD6-F0B6-6D93-FC17360FDC98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CCECE4C1-CCA3-173B-925D-2C231BE94F98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E07088E7-A10E-3BF5-E6EE-ECF490BAA07C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5D85A4BA-4714-00A5-8B61-AD68F1398F8A}"/>
                  </a:ext>
                </a:extLst>
              </p:cNvPr>
              <p:cNvGrpSpPr/>
              <p:nvPr/>
            </p:nvGrpSpPr>
            <p:grpSpPr>
              <a:xfrm>
                <a:off x="7614000" y="1332000"/>
                <a:ext cx="84138" cy="419181"/>
                <a:chOff x="6619155" y="2867798"/>
                <a:chExt cx="84138" cy="419181"/>
              </a:xfrm>
            </p:grpSpPr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DC482E55-B012-2510-C202-A9222615F3E8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9587BBCC-5BB9-163B-3FE1-18600BBE27F1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5E353CD2-EF47-F86A-F437-C39487E4520E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B8F94FD6-09F1-EE5C-9924-B62E7403D9BF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D7275522-06FA-FEF5-9C3A-85A551C44305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F28B119A-0231-988B-08A4-51A3DEEC482F}"/>
                </a:ext>
              </a:extLst>
            </p:cNvPr>
            <p:cNvGrpSpPr/>
            <p:nvPr/>
          </p:nvGrpSpPr>
          <p:grpSpPr>
            <a:xfrm>
              <a:off x="6969077" y="1996778"/>
              <a:ext cx="419181" cy="84138"/>
              <a:chOff x="6948945" y="1970705"/>
              <a:chExt cx="419181" cy="84138"/>
            </a:xfrm>
          </p:grpSpPr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48BF6F32-DF65-FA51-AB54-36BC2A436AEA}"/>
                  </a:ext>
                </a:extLst>
              </p:cNvPr>
              <p:cNvSpPr/>
              <p:nvPr/>
            </p:nvSpPr>
            <p:spPr>
              <a:xfrm rot="16200000">
                <a:off x="6948945" y="1970705"/>
                <a:ext cx="84137" cy="84137"/>
              </a:xfrm>
              <a:prstGeom prst="rect">
                <a:avLst/>
              </a:prstGeom>
              <a:solidFill>
                <a:srgbClr val="F3E8FE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C35A93A1-799F-DC52-A039-BE6E5C5A74F6}"/>
                  </a:ext>
                </a:extLst>
              </p:cNvPr>
              <p:cNvSpPr/>
              <p:nvPr/>
            </p:nvSpPr>
            <p:spPr>
              <a:xfrm rot="16200000">
                <a:off x="7033082" y="1970705"/>
                <a:ext cx="84137" cy="84137"/>
              </a:xfrm>
              <a:prstGeom prst="rect">
                <a:avLst/>
              </a:prstGeom>
              <a:solidFill>
                <a:srgbClr val="AD62F8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5E27AEFF-C9F9-5046-45CC-A5C8ECE2875D}"/>
                  </a:ext>
                </a:extLst>
              </p:cNvPr>
              <p:cNvSpPr/>
              <p:nvPr/>
            </p:nvSpPr>
            <p:spPr>
              <a:xfrm rot="16200000">
                <a:off x="7116466" y="1970706"/>
                <a:ext cx="84137" cy="84137"/>
              </a:xfrm>
              <a:prstGeom prst="rect">
                <a:avLst/>
              </a:prstGeom>
              <a:solidFill>
                <a:srgbClr val="DBBA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77A21B95-3327-09C1-D729-6E3D5EE69CE0}"/>
                  </a:ext>
                </a:extLst>
              </p:cNvPr>
              <p:cNvSpPr/>
              <p:nvPr/>
            </p:nvSpPr>
            <p:spPr>
              <a:xfrm rot="16200000">
                <a:off x="7200644" y="1970706"/>
                <a:ext cx="84137" cy="84137"/>
              </a:xfrm>
              <a:prstGeom prst="rect">
                <a:avLst/>
              </a:prstGeom>
              <a:solidFill>
                <a:srgbClr val="DCBCFC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8C44F6AB-E740-D1DB-FBC1-7583A3316D1F}"/>
                  </a:ext>
                </a:extLst>
              </p:cNvPr>
              <p:cNvSpPr/>
              <p:nvPr/>
            </p:nvSpPr>
            <p:spPr>
              <a:xfrm rot="16200000">
                <a:off x="7283989" y="1970706"/>
                <a:ext cx="84137" cy="84137"/>
              </a:xfrm>
              <a:prstGeom prst="rect">
                <a:avLst/>
              </a:prstGeom>
              <a:solidFill>
                <a:srgbClr val="C590FA"/>
              </a:solidFill>
              <a:ln>
                <a:solidFill>
                  <a:srgbClr val="52079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BB723CFD-FE6D-8FC1-11FA-5A8A08B50114}"/>
                </a:ext>
              </a:extLst>
            </p:cNvPr>
            <p:cNvSpPr txBox="1"/>
            <p:nvPr/>
          </p:nvSpPr>
          <p:spPr>
            <a:xfrm>
              <a:off x="7378774" y="1511530"/>
              <a:ext cx="724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</a:p>
          </p:txBody>
        </p:sp>
        <p:cxnSp>
          <p:nvCxnSpPr>
            <p:cNvPr id="399" name="直接箭头连接符 398">
              <a:extLst>
                <a:ext uri="{FF2B5EF4-FFF2-40B4-BE49-F238E27FC236}">
                  <a16:creationId xmlns:a16="http://schemas.microsoft.com/office/drawing/2014/main" id="{936E67C6-DA9A-1386-6985-D0E393CCB35F}"/>
                </a:ext>
              </a:extLst>
            </p:cNvPr>
            <p:cNvCxnSpPr>
              <a:cxnSpLocks/>
              <a:endCxn id="392" idx="3"/>
            </p:cNvCxnSpPr>
            <p:nvPr/>
          </p:nvCxnSpPr>
          <p:spPr>
            <a:xfrm>
              <a:off x="7178667" y="1547813"/>
              <a:ext cx="0" cy="44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9ACA504B-C4C4-F924-A598-6AC27731D138}"/>
                </a:ext>
              </a:extLst>
            </p:cNvPr>
            <p:cNvSpPr txBox="1"/>
            <p:nvPr/>
          </p:nvSpPr>
          <p:spPr>
            <a:xfrm>
              <a:off x="7260166" y="2057233"/>
              <a:ext cx="853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分子图特征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矩形: 圆角 412">
                <a:extLst>
                  <a:ext uri="{FF2B5EF4-FFF2-40B4-BE49-F238E27FC236}">
                    <a16:creationId xmlns:a16="http://schemas.microsoft.com/office/drawing/2014/main" id="{BDB51FFF-F2E7-E503-A315-E0E642D73F9F}"/>
                  </a:ext>
                </a:extLst>
              </p:cNvPr>
              <p:cNvSpPr/>
              <p:nvPr/>
            </p:nvSpPr>
            <p:spPr>
              <a:xfrm>
                <a:off x="8488800" y="946799"/>
                <a:ext cx="500611" cy="1620000"/>
              </a:xfrm>
              <a:prstGeom prst="roundRect">
                <a:avLst>
                  <a:gd name="adj" fmla="val 755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分子性质预测</a:t>
                </a:r>
                <a:endPara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3" name="矩形: 圆角 412">
                <a:extLst>
                  <a:ext uri="{FF2B5EF4-FFF2-40B4-BE49-F238E27FC236}">
                    <a16:creationId xmlns:a16="http://schemas.microsoft.com/office/drawing/2014/main" id="{BDB51FFF-F2E7-E503-A315-E0E642D73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00" y="946799"/>
                <a:ext cx="500611" cy="1620000"/>
              </a:xfrm>
              <a:prstGeom prst="roundRect">
                <a:avLst>
                  <a:gd name="adj" fmla="val 7559"/>
                </a:avLst>
              </a:prstGeom>
              <a:blipFill>
                <a:blip r:embed="rId3"/>
                <a:stretch>
                  <a:fillRect r="-9524" b="-1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716749EF-0501-EBE9-874B-5F52F26A8F63}"/>
              </a:ext>
            </a:extLst>
          </p:cNvPr>
          <p:cNvCxnSpPr>
            <a:cxnSpLocks/>
            <a:stCxn id="299" idx="3"/>
            <a:endCxn id="413" idx="1"/>
          </p:cNvCxnSpPr>
          <p:nvPr/>
        </p:nvCxnSpPr>
        <p:spPr>
          <a:xfrm flipV="1">
            <a:off x="8129337" y="1756799"/>
            <a:ext cx="3594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: 圆角 419">
            <a:extLst>
              <a:ext uri="{FF2B5EF4-FFF2-40B4-BE49-F238E27FC236}">
                <a16:creationId xmlns:a16="http://schemas.microsoft.com/office/drawing/2014/main" id="{5163CD89-346D-7B47-73B7-179BDCF1DEA0}"/>
              </a:ext>
            </a:extLst>
          </p:cNvPr>
          <p:cNvSpPr/>
          <p:nvPr/>
        </p:nvSpPr>
        <p:spPr>
          <a:xfrm>
            <a:off x="3770167" y="2834244"/>
            <a:ext cx="2518573" cy="1576111"/>
          </a:xfrm>
          <a:prstGeom prst="roundRect">
            <a:avLst>
              <a:gd name="adj" fmla="val 755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多头注意力机制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D81FDDE9-F447-2AD0-8021-920DFDBCDAD8}"/>
              </a:ext>
            </a:extLst>
          </p:cNvPr>
          <p:cNvGrpSpPr/>
          <p:nvPr/>
        </p:nvGrpSpPr>
        <p:grpSpPr>
          <a:xfrm>
            <a:off x="892203" y="2887258"/>
            <a:ext cx="1512000" cy="728816"/>
            <a:chOff x="892203" y="2887258"/>
            <a:chExt cx="1512000" cy="728816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04AD40FE-BEB2-9A78-DEF3-F4F39E952ACE}"/>
                </a:ext>
              </a:extLst>
            </p:cNvPr>
            <p:cNvSpPr/>
            <p:nvPr/>
          </p:nvSpPr>
          <p:spPr>
            <a:xfrm>
              <a:off x="892203" y="2887258"/>
              <a:ext cx="1512000" cy="728816"/>
            </a:xfrm>
            <a:prstGeom prst="roundRect">
              <a:avLst>
                <a:gd name="adj" fmla="val 755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原子特征</a:t>
              </a:r>
              <a:endParaRPr lang="en-US" altLang="zh-CN" sz="1100" b="1" dirty="0"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6C5AAAF1-30BC-B10B-DB1C-0973FBD226DA}"/>
                </a:ext>
              </a:extLst>
            </p:cNvPr>
            <p:cNvGrpSpPr/>
            <p:nvPr/>
          </p:nvGrpSpPr>
          <p:grpSpPr>
            <a:xfrm>
              <a:off x="931728" y="2930774"/>
              <a:ext cx="1434138" cy="419181"/>
              <a:chOff x="1921816" y="3712848"/>
              <a:chExt cx="1434138" cy="419181"/>
            </a:xfrm>
          </p:grpSpPr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CA5BF158-F609-F522-2C73-35843E73E815}"/>
                  </a:ext>
                </a:extLst>
              </p:cNvPr>
              <p:cNvGrpSpPr/>
              <p:nvPr/>
            </p:nvGrpSpPr>
            <p:grpSpPr>
              <a:xfrm>
                <a:off x="2029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7A6149BF-D818-F08F-84A8-4D04FB8C75E5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BC57B509-FA4F-882B-E1ED-41AF392B30E8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6A1E4D99-ABEB-A3F8-A7F7-6C97EF54D74A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F74CD829-AF4E-16E5-BEF8-7B7DD090F496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FDCD01B4-FA66-3E03-982B-0C00C81FC230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2" name="组合 511">
                <a:extLst>
                  <a:ext uri="{FF2B5EF4-FFF2-40B4-BE49-F238E27FC236}">
                    <a16:creationId xmlns:a16="http://schemas.microsoft.com/office/drawing/2014/main" id="{42F9299C-F589-666A-341D-20134CF56383}"/>
                  </a:ext>
                </a:extLst>
              </p:cNvPr>
              <p:cNvGrpSpPr/>
              <p:nvPr/>
            </p:nvGrpSpPr>
            <p:grpSpPr>
              <a:xfrm>
                <a:off x="2353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5A21050-C318-AB83-4F45-3B2676E28A03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5EAFB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AEE63D94-3797-3B9B-BA03-DD170D6D328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rgbClr val="AFD7F7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0D98941A-16F8-4A76-D56D-CF8AD7C92265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4CA5EE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B3D747BC-F06F-E864-C229-F5FF22CCF98A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8CC5F4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E616908C-4477-A7A1-C8A8-3C317E1CF3B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1585E1"/>
                </a:solidFill>
                <a:ln>
                  <a:solidFill>
                    <a:srgbClr val="0A3F6A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27B448B1-36E7-199F-9E40-DB08ACD056CA}"/>
                  </a:ext>
                </a:extLst>
              </p:cNvPr>
              <p:cNvSpPr txBox="1"/>
              <p:nvPr/>
            </p:nvSpPr>
            <p:spPr>
              <a:xfrm>
                <a:off x="2569815" y="3784682"/>
                <a:ext cx="467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……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514" name="组合 513">
                <a:extLst>
                  <a:ext uri="{FF2B5EF4-FFF2-40B4-BE49-F238E27FC236}">
                    <a16:creationId xmlns:a16="http://schemas.microsoft.com/office/drawing/2014/main" id="{051A2889-5DB7-A177-D800-21124DA7D877}"/>
                  </a:ext>
                </a:extLst>
              </p:cNvPr>
              <p:cNvGrpSpPr/>
              <p:nvPr/>
            </p:nvGrpSpPr>
            <p:grpSpPr>
              <a:xfrm>
                <a:off x="3163816" y="3712848"/>
                <a:ext cx="84138" cy="419181"/>
                <a:chOff x="6750221" y="1764916"/>
                <a:chExt cx="84138" cy="419181"/>
              </a:xfrm>
              <a:solidFill>
                <a:srgbClr val="F1ABAB"/>
              </a:solidFill>
            </p:grpSpPr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3568D021-151B-1E32-2A06-311249BADB1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rgbClr val="DB2929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0B02BC79-250D-514A-09BF-5BAFBE2B03A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grpFill/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8ECDF49D-872D-FD86-6374-F16E627BBACE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rgbClr val="F9DBDB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82617793-D568-EC0C-FDF9-B562E04014DD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rgbClr val="E66C6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45CA337F-F7E6-D035-9097-BA1196A4C47B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rgbClr val="EC8C8C"/>
                </a:solidFill>
                <a:ln>
                  <a:solidFill>
                    <a:srgbClr val="6C121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F25688B6-8BE4-7A08-4238-3FC47C599F1C}"/>
                  </a:ext>
                </a:extLst>
              </p:cNvPr>
              <p:cNvGrpSpPr/>
              <p:nvPr/>
            </p:nvGrpSpPr>
            <p:grpSpPr>
              <a:xfrm>
                <a:off x="2137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3F28BCA0-C05B-7C54-FEB5-00C0805E3CA2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E092C789-1EC4-525F-2C7B-A168AFA2350E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C088830F-C689-853F-D1E8-6A94A7B32C17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B6342FA1-C976-B9D3-8037-B2F092AEEB34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64495CA0-BC3C-E540-3109-D5A9F9DEFB40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2F6E2A3A-A0BF-A7E2-6012-FDAD9C7BE233}"/>
                  </a:ext>
                </a:extLst>
              </p:cNvPr>
              <p:cNvGrpSpPr/>
              <p:nvPr/>
            </p:nvGrpSpPr>
            <p:grpSpPr>
              <a:xfrm>
                <a:off x="1921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F51B4DC3-2B2C-89BB-2C29-83A1C010CAD0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E390C273-692E-889D-A397-0ADB76ECB4CF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B8257824-0CB0-1C2E-232D-A4B1C0EDFEE3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2F794CAE-849E-F87B-3ED8-603519B0D08E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4B5CB95C-0A5A-BF74-75CD-02CC717266F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7" name="组合 516">
                <a:extLst>
                  <a:ext uri="{FF2B5EF4-FFF2-40B4-BE49-F238E27FC236}">
                    <a16:creationId xmlns:a16="http://schemas.microsoft.com/office/drawing/2014/main" id="{24F1C888-F91C-0EB6-BE1F-DA3B04F35CD3}"/>
                  </a:ext>
                </a:extLst>
              </p:cNvPr>
              <p:cNvGrpSpPr/>
              <p:nvPr/>
            </p:nvGrpSpPr>
            <p:grpSpPr>
              <a:xfrm>
                <a:off x="2245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9FE96A00-B996-5B59-5782-72A66F538FF9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E30DA636-657E-D671-D123-AAA6786F91EE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A7DD3CC8-608B-C646-D38C-7DB4D0AF21F1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92E8CB0F-715F-5FAE-913C-003B573C69D3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0B042BD1-BCFC-91B6-1655-7ACA6B052387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8" name="组合 517">
                <a:extLst>
                  <a:ext uri="{FF2B5EF4-FFF2-40B4-BE49-F238E27FC236}">
                    <a16:creationId xmlns:a16="http://schemas.microsoft.com/office/drawing/2014/main" id="{3EEF2560-D5FB-E935-58B3-BE1C355CEB87}"/>
                  </a:ext>
                </a:extLst>
              </p:cNvPr>
              <p:cNvGrpSpPr/>
              <p:nvPr/>
            </p:nvGrpSpPr>
            <p:grpSpPr>
              <a:xfrm>
                <a:off x="2461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F5041C4B-569B-8376-7425-B387F7C53691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BE332782-D0AF-8FFA-79F1-013061F76C7D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A85C8CD3-9559-4503-60C8-862329E4751D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D4C7E682-197A-E5E4-4C2A-3ED41812AFAE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41A89710-6046-2439-8EEF-8CAF4461C57E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9" name="组合 518">
                <a:extLst>
                  <a:ext uri="{FF2B5EF4-FFF2-40B4-BE49-F238E27FC236}">
                    <a16:creationId xmlns:a16="http://schemas.microsoft.com/office/drawing/2014/main" id="{E9A44ACF-1A80-DC37-4EAE-E1ECC1DB7CE4}"/>
                  </a:ext>
                </a:extLst>
              </p:cNvPr>
              <p:cNvGrpSpPr/>
              <p:nvPr/>
            </p:nvGrpSpPr>
            <p:grpSpPr>
              <a:xfrm>
                <a:off x="3055816" y="3712848"/>
                <a:ext cx="84138" cy="419181"/>
                <a:chOff x="6750221" y="1764916"/>
                <a:chExt cx="84138" cy="419181"/>
              </a:xfrm>
            </p:grpSpPr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CD7547E0-40FA-8477-7F72-2E1FBAEC078A}"/>
                    </a:ext>
                  </a:extLst>
                </p:cNvPr>
                <p:cNvSpPr/>
                <p:nvPr/>
              </p:nvSpPr>
              <p:spPr>
                <a:xfrm>
                  <a:off x="6750222" y="1764916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79670B37-7FEC-B277-AFB1-D49AAE384A39}"/>
                    </a:ext>
                  </a:extLst>
                </p:cNvPr>
                <p:cNvSpPr/>
                <p:nvPr/>
              </p:nvSpPr>
              <p:spPr>
                <a:xfrm>
                  <a:off x="6750222" y="1849053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F1E7C697-A9BF-D14E-07A7-2F8A8C8293AB}"/>
                    </a:ext>
                  </a:extLst>
                </p:cNvPr>
                <p:cNvSpPr/>
                <p:nvPr/>
              </p:nvSpPr>
              <p:spPr>
                <a:xfrm>
                  <a:off x="6750221" y="1932437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3B3F9516-52B0-9785-2ABE-8607A1FF7CC1}"/>
                    </a:ext>
                  </a:extLst>
                </p:cNvPr>
                <p:cNvSpPr/>
                <p:nvPr/>
              </p:nvSpPr>
              <p:spPr>
                <a:xfrm>
                  <a:off x="6750221" y="2016615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66959EF4-D119-83E6-C57E-94E6142A4704}"/>
                    </a:ext>
                  </a:extLst>
                </p:cNvPr>
                <p:cNvSpPr/>
                <p:nvPr/>
              </p:nvSpPr>
              <p:spPr>
                <a:xfrm>
                  <a:off x="6750221" y="2099960"/>
                  <a:ext cx="84137" cy="8413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0" name="组合 519">
                <a:extLst>
                  <a:ext uri="{FF2B5EF4-FFF2-40B4-BE49-F238E27FC236}">
                    <a16:creationId xmlns:a16="http://schemas.microsoft.com/office/drawing/2014/main" id="{2767171B-69BA-2A47-A83F-32A9EE5531CC}"/>
                  </a:ext>
                </a:extLst>
              </p:cNvPr>
              <p:cNvGrpSpPr/>
              <p:nvPr/>
            </p:nvGrpSpPr>
            <p:grpSpPr>
              <a:xfrm>
                <a:off x="3271816" y="3712848"/>
                <a:ext cx="84138" cy="419181"/>
                <a:chOff x="6619155" y="2867798"/>
                <a:chExt cx="84138" cy="419181"/>
              </a:xfrm>
            </p:grpSpPr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CC1DB396-226E-C63F-5E0E-38A75FAB909B}"/>
                    </a:ext>
                  </a:extLst>
                </p:cNvPr>
                <p:cNvSpPr/>
                <p:nvPr/>
              </p:nvSpPr>
              <p:spPr>
                <a:xfrm>
                  <a:off x="6619156" y="2867798"/>
                  <a:ext cx="84137" cy="84137"/>
                </a:xfrm>
                <a:prstGeom prst="rect">
                  <a:avLst/>
                </a:prstGeom>
                <a:solidFill>
                  <a:srgbClr val="BBF074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BF1D8407-57A4-7407-EBDE-C612C245625C}"/>
                    </a:ext>
                  </a:extLst>
                </p:cNvPr>
                <p:cNvSpPr/>
                <p:nvPr/>
              </p:nvSpPr>
              <p:spPr>
                <a:xfrm>
                  <a:off x="6619156" y="2951935"/>
                  <a:ext cx="84137" cy="84137"/>
                </a:xfrm>
                <a:prstGeom prst="rect">
                  <a:avLst/>
                </a:prstGeom>
                <a:solidFill>
                  <a:srgbClr val="E7FACE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4494645A-6B1E-130D-8055-82369A04CC85}"/>
                    </a:ext>
                  </a:extLst>
                </p:cNvPr>
                <p:cNvSpPr/>
                <p:nvPr/>
              </p:nvSpPr>
              <p:spPr>
                <a:xfrm>
                  <a:off x="6619155" y="3035319"/>
                  <a:ext cx="84137" cy="84137"/>
                </a:xfrm>
                <a:prstGeom prst="rect">
                  <a:avLst/>
                </a:prstGeom>
                <a:solidFill>
                  <a:srgbClr val="D5F6A8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7EDB4C63-BAD2-A538-6E5F-50FF6835E152}"/>
                    </a:ext>
                  </a:extLst>
                </p:cNvPr>
                <p:cNvSpPr/>
                <p:nvPr/>
              </p:nvSpPr>
              <p:spPr>
                <a:xfrm>
                  <a:off x="6619155" y="3119497"/>
                  <a:ext cx="84137" cy="84137"/>
                </a:xfrm>
                <a:prstGeom prst="rect">
                  <a:avLst/>
                </a:prstGeom>
                <a:solidFill>
                  <a:srgbClr val="BBF173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686D4CC5-966E-509B-D9D3-E7AA1AABFCBA}"/>
                    </a:ext>
                  </a:extLst>
                </p:cNvPr>
                <p:cNvSpPr/>
                <p:nvPr/>
              </p:nvSpPr>
              <p:spPr>
                <a:xfrm>
                  <a:off x="6619155" y="3202842"/>
                  <a:ext cx="84137" cy="84137"/>
                </a:xfrm>
                <a:prstGeom prst="rect">
                  <a:avLst/>
                </a:prstGeom>
                <a:solidFill>
                  <a:srgbClr val="EBFBD5"/>
                </a:solidFill>
                <a:ln>
                  <a:solidFill>
                    <a:srgbClr val="3A5F0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0FBCDCC-EE22-1EFA-DE55-1B70FA1B9B04}"/>
              </a:ext>
            </a:extLst>
          </p:cNvPr>
          <p:cNvCxnSpPr>
            <a:cxnSpLocks/>
            <a:stCxn id="566" idx="2"/>
            <a:endCxn id="570" idx="0"/>
          </p:cNvCxnSpPr>
          <p:nvPr/>
        </p:nvCxnSpPr>
        <p:spPr>
          <a:xfrm>
            <a:off x="1648203" y="3616074"/>
            <a:ext cx="546" cy="208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: 圆角 569">
            <a:extLst>
              <a:ext uri="{FF2B5EF4-FFF2-40B4-BE49-F238E27FC236}">
                <a16:creationId xmlns:a16="http://schemas.microsoft.com/office/drawing/2014/main" id="{D9C098FA-B981-8F54-23BF-AF6D5DC419AE}"/>
              </a:ext>
            </a:extLst>
          </p:cNvPr>
          <p:cNvSpPr/>
          <p:nvPr/>
        </p:nvSpPr>
        <p:spPr>
          <a:xfrm>
            <a:off x="1036749" y="3824349"/>
            <a:ext cx="1224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层归一化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 Norm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57DF4446-AFCD-C9D2-504B-B6024070C521}"/>
              </a:ext>
            </a:extLst>
          </p:cNvPr>
          <p:cNvSpPr/>
          <p:nvPr/>
        </p:nvSpPr>
        <p:spPr>
          <a:xfrm>
            <a:off x="2628253" y="2888371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94FB5D46-29DA-70D1-21B0-6851E9928138}"/>
              </a:ext>
            </a:extLst>
          </p:cNvPr>
          <p:cNvSpPr/>
          <p:nvPr/>
        </p:nvSpPr>
        <p:spPr>
          <a:xfrm>
            <a:off x="2628253" y="3356360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2" name="矩形: 圆角 581">
            <a:extLst>
              <a:ext uri="{FF2B5EF4-FFF2-40B4-BE49-F238E27FC236}">
                <a16:creationId xmlns:a16="http://schemas.microsoft.com/office/drawing/2014/main" id="{C55A4F7C-677E-3AD6-D510-D86DA2B2D4C2}"/>
              </a:ext>
            </a:extLst>
          </p:cNvPr>
          <p:cNvSpPr/>
          <p:nvPr/>
        </p:nvSpPr>
        <p:spPr>
          <a:xfrm>
            <a:off x="2628253" y="3824349"/>
            <a:ext cx="1080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线性神经网络（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C186C1D-6689-0CC8-DDE6-6057E56D9012}"/>
              </a:ext>
            </a:extLst>
          </p:cNvPr>
          <p:cNvSpPr/>
          <p:nvPr/>
        </p:nvSpPr>
        <p:spPr>
          <a:xfrm>
            <a:off x="3888253" y="2888371"/>
            <a:ext cx="612000" cy="432000"/>
          </a:xfrm>
          <a:prstGeom prst="roundRect">
            <a:avLst>
              <a:gd name="adj" fmla="val 7559"/>
            </a:avLst>
          </a:prstGeom>
          <a:solidFill>
            <a:srgbClr val="FFF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585" name="矩形: 圆角 584">
            <a:extLst>
              <a:ext uri="{FF2B5EF4-FFF2-40B4-BE49-F238E27FC236}">
                <a16:creationId xmlns:a16="http://schemas.microsoft.com/office/drawing/2014/main" id="{EBEDE63F-C2FE-EC57-E1AB-5A9350495BF4}"/>
              </a:ext>
            </a:extLst>
          </p:cNvPr>
          <p:cNvSpPr/>
          <p:nvPr/>
        </p:nvSpPr>
        <p:spPr>
          <a:xfrm>
            <a:off x="3888253" y="3358605"/>
            <a:ext cx="612000" cy="432000"/>
          </a:xfrm>
          <a:prstGeom prst="roundRect">
            <a:avLst>
              <a:gd name="adj" fmla="val 7559"/>
            </a:avLst>
          </a:prstGeom>
          <a:solidFill>
            <a:srgbClr val="E7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586" name="矩形: 圆角 585">
            <a:extLst>
              <a:ext uri="{FF2B5EF4-FFF2-40B4-BE49-F238E27FC236}">
                <a16:creationId xmlns:a16="http://schemas.microsoft.com/office/drawing/2014/main" id="{448F7CD3-B307-37B2-04ED-3B3717FAE9CF}"/>
              </a:ext>
            </a:extLst>
          </p:cNvPr>
          <p:cNvSpPr/>
          <p:nvPr/>
        </p:nvSpPr>
        <p:spPr>
          <a:xfrm>
            <a:off x="3888253" y="3824349"/>
            <a:ext cx="612000" cy="432000"/>
          </a:xfrm>
          <a:prstGeom prst="roundRect">
            <a:avLst>
              <a:gd name="adj" fmla="val 7559"/>
            </a:avLst>
          </a:prstGeom>
          <a:solidFill>
            <a:srgbClr val="FA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587" name="连接符: 肘形 586">
            <a:extLst>
              <a:ext uri="{FF2B5EF4-FFF2-40B4-BE49-F238E27FC236}">
                <a16:creationId xmlns:a16="http://schemas.microsoft.com/office/drawing/2014/main" id="{3838144F-D3C4-026A-10DE-0FFD556C0474}"/>
              </a:ext>
            </a:extLst>
          </p:cNvPr>
          <p:cNvCxnSpPr>
            <a:cxnSpLocks/>
            <a:stCxn id="570" idx="3"/>
            <a:endCxn id="581" idx="1"/>
          </p:cNvCxnSpPr>
          <p:nvPr/>
        </p:nvCxnSpPr>
        <p:spPr>
          <a:xfrm flipV="1">
            <a:off x="2260749" y="3572360"/>
            <a:ext cx="367504" cy="467989"/>
          </a:xfrm>
          <a:prstGeom prst="bentConnector3">
            <a:avLst>
              <a:gd name="adj1" fmla="val 63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连接符: 肘形 591">
            <a:extLst>
              <a:ext uri="{FF2B5EF4-FFF2-40B4-BE49-F238E27FC236}">
                <a16:creationId xmlns:a16="http://schemas.microsoft.com/office/drawing/2014/main" id="{CCD63DCA-676C-49DB-84CD-7BE52F5E3442}"/>
              </a:ext>
            </a:extLst>
          </p:cNvPr>
          <p:cNvCxnSpPr>
            <a:cxnSpLocks/>
            <a:stCxn id="570" idx="3"/>
            <a:endCxn id="574" idx="1"/>
          </p:cNvCxnSpPr>
          <p:nvPr/>
        </p:nvCxnSpPr>
        <p:spPr>
          <a:xfrm flipV="1">
            <a:off x="2260749" y="3104371"/>
            <a:ext cx="367504" cy="935978"/>
          </a:xfrm>
          <a:prstGeom prst="bentConnector3">
            <a:avLst>
              <a:gd name="adj1" fmla="val 63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4C173A35-638F-F8D1-CD54-F151F4753C9C}"/>
              </a:ext>
            </a:extLst>
          </p:cNvPr>
          <p:cNvCxnSpPr>
            <a:cxnSpLocks/>
            <a:stCxn id="570" idx="3"/>
            <a:endCxn id="582" idx="1"/>
          </p:cNvCxnSpPr>
          <p:nvPr/>
        </p:nvCxnSpPr>
        <p:spPr>
          <a:xfrm>
            <a:off x="2260749" y="4040349"/>
            <a:ext cx="36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箭头连接符 598">
            <a:extLst>
              <a:ext uri="{FF2B5EF4-FFF2-40B4-BE49-F238E27FC236}">
                <a16:creationId xmlns:a16="http://schemas.microsoft.com/office/drawing/2014/main" id="{AB134FA7-ACED-7857-874E-56939D401E64}"/>
              </a:ext>
            </a:extLst>
          </p:cNvPr>
          <p:cNvCxnSpPr>
            <a:cxnSpLocks/>
            <a:stCxn id="574" idx="3"/>
            <a:endCxn id="584" idx="1"/>
          </p:cNvCxnSpPr>
          <p:nvPr/>
        </p:nvCxnSpPr>
        <p:spPr>
          <a:xfrm>
            <a:off x="3708253" y="3104371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>
            <a:extLst>
              <a:ext uri="{FF2B5EF4-FFF2-40B4-BE49-F238E27FC236}">
                <a16:creationId xmlns:a16="http://schemas.microsoft.com/office/drawing/2014/main" id="{A1C24C7C-4DF7-7F7A-74C9-8EF5B34B610B}"/>
              </a:ext>
            </a:extLst>
          </p:cNvPr>
          <p:cNvCxnSpPr>
            <a:cxnSpLocks/>
            <a:stCxn id="581" idx="3"/>
            <a:endCxn id="585" idx="1"/>
          </p:cNvCxnSpPr>
          <p:nvPr/>
        </p:nvCxnSpPr>
        <p:spPr>
          <a:xfrm>
            <a:off x="3708253" y="3572360"/>
            <a:ext cx="180000" cy="2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>
            <a:extLst>
              <a:ext uri="{FF2B5EF4-FFF2-40B4-BE49-F238E27FC236}">
                <a16:creationId xmlns:a16="http://schemas.microsoft.com/office/drawing/2014/main" id="{87702B4B-501F-F04E-7A15-7F0C5D338444}"/>
              </a:ext>
            </a:extLst>
          </p:cNvPr>
          <p:cNvCxnSpPr>
            <a:cxnSpLocks/>
            <a:stCxn id="582" idx="3"/>
            <a:endCxn id="586" idx="1"/>
          </p:cNvCxnSpPr>
          <p:nvPr/>
        </p:nvCxnSpPr>
        <p:spPr>
          <a:xfrm>
            <a:off x="3708253" y="404034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: 圆角 607">
            <a:extLst>
              <a:ext uri="{FF2B5EF4-FFF2-40B4-BE49-F238E27FC236}">
                <a16:creationId xmlns:a16="http://schemas.microsoft.com/office/drawing/2014/main" id="{A0DA4922-5C55-E0C4-F0C7-71A85FF358E3}"/>
              </a:ext>
            </a:extLst>
          </p:cNvPr>
          <p:cNvSpPr/>
          <p:nvPr/>
        </p:nvSpPr>
        <p:spPr>
          <a:xfrm>
            <a:off x="4770000" y="3133413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点积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0" name="矩形: 圆角 609">
            <a:extLst>
              <a:ext uri="{FF2B5EF4-FFF2-40B4-BE49-F238E27FC236}">
                <a16:creationId xmlns:a16="http://schemas.microsoft.com/office/drawing/2014/main" id="{54209157-B828-A38C-A1F2-33E0019AF0E9}"/>
              </a:ext>
            </a:extLst>
          </p:cNvPr>
          <p:cNvSpPr/>
          <p:nvPr/>
        </p:nvSpPr>
        <p:spPr>
          <a:xfrm>
            <a:off x="5472000" y="3131824"/>
            <a:ext cx="714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1" name="矩形: 圆角 610">
            <a:extLst>
              <a:ext uri="{FF2B5EF4-FFF2-40B4-BE49-F238E27FC236}">
                <a16:creationId xmlns:a16="http://schemas.microsoft.com/office/drawing/2014/main" id="{2933B558-F99F-DD3E-DF8F-F5F0FA9896BE}"/>
              </a:ext>
            </a:extLst>
          </p:cNvPr>
          <p:cNvSpPr/>
          <p:nvPr/>
        </p:nvSpPr>
        <p:spPr>
          <a:xfrm>
            <a:off x="5580000" y="3824349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点积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2" name="矩形: 圆角 611">
            <a:extLst>
              <a:ext uri="{FF2B5EF4-FFF2-40B4-BE49-F238E27FC236}">
                <a16:creationId xmlns:a16="http://schemas.microsoft.com/office/drawing/2014/main" id="{47EBED18-0AC1-7668-250C-E3392A61BCF4}"/>
              </a:ext>
            </a:extLst>
          </p:cNvPr>
          <p:cNvSpPr/>
          <p:nvPr/>
        </p:nvSpPr>
        <p:spPr>
          <a:xfrm>
            <a:off x="6457293" y="3358800"/>
            <a:ext cx="498334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多头拼接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3" name="矩形: 圆角 612">
            <a:extLst>
              <a:ext uri="{FF2B5EF4-FFF2-40B4-BE49-F238E27FC236}">
                <a16:creationId xmlns:a16="http://schemas.microsoft.com/office/drawing/2014/main" id="{CFCF3E63-1B69-5D89-F4ED-2B370FC1048A}"/>
              </a:ext>
            </a:extLst>
          </p:cNvPr>
          <p:cNvSpPr/>
          <p:nvPr/>
        </p:nvSpPr>
        <p:spPr>
          <a:xfrm>
            <a:off x="7279200" y="3358605"/>
            <a:ext cx="1224000" cy="432000"/>
          </a:xfrm>
          <a:prstGeom prst="roundRect">
            <a:avLst>
              <a:gd name="adj" fmla="val 7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前馈神网络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 Forward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4" name="连接符: 肘形 613">
            <a:extLst>
              <a:ext uri="{FF2B5EF4-FFF2-40B4-BE49-F238E27FC236}">
                <a16:creationId xmlns:a16="http://schemas.microsoft.com/office/drawing/2014/main" id="{FA72A9FA-09CF-6A99-9803-E1F61F573701}"/>
              </a:ext>
            </a:extLst>
          </p:cNvPr>
          <p:cNvCxnSpPr>
            <a:cxnSpLocks/>
            <a:stCxn id="585" idx="3"/>
            <a:endCxn id="608" idx="1"/>
          </p:cNvCxnSpPr>
          <p:nvPr/>
        </p:nvCxnSpPr>
        <p:spPr>
          <a:xfrm flipV="1">
            <a:off x="4500253" y="3349413"/>
            <a:ext cx="269747" cy="225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连接符: 肘形 616">
            <a:extLst>
              <a:ext uri="{FF2B5EF4-FFF2-40B4-BE49-F238E27FC236}">
                <a16:creationId xmlns:a16="http://schemas.microsoft.com/office/drawing/2014/main" id="{80288E3C-C29A-730A-DA39-917D6AEB493A}"/>
              </a:ext>
            </a:extLst>
          </p:cNvPr>
          <p:cNvCxnSpPr>
            <a:cxnSpLocks/>
            <a:stCxn id="584" idx="3"/>
            <a:endCxn id="608" idx="1"/>
          </p:cNvCxnSpPr>
          <p:nvPr/>
        </p:nvCxnSpPr>
        <p:spPr>
          <a:xfrm>
            <a:off x="4500253" y="3104371"/>
            <a:ext cx="269747" cy="2450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箭头连接符 619">
            <a:extLst>
              <a:ext uri="{FF2B5EF4-FFF2-40B4-BE49-F238E27FC236}">
                <a16:creationId xmlns:a16="http://schemas.microsoft.com/office/drawing/2014/main" id="{BEBC7952-2E7D-0CBA-E723-37B1D8E17EA5}"/>
              </a:ext>
            </a:extLst>
          </p:cNvPr>
          <p:cNvCxnSpPr>
            <a:cxnSpLocks/>
            <a:stCxn id="586" idx="3"/>
            <a:endCxn id="611" idx="1"/>
          </p:cNvCxnSpPr>
          <p:nvPr/>
        </p:nvCxnSpPr>
        <p:spPr>
          <a:xfrm>
            <a:off x="4500253" y="4040349"/>
            <a:ext cx="1079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箭头连接符 623">
            <a:extLst>
              <a:ext uri="{FF2B5EF4-FFF2-40B4-BE49-F238E27FC236}">
                <a16:creationId xmlns:a16="http://schemas.microsoft.com/office/drawing/2014/main" id="{559E41FF-859D-8E7D-B5B8-80CCB94040EC}"/>
              </a:ext>
            </a:extLst>
          </p:cNvPr>
          <p:cNvCxnSpPr>
            <a:cxnSpLocks/>
            <a:stCxn id="608" idx="3"/>
            <a:endCxn id="610" idx="1"/>
          </p:cNvCxnSpPr>
          <p:nvPr/>
        </p:nvCxnSpPr>
        <p:spPr>
          <a:xfrm flipV="1">
            <a:off x="5268334" y="3347824"/>
            <a:ext cx="203666" cy="1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2917F699-89DE-B772-2727-5D01522543DC}"/>
                  </a:ext>
                </a:extLst>
              </p:cNvPr>
              <p:cNvSpPr txBox="1"/>
              <p:nvPr/>
            </p:nvSpPr>
            <p:spPr>
              <a:xfrm>
                <a:off x="5749964" y="2879882"/>
                <a:ext cx="441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头</m:t>
                      </m:r>
                    </m:oMath>
                  </m:oMathPara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2917F699-89DE-B772-2727-5D015225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64" y="2879882"/>
                <a:ext cx="441723" cy="169277"/>
              </a:xfrm>
              <a:prstGeom prst="rect">
                <a:avLst/>
              </a:prstGeom>
              <a:blipFill>
                <a:blip r:embed="rId4"/>
                <a:stretch>
                  <a:fillRect l="-1370" t="-3571" r="-684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569B3440-6D13-8AFF-7872-47F6704FAA83}"/>
              </a:ext>
            </a:extLst>
          </p:cNvPr>
          <p:cNvCxnSpPr>
            <a:cxnSpLocks/>
            <a:stCxn id="610" idx="2"/>
            <a:endCxn id="611" idx="0"/>
          </p:cNvCxnSpPr>
          <p:nvPr/>
        </p:nvCxnSpPr>
        <p:spPr>
          <a:xfrm>
            <a:off x="5829167" y="3563824"/>
            <a:ext cx="0" cy="2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连接符: 肘形 632">
            <a:extLst>
              <a:ext uri="{FF2B5EF4-FFF2-40B4-BE49-F238E27FC236}">
                <a16:creationId xmlns:a16="http://schemas.microsoft.com/office/drawing/2014/main" id="{D95B5B23-7537-B5DB-91DD-F4F6DDA2A775}"/>
              </a:ext>
            </a:extLst>
          </p:cNvPr>
          <p:cNvCxnSpPr>
            <a:cxnSpLocks/>
            <a:stCxn id="611" idx="3"/>
            <a:endCxn id="612" idx="2"/>
          </p:cNvCxnSpPr>
          <p:nvPr/>
        </p:nvCxnSpPr>
        <p:spPr>
          <a:xfrm flipV="1">
            <a:off x="6078334" y="3790800"/>
            <a:ext cx="628126" cy="2495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30F365EB-0C8D-1488-57C6-CE7C5515250A}"/>
              </a:ext>
            </a:extLst>
          </p:cNvPr>
          <p:cNvCxnSpPr>
            <a:cxnSpLocks/>
            <a:stCxn id="612" idx="3"/>
            <a:endCxn id="613" idx="1"/>
          </p:cNvCxnSpPr>
          <p:nvPr/>
        </p:nvCxnSpPr>
        <p:spPr>
          <a:xfrm flipV="1">
            <a:off x="6955627" y="3574605"/>
            <a:ext cx="323573" cy="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连接符: 肘形 639">
            <a:extLst>
              <a:ext uri="{FF2B5EF4-FFF2-40B4-BE49-F238E27FC236}">
                <a16:creationId xmlns:a16="http://schemas.microsoft.com/office/drawing/2014/main" id="{11475473-89F5-2C3B-202C-4090D8F4A5AE}"/>
              </a:ext>
            </a:extLst>
          </p:cNvPr>
          <p:cNvCxnSpPr>
            <a:cxnSpLocks/>
            <a:stCxn id="613" idx="0"/>
            <a:endCxn id="299" idx="2"/>
          </p:cNvCxnSpPr>
          <p:nvPr/>
        </p:nvCxnSpPr>
        <p:spPr>
          <a:xfrm rot="16200000" flipV="1">
            <a:off x="7139033" y="2606437"/>
            <a:ext cx="791805" cy="712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00E7A11E-0706-00C2-FFFB-3DAA61C43B5B}"/>
              </a:ext>
            </a:extLst>
          </p:cNvPr>
          <p:cNvCxnSpPr>
            <a:cxnSpLocks/>
            <a:endCxn id="566" idx="0"/>
          </p:cNvCxnSpPr>
          <p:nvPr/>
        </p:nvCxnSpPr>
        <p:spPr>
          <a:xfrm>
            <a:off x="1648203" y="2564317"/>
            <a:ext cx="0" cy="322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05E0AC1-0038-3E41-A9F7-AD98459144BF}"/>
              </a:ext>
            </a:extLst>
          </p:cNvPr>
          <p:cNvSpPr/>
          <p:nvPr/>
        </p:nvSpPr>
        <p:spPr>
          <a:xfrm>
            <a:off x="2696057" y="933731"/>
            <a:ext cx="6795927" cy="341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84455-0F39-26F0-6D6A-521A0F05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7"/>
          <a:stretch/>
        </p:blipFill>
        <p:spPr>
          <a:xfrm>
            <a:off x="2741221" y="2683390"/>
            <a:ext cx="6709558" cy="1190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D88E47-6F81-7924-98D0-8C06801E4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4"/>
          <a:stretch/>
        </p:blipFill>
        <p:spPr>
          <a:xfrm>
            <a:off x="3365665" y="1490207"/>
            <a:ext cx="5456712" cy="11906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95EADE-8E6C-A501-01A6-E6956F8FBE0A}"/>
              </a:ext>
            </a:extLst>
          </p:cNvPr>
          <p:cNvCxnSpPr>
            <a:cxnSpLocks/>
          </p:cNvCxnSpPr>
          <p:nvPr/>
        </p:nvCxnSpPr>
        <p:spPr>
          <a:xfrm>
            <a:off x="4678878" y="1282879"/>
            <a:ext cx="2834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3B29E5-0E34-18AE-0324-EF66E50D766A}"/>
              </a:ext>
            </a:extLst>
          </p:cNvPr>
          <p:cNvCxnSpPr>
            <a:cxnSpLocks/>
          </p:cNvCxnSpPr>
          <p:nvPr/>
        </p:nvCxnSpPr>
        <p:spPr>
          <a:xfrm flipH="1">
            <a:off x="4678878" y="4029877"/>
            <a:ext cx="2834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F62AE5-63F0-5C05-54D6-4F000464A9B4}"/>
              </a:ext>
            </a:extLst>
          </p:cNvPr>
          <p:cNvSpPr txBox="1"/>
          <p:nvPr/>
        </p:nvSpPr>
        <p:spPr>
          <a:xfrm>
            <a:off x="5165366" y="980868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扩散过程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749589-5405-74AC-4C0D-0F15F30C00C5}"/>
              </a:ext>
            </a:extLst>
          </p:cNvPr>
          <p:cNvSpPr txBox="1"/>
          <p:nvPr/>
        </p:nvSpPr>
        <p:spPr>
          <a:xfrm>
            <a:off x="5012478" y="4010924"/>
            <a:ext cx="22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去噪过程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4893CF-FB62-6AEC-B321-00F4E0E53029}"/>
              </a:ext>
            </a:extLst>
          </p:cNvPr>
          <p:cNvSpPr txBox="1"/>
          <p:nvPr/>
        </p:nvSpPr>
        <p:spPr>
          <a:xfrm>
            <a:off x="3683290" y="1139455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E2E478-650E-89E8-B94E-11ED4F00E7FC}"/>
              </a:ext>
            </a:extLst>
          </p:cNvPr>
          <p:cNvSpPr txBox="1"/>
          <p:nvPr/>
        </p:nvSpPr>
        <p:spPr>
          <a:xfrm>
            <a:off x="7513122" y="1141200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5FF585-3C6D-1D3C-41BD-49D4B1FA57C5}"/>
              </a:ext>
            </a:extLst>
          </p:cNvPr>
          <p:cNvSpPr txBox="1"/>
          <p:nvPr/>
        </p:nvSpPr>
        <p:spPr>
          <a:xfrm>
            <a:off x="5165366" y="1264185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逐步对样本加入噪声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DF1BD-C876-DF2C-09F4-CBAD1FE5B269}"/>
              </a:ext>
            </a:extLst>
          </p:cNvPr>
          <p:cNvSpPr txBox="1"/>
          <p:nvPr/>
        </p:nvSpPr>
        <p:spPr>
          <a:xfrm>
            <a:off x="5165366" y="3735581"/>
            <a:ext cx="1861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逐步去噪得到采样结果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E38649-D363-A3A4-F045-F5A0E4D4CBB7}"/>
              </a:ext>
            </a:extLst>
          </p:cNvPr>
          <p:cNvSpPr txBox="1"/>
          <p:nvPr/>
        </p:nvSpPr>
        <p:spPr>
          <a:xfrm>
            <a:off x="7513122" y="3891376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噪声初始化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15C30E-CB48-4EBF-68DA-9869EAF437CC}"/>
              </a:ext>
            </a:extLst>
          </p:cNvPr>
          <p:cNvSpPr txBox="1"/>
          <p:nvPr/>
        </p:nvSpPr>
        <p:spPr>
          <a:xfrm>
            <a:off x="3683289" y="3891377"/>
            <a:ext cx="99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采样样本</a:t>
            </a:r>
          </a:p>
        </p:txBody>
      </p:sp>
    </p:spTree>
    <p:extLst>
      <p:ext uri="{BB962C8B-B14F-4D97-AF65-F5344CB8AC3E}">
        <p14:creationId xmlns:p14="http://schemas.microsoft.com/office/powerpoint/2010/main" val="131591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1253</Words>
  <Application>Microsoft Office PowerPoint</Application>
  <PresentationFormat>宽屏</PresentationFormat>
  <Paragraphs>613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璨 徐</dc:creator>
  <cp:lastModifiedBy>璨 徐</cp:lastModifiedBy>
  <cp:revision>29</cp:revision>
  <dcterms:created xsi:type="dcterms:W3CDTF">2023-06-28T08:45:12Z</dcterms:created>
  <dcterms:modified xsi:type="dcterms:W3CDTF">2023-07-31T08:20:28Z</dcterms:modified>
</cp:coreProperties>
</file>