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280160"/>
            <a:ext cx="10975340" cy="546227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乐观锁和悲观锁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独享锁和共享锁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可重入锁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公平锁和非公平锁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分段锁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自旋锁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中的锁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5055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0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分段锁其实是一种锁的设计，ConcurrentHashMap其并发的实现就是通过分段锁的形式来实现高效的并发操作。</a:t>
            </a:r>
            <a:endParaRPr kumimoji="0" sz="20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0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ConcurrentHashMap中的分段锁称为Segment，它即类似于HashMap（JDK7和JDK8中HashMap的实现）的结构，即内部拥有一个Entry数组，数组中的每个元素又是一个链表；同时又是一个ReentrantLock（Segment继承了ReentrantLock）。</a:t>
            </a:r>
            <a:endParaRPr kumimoji="0" sz="20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0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当需要put元素的时候，并不是对整个hashmap进行加锁，而是先通过hashcode来知道他要放在哪一个分段中，然后对这个分段进行加锁，所以当多线程put的时候，只要不是放在一个分段中，就实现了真正的并行的插入。</a:t>
            </a:r>
            <a:endParaRPr kumimoji="0" sz="20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0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但是，在统计size的时候，可就是获取hashmap全局信息的时候，就需要获取所有的分段锁才能统计。</a:t>
            </a:r>
            <a:endParaRPr kumimoji="0" sz="20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0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分段锁的设计目的是细化锁的粒度，当操作不需要更新整个数组的时候，就仅仅针对数组中的一项进行加锁操作。</a:t>
            </a:r>
            <a:endParaRPr kumimoji="0" sz="20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分段锁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5055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  在Java中，自旋锁是指尝试获取锁的线程不会立即阻塞，而是采用循环的方式去尝试获取锁，这样的好处是减少线程上下文切换的消耗，缺点是循环会消耗CPU</a:t>
            </a:r>
            <a:endParaRPr kumimoji="0" sz="20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自旋锁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3658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endParaRPr kumimoji="0" lang="zh-CN" altLang="en-US" sz="32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endParaRPr kumimoji="0" lang="zh-CN" altLang="en-US" sz="32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32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更多细节请百度</a:t>
            </a:r>
            <a:endParaRPr kumimoji="0" lang="zh-CN" altLang="en-US" sz="32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7849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乐观锁与悲观锁并不是特指某两种类型的锁，是定义的概念或思想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乐观锁：顾名思义，就是很乐观，总是认为不存在并发问题。每次去拿数据的时候都认为别人不会修改，所以不会上锁，但是在更新的时候会判断一下在此期间别人有没有去更新这个数据，可以使用</a:t>
            </a: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“数据版本机制”或“CAS操作”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乐观锁适用于多读的应用类型，这样可以提高</a:t>
            </a:r>
            <a:r>
              <a:rPr kumimoji="0" lang="zh-CN" altLang="en-US" sz="2400" b="1" i="0" u="sng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吞吐量</a:t>
            </a:r>
            <a:r>
              <a:rPr kumimoji="0" altLang="zh-CN" sz="2000" i="0" u="sng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[</a:t>
            </a:r>
            <a:r>
              <a:rPr lang="zh-CN" altLang="en-US" sz="2000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指单位时间内系统处理用户的请求数</a:t>
            </a:r>
            <a:r>
              <a:rPr kumimoji="0" altLang="zh-CN" sz="2000" i="0" u="sng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]</a:t>
            </a:r>
            <a:r>
              <a:rPr lang="zh-CN" altLang="en-US" sz="20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　　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乐观锁在Java中的使用，是无锁编程</a:t>
            </a:r>
            <a:endParaRPr kumimoji="0" lang="zh-CN" altLang="en-US" sz="200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例子：在Java中java.util.concurrent.atomic包下面的原子变量类就是使用了乐观锁的一种实现方式CAS(Compare and Swap 比较并交换)实现的。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乐观锁和悲观锁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7849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实现数据版本一般有两种，第一种是使用版本号，第二种是使用时间戳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版本号方式：一般是在数据表中加上一个数据版本号version字段，表示数据被修改的次数，当数据被修改时，version值会加一。当线程A要更新数据值时，在读取数据的同时也会读取version值，在提交更新时，若刚才读取到的version值为当前数据库中的version值相等时才更新，否则重试更新操作，直到更新成功。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核心SQL代码：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update table set xxx=#{xxx}, version=version+1 where id=#{id} and version=#{version};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3072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数据版本机制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63685" y="168910"/>
            <a:ext cx="292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pc="50" noProof="0">
                <a:ln w="3175">
                  <a:noFill/>
                  <a:prstDash val="dash"/>
                </a:ln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乐观锁</a:t>
            </a:r>
            <a:endParaRPr kumimoji="0" lang="zh-CN" altLang="en-US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7849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altLang="zh-CN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  </a:t>
            </a: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CAS（Compare and Swap 比较并交换），当多个线程尝试使用CAS同时更新同一个变量时，只有其中一个线程能更新变量的值，而其它线程都失败，失败的线程并不会被挂起，而是被告知这次竞争中失败，并可以再次尝试。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  CAS操作中包含三个操作数——需要读写的内存位置(V)、进行比较的预期原值(A)和拟写入的新值(B)。如果内存位置V的值与预期原值A相匹配，那么处理器会自动将该位置值更新为新值B，否则处理器不做任何操作。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CAS操作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63685" y="168910"/>
            <a:ext cx="292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pc="50" noProof="0">
                <a:ln w="3175">
                  <a:noFill/>
                  <a:prstDash val="dash"/>
                </a:ln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乐观锁</a:t>
            </a:r>
            <a:endParaRPr kumimoji="0" lang="zh-CN" altLang="en-US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5055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悲观锁：总是假设最坏的情况，每次去拿数据的时候都认为别人会修改，所以每次在拿数据的时候都会上锁，这样别人想拿这个数据就会阻塞直到它拿到锁。比如Java里面的synchronized关键字的实现就是悲观锁。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悲观锁适合写操作非常多的场景</a:t>
            </a: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，悲观锁在Java中的使用，就是利用各种锁。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在对任意记录进行修改前，先尝试为该记录加上排他锁（exclusive locking）。如果加锁失败，说明该记录正在被修改，那么当前查询可能要等待或者抛出异常。具体响应方式由开发者根据实际需要决定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乐观锁和悲观锁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5055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独享锁是指该锁一次只能被一个线程所持有。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共享锁是指该锁可被多个线程所持有。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 例子：</a:t>
            </a: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对于Java ReentrantLock而言，其是独享锁。但是对于Lock的另一个实现类ReadWriteLock，其读锁是共享锁，其写锁是独享锁。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   读锁的共享锁可保证并发读是非常高效的，读写，写读，写写的过程是互斥的。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对于Synchronized而言，当然是独享锁。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独享锁（排它锁）/共享锁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5055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可重入锁又名递归锁，是指在同一个线程在外层方法获取锁的时候，在进入内层方法会自动获取锁。说的有点抽象，下面会有一个代码的示例。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对于Java ReetrantLock而言，从名字就可以看出是一个重入锁，其名字是Re entrant Lock 重新进入锁。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对于Synchronized而言，也是一个可重入锁。可重入锁的一个好处是可一定程度避免死锁。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代码见下页：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可重入锁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5055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synchronized void setA() throws Exception{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Thread.sleep(1000);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setB();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}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synchronized void setB() throws Exception{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Thread.sleep(1000);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}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如果不是可重入锁的话，setB可能不会被当前线程执行，可能造成死锁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可重入锁案例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35055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公平锁是指多个线程按照申请锁的顺序来获取锁。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非公平锁是指多个线程获取锁的顺序并不是按照申请锁的顺序，有可能后申请的线程比先申请的线程优先获取锁。有可能，会造成优先级反转或者饥饿现象。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对于Java ReetrantLock而言，通过构造函数指定该锁是否是公平锁，默认是非公平锁。非公平锁的优点在于吞吐量比公平锁大。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defRPr/>
            </a:pPr>
            <a:r>
              <a:rPr kumimoji="0" sz="24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</a:rPr>
              <a:t>　　对于Synchronized而言，也是一种非公平锁。</a:t>
            </a:r>
            <a:endParaRPr kumimoji="0" sz="24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0278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b="1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公平锁/非公平锁</a:t>
            </a:r>
            <a:endParaRPr lang="zh-CN" altLang="en-US" sz="3600" b="1" spc="50" noProof="0">
              <a:ln w="3175">
                <a:noFill/>
                <a:prstDash val="dash"/>
              </a:ln>
              <a:solidFill>
                <a:schemeClr val="tx1"/>
              </a:solidFill>
              <a:uLnTx/>
              <a:uFillTx/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12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15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1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18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1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4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7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3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0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33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5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6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9.xml><?xml version="1.0" encoding="utf-8"?>
<p:tagLst xmlns:p="http://schemas.openxmlformats.org/presentationml/2006/main"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WPS 演示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Segoe UI</vt:lpstr>
      <vt:lpstr>楷体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苏~</cp:lastModifiedBy>
  <cp:revision>40</cp:revision>
  <dcterms:created xsi:type="dcterms:W3CDTF">2019-12-09T03:40:00Z</dcterms:created>
  <dcterms:modified xsi:type="dcterms:W3CDTF">2019-12-09T12:43:29Z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