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61" r:id="rId3"/>
    <p:sldId id="332" r:id="rId4"/>
    <p:sldId id="331" r:id="rId5"/>
    <p:sldId id="259" r:id="rId6"/>
    <p:sldId id="304" r:id="rId7"/>
    <p:sldId id="328" r:id="rId8"/>
    <p:sldId id="333" r:id="rId9"/>
    <p:sldId id="334" r:id="rId10"/>
    <p:sldId id="335" r:id="rId11"/>
    <p:sldId id="337" r:id="rId12"/>
    <p:sldId id="336" r:id="rId13"/>
    <p:sldId id="320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Fjalla One" panose="02000506040000020004" pitchFamily="2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2BE4F-32DD-4998-AB35-E26B35D80792}" v="1427" dt="2025-03-10T09:30:00.842"/>
    <p1510:client id="{4335753D-FDFC-CF8B-0796-AE474F81F344}" v="19" dt="2025-03-11T14:03:23.517"/>
    <p1510:client id="{7B533D28-13A6-B62E-34CC-94653A8B54EC}" v="525" dt="2025-03-11T04:30:31.670"/>
    <p1510:client id="{B1E7255A-4396-A90F-D7BE-B201BB7A4A22}" v="53" dt="2025-03-11T16:33:18.702"/>
    <p1510:client id="{D1EA4FFD-5DCF-0FDA-0552-417A4FE5C061}" v="154" dt="2025-03-10T08:44:53.667"/>
    <p1510:client id="{E2134EDB-DAA8-7551-1C27-5655172F3F5F}" v="179" dt="2025-03-10T09:55:34.920"/>
    <p1510:client id="{E4A53319-8A6C-14E4-F7D2-FCB69FB928D6}" v="6" dt="2025-03-10T09:58:05.395"/>
    <p1510:client id="{F4D314E4-2BED-5314-CA1E-177DE05848F2}" v="47" dt="2025-03-12T06:54:31.788"/>
    <p1510:client id="{F82E242A-5CA1-540B-B939-2310EADE6579}" v="8" dt="2025-03-12T03:46:31.521"/>
  </p1510:revLst>
</p1510:revInfo>
</file>

<file path=ppt/tableStyles.xml><?xml version="1.0" encoding="utf-8"?>
<a:tblStyleLst xmlns:a="http://schemas.openxmlformats.org/drawingml/2006/main" def="{949F9194-CFDD-4AD9-8EB8-843BBEADDE05}">
  <a:tblStyle styleId="{949F9194-CFDD-4AD9-8EB8-843BBEADDE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OW JIA QI#" userId="S::jlow097@e.ntu.edu.sg::dd88b573-66f0-4d42-a126-0216813a73ea" providerId="AD" clId="Web-{7B533D28-13A6-B62E-34CC-94653A8B54EC}"/>
    <pc:docChg chg="addSld delSld modSld">
      <pc:chgData name="#LOW JIA QI#" userId="S::jlow097@e.ntu.edu.sg::dd88b573-66f0-4d42-a126-0216813a73ea" providerId="AD" clId="Web-{7B533D28-13A6-B62E-34CC-94653A8B54EC}" dt="2025-03-11T04:30:31.670" v="280" actId="20577"/>
      <pc:docMkLst>
        <pc:docMk/>
      </pc:docMkLst>
      <pc:sldChg chg="mod modShow">
        <pc:chgData name="#LOW JIA QI#" userId="S::jlow097@e.ntu.edu.sg::dd88b573-66f0-4d42-a126-0216813a73ea" providerId="AD" clId="Web-{7B533D28-13A6-B62E-34CC-94653A8B54EC}" dt="2025-03-10T17:17:59.927" v="132"/>
        <pc:sldMkLst>
          <pc:docMk/>
          <pc:sldMk cId="0" sldId="256"/>
        </pc:sldMkLst>
      </pc:sldChg>
      <pc:sldChg chg="addSp delSp modSp add del">
        <pc:chgData name="#LOW JIA QI#" userId="S::jlow097@e.ntu.edu.sg::dd88b573-66f0-4d42-a126-0216813a73ea" providerId="AD" clId="Web-{7B533D28-13A6-B62E-34CC-94653A8B54EC}" dt="2025-03-11T04:30:31.670" v="280" actId="20577"/>
        <pc:sldMkLst>
          <pc:docMk/>
          <pc:sldMk cId="2908161221" sldId="333"/>
        </pc:sldMkLst>
        <pc:spChg chg="add del">
          <ac:chgData name="#LOW JIA QI#" userId="S::jlow097@e.ntu.edu.sg::dd88b573-66f0-4d42-a126-0216813a73ea" providerId="AD" clId="Web-{7B533D28-13A6-B62E-34CC-94653A8B54EC}" dt="2025-03-11T03:58:26.299" v="229"/>
          <ac:spMkLst>
            <pc:docMk/>
            <pc:sldMk cId="2908161221" sldId="333"/>
            <ac:spMk id="2" creationId="{2CE2FFD9-DC24-2751-C75F-533C034D0404}"/>
          </ac:spMkLst>
        </pc:spChg>
        <pc:spChg chg="add del">
          <ac:chgData name="#LOW JIA QI#" userId="S::jlow097@e.ntu.edu.sg::dd88b573-66f0-4d42-a126-0216813a73ea" providerId="AD" clId="Web-{7B533D28-13A6-B62E-34CC-94653A8B54EC}" dt="2025-03-10T17:15:00.359" v="5"/>
          <ac:spMkLst>
            <pc:docMk/>
            <pc:sldMk cId="2908161221" sldId="333"/>
            <ac:spMk id="2" creationId="{522E642B-73A2-1FFB-E1D9-DAB6086FD955}"/>
          </ac:spMkLst>
        </pc:spChg>
        <pc:spChg chg="add mod">
          <ac:chgData name="#LOW JIA QI#" userId="S::jlow097@e.ntu.edu.sg::dd88b573-66f0-4d42-a126-0216813a73ea" providerId="AD" clId="Web-{7B533D28-13A6-B62E-34CC-94653A8B54EC}" dt="2025-03-11T04:30:31.670" v="280" actId="20577"/>
          <ac:spMkLst>
            <pc:docMk/>
            <pc:sldMk cId="2908161221" sldId="333"/>
            <ac:spMk id="3" creationId="{10054831-04EF-1F22-85F9-2A1FA52C71B2}"/>
          </ac:spMkLst>
        </pc:spChg>
        <pc:spChg chg="add del mod">
          <ac:chgData name="#LOW JIA QI#" userId="S::jlow097@e.ntu.edu.sg::dd88b573-66f0-4d42-a126-0216813a73ea" providerId="AD" clId="Web-{7B533D28-13A6-B62E-34CC-94653A8B54EC}" dt="2025-03-10T17:34:03.240" v="208"/>
          <ac:spMkLst>
            <pc:docMk/>
            <pc:sldMk cId="2908161221" sldId="333"/>
            <ac:spMk id="3" creationId="{73DAAEDA-91C7-0FD8-D1C4-FAAB307C7BD5}"/>
          </ac:spMkLst>
        </pc:spChg>
        <pc:spChg chg="mod">
          <ac:chgData name="#LOW JIA QI#" userId="S::jlow097@e.ntu.edu.sg::dd88b573-66f0-4d42-a126-0216813a73ea" providerId="AD" clId="Web-{7B533D28-13A6-B62E-34CC-94653A8B54EC}" dt="2025-03-10T17:14:53.124" v="3" actId="1076"/>
          <ac:spMkLst>
            <pc:docMk/>
            <pc:sldMk cId="2908161221" sldId="333"/>
            <ac:spMk id="9" creationId="{9E0164A6-CE0F-36C9-2614-91E13F6AD291}"/>
          </ac:spMkLst>
        </pc:spChg>
        <pc:picChg chg="mod">
          <ac:chgData name="#LOW JIA QI#" userId="S::jlow097@e.ntu.edu.sg::dd88b573-66f0-4d42-a126-0216813a73ea" providerId="AD" clId="Web-{7B533D28-13A6-B62E-34CC-94653A8B54EC}" dt="2025-03-11T03:59:04.395" v="241" actId="14100"/>
          <ac:picMkLst>
            <pc:docMk/>
            <pc:sldMk cId="2908161221" sldId="333"/>
            <ac:picMk id="2050" creationId="{CACF7219-1B52-8A5E-0DD9-0F94FB6BB1B1}"/>
          </ac:picMkLst>
        </pc:picChg>
      </pc:sldChg>
      <pc:sldChg chg="delSp modSp add del replId">
        <pc:chgData name="#LOW JIA QI#" userId="S::jlow097@e.ntu.edu.sg::dd88b573-66f0-4d42-a126-0216813a73ea" providerId="AD" clId="Web-{7B533D28-13A6-B62E-34CC-94653A8B54EC}" dt="2025-03-10T17:44:45.182" v="227"/>
        <pc:sldMkLst>
          <pc:docMk/>
          <pc:sldMk cId="1095668407" sldId="338"/>
        </pc:sldMkLst>
        <pc:spChg chg="del mod">
          <ac:chgData name="#LOW JIA QI#" userId="S::jlow097@e.ntu.edu.sg::dd88b573-66f0-4d42-a126-0216813a73ea" providerId="AD" clId="Web-{7B533D28-13A6-B62E-34CC-94653A8B54EC}" dt="2025-03-10T17:44:42.886" v="226"/>
          <ac:spMkLst>
            <pc:docMk/>
            <pc:sldMk cId="1095668407" sldId="338"/>
            <ac:spMk id="3" creationId="{D2597869-D6B0-40DD-1B56-28CEB1E94799}"/>
          </ac:spMkLst>
        </pc:spChg>
        <pc:spChg chg="del">
          <ac:chgData name="#LOW JIA QI#" userId="S::jlow097@e.ntu.edu.sg::dd88b573-66f0-4d42-a126-0216813a73ea" providerId="AD" clId="Web-{7B533D28-13A6-B62E-34CC-94653A8B54EC}" dt="2025-03-10T17:33:27.739" v="198"/>
          <ac:spMkLst>
            <pc:docMk/>
            <pc:sldMk cId="1095668407" sldId="338"/>
            <ac:spMk id="9" creationId="{AD820A8F-0848-61AD-719D-5CA4EB4D0EE7}"/>
          </ac:spMkLst>
        </pc:spChg>
        <pc:picChg chg="del">
          <ac:chgData name="#LOW JIA QI#" userId="S::jlow097@e.ntu.edu.sg::dd88b573-66f0-4d42-a126-0216813a73ea" providerId="AD" clId="Web-{7B533D28-13A6-B62E-34CC-94653A8B54EC}" dt="2025-03-10T17:33:29.629" v="199"/>
          <ac:picMkLst>
            <pc:docMk/>
            <pc:sldMk cId="1095668407" sldId="338"/>
            <ac:picMk id="2050" creationId="{F1F61239-A8E2-74AC-F052-5CD203C8F316}"/>
          </ac:picMkLst>
        </pc:picChg>
      </pc:sldChg>
    </pc:docChg>
  </pc:docChgLst>
  <pc:docChgLst>
    <pc:chgData name="#LOW WEI JIE#" userId="S::loww0042@e.ntu.edu.sg::4c9ee38d-e7e0-4d1d-99f5-b4196e173dd5" providerId="AD" clId="Web-{F82E242A-5CA1-540B-B939-2310EADE6579}"/>
    <pc:docChg chg="modSld">
      <pc:chgData name="#LOW WEI JIE#" userId="S::loww0042@e.ntu.edu.sg::4c9ee38d-e7e0-4d1d-99f5-b4196e173dd5" providerId="AD" clId="Web-{F82E242A-5CA1-540B-B939-2310EADE6579}" dt="2025-03-12T03:46:31.505" v="3" actId="20577"/>
      <pc:docMkLst>
        <pc:docMk/>
      </pc:docMkLst>
      <pc:sldChg chg="modSp">
        <pc:chgData name="#LOW WEI JIE#" userId="S::loww0042@e.ntu.edu.sg::4c9ee38d-e7e0-4d1d-99f5-b4196e173dd5" providerId="AD" clId="Web-{F82E242A-5CA1-540B-B939-2310EADE6579}" dt="2025-03-12T03:46:31.505" v="3" actId="20577"/>
        <pc:sldMkLst>
          <pc:docMk/>
          <pc:sldMk cId="477771557" sldId="337"/>
        </pc:sldMkLst>
        <pc:spChg chg="mod">
          <ac:chgData name="#LOW WEI JIE#" userId="S::loww0042@e.ntu.edu.sg::4c9ee38d-e7e0-4d1d-99f5-b4196e173dd5" providerId="AD" clId="Web-{F82E242A-5CA1-540B-B939-2310EADE6579}" dt="2025-03-12T03:46:31.505" v="3" actId="20577"/>
          <ac:spMkLst>
            <pc:docMk/>
            <pc:sldMk cId="477771557" sldId="337"/>
            <ac:spMk id="2" creationId="{C6613420-7998-5EB0-6D63-01969ABF502A}"/>
          </ac:spMkLst>
        </pc:spChg>
      </pc:sldChg>
    </pc:docChg>
  </pc:docChgLst>
  <pc:docChgLst>
    <pc:chgData name="#LOW WEI JIE#" userId="S::loww0042@e.ntu.edu.sg::4c9ee38d-e7e0-4d1d-99f5-b4196e173dd5" providerId="AD" clId="Web-{E2134EDB-DAA8-7551-1C27-5655172F3F5F}"/>
    <pc:docChg chg="addSld modSld">
      <pc:chgData name="#LOW WEI JIE#" userId="S::loww0042@e.ntu.edu.sg::4c9ee38d-e7e0-4d1d-99f5-b4196e173dd5" providerId="AD" clId="Web-{E2134EDB-DAA8-7551-1C27-5655172F3F5F}" dt="2025-03-10T09:55:34.920" v="121" actId="1076"/>
      <pc:docMkLst>
        <pc:docMk/>
      </pc:docMkLst>
      <pc:sldChg chg="addSp delSp modSp">
        <pc:chgData name="#LOW WEI JIE#" userId="S::loww0042@e.ntu.edu.sg::4c9ee38d-e7e0-4d1d-99f5-b4196e173dd5" providerId="AD" clId="Web-{E2134EDB-DAA8-7551-1C27-5655172F3F5F}" dt="2025-03-10T09:53:52.857" v="118" actId="20577"/>
        <pc:sldMkLst>
          <pc:docMk/>
          <pc:sldMk cId="1537824023" sldId="335"/>
        </pc:sldMkLst>
        <pc:spChg chg="add mod">
          <ac:chgData name="#LOW WEI JIE#" userId="S::loww0042@e.ntu.edu.sg::4c9ee38d-e7e0-4d1d-99f5-b4196e173dd5" providerId="AD" clId="Web-{E2134EDB-DAA8-7551-1C27-5655172F3F5F}" dt="2025-03-10T09:53:52.857" v="118" actId="20577"/>
          <ac:spMkLst>
            <pc:docMk/>
            <pc:sldMk cId="1537824023" sldId="335"/>
            <ac:spMk id="2" creationId="{F6AEFE97-7E76-4C9E-FC97-7CCC7988E7AA}"/>
          </ac:spMkLst>
        </pc:spChg>
        <pc:spChg chg="add del mod">
          <ac:chgData name="#LOW WEI JIE#" userId="S::loww0042@e.ntu.edu.sg::4c9ee38d-e7e0-4d1d-99f5-b4196e173dd5" providerId="AD" clId="Web-{E2134EDB-DAA8-7551-1C27-5655172F3F5F}" dt="2025-03-10T09:51:03.481" v="64"/>
          <ac:spMkLst>
            <pc:docMk/>
            <pc:sldMk cId="1537824023" sldId="335"/>
            <ac:spMk id="3" creationId="{D3E2F2EE-ABF5-95E2-8188-DE75F0CC9659}"/>
          </ac:spMkLst>
        </pc:spChg>
        <pc:spChg chg="mod">
          <ac:chgData name="#LOW WEI JIE#" userId="S::loww0042@e.ntu.edu.sg::4c9ee38d-e7e0-4d1d-99f5-b4196e173dd5" providerId="AD" clId="Web-{E2134EDB-DAA8-7551-1C27-5655172F3F5F}" dt="2025-03-10T09:51:47.482" v="89" actId="20577"/>
          <ac:spMkLst>
            <pc:docMk/>
            <pc:sldMk cId="1537824023" sldId="335"/>
            <ac:spMk id="4" creationId="{89F5D531-05CA-5B96-19A3-F00F94B954A3}"/>
          </ac:spMkLst>
        </pc:spChg>
        <pc:picChg chg="mod">
          <ac:chgData name="#LOW WEI JIE#" userId="S::loww0042@e.ntu.edu.sg::4c9ee38d-e7e0-4d1d-99f5-b4196e173dd5" providerId="AD" clId="Web-{E2134EDB-DAA8-7551-1C27-5655172F3F5F}" dt="2025-03-10T09:51:35.185" v="84" actId="14100"/>
          <ac:picMkLst>
            <pc:docMk/>
            <pc:sldMk cId="1537824023" sldId="335"/>
            <ac:picMk id="3074" creationId="{B3669583-B112-7CC5-64A8-3B10A2E7B8E8}"/>
          </ac:picMkLst>
        </pc:picChg>
      </pc:sldChg>
      <pc:sldChg chg="addSp delSp modSp add replId">
        <pc:chgData name="#LOW WEI JIE#" userId="S::loww0042@e.ntu.edu.sg::4c9ee38d-e7e0-4d1d-99f5-b4196e173dd5" providerId="AD" clId="Web-{E2134EDB-DAA8-7551-1C27-5655172F3F5F}" dt="2025-03-10T09:55:34.920" v="121" actId="1076"/>
        <pc:sldMkLst>
          <pc:docMk/>
          <pc:sldMk cId="477771557" sldId="337"/>
        </pc:sldMkLst>
        <pc:spChg chg="mod">
          <ac:chgData name="#LOW WEI JIE#" userId="S::loww0042@e.ntu.edu.sg::4c9ee38d-e7e0-4d1d-99f5-b4196e173dd5" providerId="AD" clId="Web-{E2134EDB-DAA8-7551-1C27-5655172F3F5F}" dt="2025-03-10T09:53:45.623" v="116" actId="20577"/>
          <ac:spMkLst>
            <pc:docMk/>
            <pc:sldMk cId="477771557" sldId="337"/>
            <ac:spMk id="2" creationId="{C6613420-7998-5EB0-6D63-01969ABF502A}"/>
          </ac:spMkLst>
        </pc:spChg>
        <pc:spChg chg="mod">
          <ac:chgData name="#LOW WEI JIE#" userId="S::loww0042@e.ntu.edu.sg::4c9ee38d-e7e0-4d1d-99f5-b4196e173dd5" providerId="AD" clId="Web-{E2134EDB-DAA8-7551-1C27-5655172F3F5F}" dt="2025-03-10T09:52:16.060" v="99" actId="14100"/>
          <ac:spMkLst>
            <pc:docMk/>
            <pc:sldMk cId="477771557" sldId="337"/>
            <ac:spMk id="4" creationId="{EB2EEA2E-2B53-8E8D-8BF6-0C1148A24BBB}"/>
          </ac:spMkLst>
        </pc:spChg>
        <pc:picChg chg="add mod">
          <ac:chgData name="#LOW WEI JIE#" userId="S::loww0042@e.ntu.edu.sg::4c9ee38d-e7e0-4d1d-99f5-b4196e173dd5" providerId="AD" clId="Web-{E2134EDB-DAA8-7551-1C27-5655172F3F5F}" dt="2025-03-10T09:55:34.920" v="121" actId="1076"/>
          <ac:picMkLst>
            <pc:docMk/>
            <pc:sldMk cId="477771557" sldId="337"/>
            <ac:picMk id="3" creationId="{A1A99A84-15D9-8E02-177C-59D1539EC847}"/>
          </ac:picMkLst>
        </pc:picChg>
        <pc:picChg chg="del">
          <ac:chgData name="#LOW WEI JIE#" userId="S::loww0042@e.ntu.edu.sg::4c9ee38d-e7e0-4d1d-99f5-b4196e173dd5" providerId="AD" clId="Web-{E2134EDB-DAA8-7551-1C27-5655172F3F5F}" dt="2025-03-10T09:47:31.214" v="13"/>
          <ac:picMkLst>
            <pc:docMk/>
            <pc:sldMk cId="477771557" sldId="337"/>
            <ac:picMk id="3074" creationId="{7A74DA90-E369-11C4-8515-5C7DAC8EE289}"/>
          </ac:picMkLst>
        </pc:picChg>
      </pc:sldChg>
    </pc:docChg>
  </pc:docChgLst>
  <pc:docChgLst>
    <pc:chgData name="#LOW JIA QI#" userId="S::jlow097@e.ntu.edu.sg::dd88b573-66f0-4d42-a126-0216813a73ea" providerId="AD" clId="Web-{6F678E63-AB4B-8DA0-192B-589C7CE3741F}"/>
    <pc:docChg chg="addSld delSld modSld">
      <pc:chgData name="#LOW JIA QI#" userId="S::jlow097@e.ntu.edu.sg::dd88b573-66f0-4d42-a126-0216813a73ea" providerId="AD" clId="Web-{6F678E63-AB4B-8DA0-192B-589C7CE3741F}" dt="2025-02-25T12:37:55.623" v="2"/>
      <pc:docMkLst>
        <pc:docMk/>
      </pc:docMkLst>
      <pc:sldChg chg="delSp add del">
        <pc:chgData name="#LOW JIA QI#" userId="S::jlow097@e.ntu.edu.sg::dd88b573-66f0-4d42-a126-0216813a73ea" providerId="AD" clId="Web-{6F678E63-AB4B-8DA0-192B-589C7CE3741F}" dt="2025-02-25T12:37:55.623" v="2"/>
        <pc:sldMkLst>
          <pc:docMk/>
          <pc:sldMk cId="0" sldId="256"/>
        </pc:sldMkLst>
      </pc:sldChg>
    </pc:docChg>
  </pc:docChgLst>
  <pc:docChgLst>
    <pc:chgData name="#LOW WEI JIE#" userId="S::loww0042@e.ntu.edu.sg::4c9ee38d-e7e0-4d1d-99f5-b4196e173dd5" providerId="AD" clId="Web-{F4D314E4-2BED-5314-CA1E-177DE05848F2}"/>
    <pc:docChg chg="modSld">
      <pc:chgData name="#LOW WEI JIE#" userId="S::loww0042@e.ntu.edu.sg::4c9ee38d-e7e0-4d1d-99f5-b4196e173dd5" providerId="AD" clId="Web-{F4D314E4-2BED-5314-CA1E-177DE05848F2}" dt="2025-03-12T06:54:30.913" v="25" actId="20577"/>
      <pc:docMkLst>
        <pc:docMk/>
      </pc:docMkLst>
      <pc:sldChg chg="modSp">
        <pc:chgData name="#LOW WEI JIE#" userId="S::loww0042@e.ntu.edu.sg::4c9ee38d-e7e0-4d1d-99f5-b4196e173dd5" providerId="AD" clId="Web-{F4D314E4-2BED-5314-CA1E-177DE05848F2}" dt="2025-03-12T06:54:30.913" v="25" actId="20577"/>
        <pc:sldMkLst>
          <pc:docMk/>
          <pc:sldMk cId="1537824023" sldId="335"/>
        </pc:sldMkLst>
        <pc:spChg chg="mod">
          <ac:chgData name="#LOW WEI JIE#" userId="S::loww0042@e.ntu.edu.sg::4c9ee38d-e7e0-4d1d-99f5-b4196e173dd5" providerId="AD" clId="Web-{F4D314E4-2BED-5314-CA1E-177DE05848F2}" dt="2025-03-12T06:54:30.913" v="25" actId="20577"/>
          <ac:spMkLst>
            <pc:docMk/>
            <pc:sldMk cId="1537824023" sldId="335"/>
            <ac:spMk id="2" creationId="{F6AEFE97-7E76-4C9E-FC97-7CCC7988E7AA}"/>
          </ac:spMkLst>
        </pc:spChg>
      </pc:sldChg>
      <pc:sldChg chg="mod modShow">
        <pc:chgData name="#LOW WEI JIE#" userId="S::loww0042@e.ntu.edu.sg::4c9ee38d-e7e0-4d1d-99f5-b4196e173dd5" providerId="AD" clId="Web-{F4D314E4-2BED-5314-CA1E-177DE05848F2}" dt="2025-03-12T05:46:28.459" v="18"/>
        <pc:sldMkLst>
          <pc:docMk/>
          <pc:sldMk cId="3096268539" sldId="336"/>
        </pc:sldMkLst>
      </pc:sldChg>
      <pc:sldChg chg="modSp">
        <pc:chgData name="#LOW WEI JIE#" userId="S::loww0042@e.ntu.edu.sg::4c9ee38d-e7e0-4d1d-99f5-b4196e173dd5" providerId="AD" clId="Web-{F4D314E4-2BED-5314-CA1E-177DE05848F2}" dt="2025-03-12T05:46:54.241" v="21" actId="20577"/>
        <pc:sldMkLst>
          <pc:docMk/>
          <pc:sldMk cId="477771557" sldId="337"/>
        </pc:sldMkLst>
        <pc:spChg chg="mod">
          <ac:chgData name="#LOW WEI JIE#" userId="S::loww0042@e.ntu.edu.sg::4c9ee38d-e7e0-4d1d-99f5-b4196e173dd5" providerId="AD" clId="Web-{F4D314E4-2BED-5314-CA1E-177DE05848F2}" dt="2025-03-12T05:46:54.241" v="21" actId="20577"/>
          <ac:spMkLst>
            <pc:docMk/>
            <pc:sldMk cId="477771557" sldId="337"/>
            <ac:spMk id="2" creationId="{C6613420-7998-5EB0-6D63-01969ABF502A}"/>
          </ac:spMkLst>
        </pc:spChg>
      </pc:sldChg>
    </pc:docChg>
  </pc:docChgLst>
  <pc:docChgLst>
    <pc:chgData name="#LOW JIA QI#" userId="S::jlow097@e.ntu.edu.sg::dd88b573-66f0-4d42-a126-0216813a73ea" providerId="AD" clId="Web-{736B3687-DDD8-9D5B-353E-D157EAF889AE}"/>
    <pc:docChg chg="modSld">
      <pc:chgData name="#LOW JIA QI#" userId="S::jlow097@e.ntu.edu.sg::dd88b573-66f0-4d42-a126-0216813a73ea" providerId="AD" clId="Web-{736B3687-DDD8-9D5B-353E-D157EAF889AE}" dt="2025-02-17T15:26:08.165" v="388" actId="1076"/>
      <pc:docMkLst>
        <pc:docMk/>
      </pc:docMkLst>
      <pc:sldChg chg="modSp">
        <pc:chgData name="#LOW JIA QI#" userId="S::jlow097@e.ntu.edu.sg::dd88b573-66f0-4d42-a126-0216813a73ea" providerId="AD" clId="Web-{736B3687-DDD8-9D5B-353E-D157EAF889AE}" dt="2025-02-17T11:15:09.640" v="0" actId="20577"/>
        <pc:sldMkLst>
          <pc:docMk/>
          <pc:sldMk cId="0" sldId="256"/>
        </pc:sldMkLst>
        <pc:spChg chg="mod">
          <ac:chgData name="#LOW JIA QI#" userId="S::jlow097@e.ntu.edu.sg::dd88b573-66f0-4d42-a126-0216813a73ea" providerId="AD" clId="Web-{736B3687-DDD8-9D5B-353E-D157EAF889AE}" dt="2025-02-17T11:15:09.640" v="0" actId="20577"/>
          <ac:spMkLst>
            <pc:docMk/>
            <pc:sldMk cId="0" sldId="256"/>
            <ac:spMk id="1885" creationId="{00000000-0000-0000-0000-000000000000}"/>
          </ac:spMkLst>
        </pc:spChg>
      </pc:sldChg>
      <pc:sldChg chg="addSp modSp">
        <pc:chgData name="#LOW JIA QI#" userId="S::jlow097@e.ntu.edu.sg::dd88b573-66f0-4d42-a126-0216813a73ea" providerId="AD" clId="Web-{736B3687-DDD8-9D5B-353E-D157EAF889AE}" dt="2025-02-17T14:59:32.185" v="334" actId="20577"/>
        <pc:sldMkLst>
          <pc:docMk/>
          <pc:sldMk cId="513557270" sldId="304"/>
        </pc:sldMkLst>
      </pc:sldChg>
      <pc:sldChg chg="addSp modSp">
        <pc:chgData name="#LOW JIA QI#" userId="S::jlow097@e.ntu.edu.sg::dd88b573-66f0-4d42-a126-0216813a73ea" providerId="AD" clId="Web-{736B3687-DDD8-9D5B-353E-D157EAF889AE}" dt="2025-02-17T15:26:08.165" v="388" actId="1076"/>
        <pc:sldMkLst>
          <pc:docMk/>
          <pc:sldMk cId="1087330142" sldId="305"/>
        </pc:sldMkLst>
      </pc:sldChg>
      <pc:sldChg chg="addSp modSp">
        <pc:chgData name="#LOW JIA QI#" userId="S::jlow097@e.ntu.edu.sg::dd88b573-66f0-4d42-a126-0216813a73ea" providerId="AD" clId="Web-{736B3687-DDD8-9D5B-353E-D157EAF889AE}" dt="2025-02-17T14:31:06.999" v="287" actId="20577"/>
        <pc:sldMkLst>
          <pc:docMk/>
          <pc:sldMk cId="3745523877" sldId="314"/>
        </pc:sldMkLst>
      </pc:sldChg>
      <pc:sldChg chg="modSp">
        <pc:chgData name="#LOW JIA QI#" userId="S::jlow097@e.ntu.edu.sg::dd88b573-66f0-4d42-a126-0216813a73ea" providerId="AD" clId="Web-{736B3687-DDD8-9D5B-353E-D157EAF889AE}" dt="2025-02-17T14:06:39.321" v="11" actId="14100"/>
        <pc:sldMkLst>
          <pc:docMk/>
          <pc:sldMk cId="2421738873" sldId="316"/>
        </pc:sldMkLst>
      </pc:sldChg>
    </pc:docChg>
  </pc:docChgLst>
  <pc:docChgLst>
    <pc:chgData name="#LOW WEI JIE#" userId="S::loww0042@e.ntu.edu.sg::4c9ee38d-e7e0-4d1d-99f5-b4196e173dd5" providerId="AD" clId="Web-{D1EA4FFD-5DCF-0FDA-0552-417A4FE5C061}"/>
    <pc:docChg chg="addSld modSld">
      <pc:chgData name="#LOW WEI JIE#" userId="S::loww0042@e.ntu.edu.sg::4c9ee38d-e7e0-4d1d-99f5-b4196e173dd5" providerId="AD" clId="Web-{D1EA4FFD-5DCF-0FDA-0552-417A4FE5C061}" dt="2025-03-10T08:44:52.323" v="129" actId="20577"/>
      <pc:docMkLst>
        <pc:docMk/>
      </pc:docMkLst>
      <pc:sldChg chg="addSp delSp modSp">
        <pc:chgData name="#LOW WEI JIE#" userId="S::loww0042@e.ntu.edu.sg::4c9ee38d-e7e0-4d1d-99f5-b4196e173dd5" providerId="AD" clId="Web-{D1EA4FFD-5DCF-0FDA-0552-417A4FE5C061}" dt="2025-03-10T08:44:52.323" v="129" actId="20577"/>
        <pc:sldMkLst>
          <pc:docMk/>
          <pc:sldMk cId="3102245789" sldId="323"/>
        </pc:sldMkLst>
        <pc:spChg chg="del">
          <ac:chgData name="#LOW WEI JIE#" userId="S::loww0042@e.ntu.edu.sg::4c9ee38d-e7e0-4d1d-99f5-b4196e173dd5" providerId="AD" clId="Web-{D1EA4FFD-5DCF-0FDA-0552-417A4FE5C061}" dt="2025-03-10T08:39:21.091" v="59"/>
          <ac:spMkLst>
            <pc:docMk/>
            <pc:sldMk cId="3102245789" sldId="323"/>
            <ac:spMk id="3" creationId="{BC65B66A-AA6F-CA18-6F67-490564FBD355}"/>
          </ac:spMkLst>
        </pc:spChg>
        <pc:spChg chg="add mod">
          <ac:chgData name="#LOW WEI JIE#" userId="S::loww0042@e.ntu.edu.sg::4c9ee38d-e7e0-4d1d-99f5-b4196e173dd5" providerId="AD" clId="Web-{D1EA4FFD-5DCF-0FDA-0552-417A4FE5C061}" dt="2025-03-10T08:44:52.323" v="129" actId="20577"/>
          <ac:spMkLst>
            <pc:docMk/>
            <pc:sldMk cId="3102245789" sldId="323"/>
            <ac:spMk id="4" creationId="{22DA5983-0021-F16F-EC75-9804C7C7F78E}"/>
          </ac:spMkLst>
        </pc:spChg>
        <pc:spChg chg="mod">
          <ac:chgData name="#LOW WEI JIE#" userId="S::loww0042@e.ntu.edu.sg::4c9ee38d-e7e0-4d1d-99f5-b4196e173dd5" providerId="AD" clId="Web-{D1EA4FFD-5DCF-0FDA-0552-417A4FE5C061}" dt="2025-03-10T08:42:00.598" v="89" actId="20577"/>
          <ac:spMkLst>
            <pc:docMk/>
            <pc:sldMk cId="3102245789" sldId="323"/>
            <ac:spMk id="16" creationId="{6B0843A1-6317-8832-FA02-1280E5287283}"/>
          </ac:spMkLst>
        </pc:spChg>
        <pc:spChg chg="del mod">
          <ac:chgData name="#LOW WEI JIE#" userId="S::loww0042@e.ntu.edu.sg::4c9ee38d-e7e0-4d1d-99f5-b4196e173dd5" providerId="AD" clId="Web-{D1EA4FFD-5DCF-0FDA-0552-417A4FE5C061}" dt="2025-03-10T08:41:05.689" v="73"/>
          <ac:spMkLst>
            <pc:docMk/>
            <pc:sldMk cId="3102245789" sldId="323"/>
            <ac:spMk id="17" creationId="{6AF44DD9-0A7E-822A-2A5A-51E5DEA8BCA2}"/>
          </ac:spMkLst>
        </pc:spChg>
        <pc:picChg chg="add mod">
          <ac:chgData name="#LOW WEI JIE#" userId="S::loww0042@e.ntu.edu.sg::4c9ee38d-e7e0-4d1d-99f5-b4196e173dd5" providerId="AD" clId="Web-{D1EA4FFD-5DCF-0FDA-0552-417A4FE5C061}" dt="2025-03-10T08:42:35.521" v="93" actId="1076"/>
          <ac:picMkLst>
            <pc:docMk/>
            <pc:sldMk cId="3102245789" sldId="323"/>
            <ac:picMk id="2" creationId="{1EFCAFF4-CDC6-3A54-052B-E0265E55161E}"/>
          </ac:picMkLst>
        </pc:picChg>
        <pc:picChg chg="add del">
          <ac:chgData name="#LOW WEI JIE#" userId="S::loww0042@e.ntu.edu.sg::4c9ee38d-e7e0-4d1d-99f5-b4196e173dd5" providerId="AD" clId="Web-{D1EA4FFD-5DCF-0FDA-0552-417A4FE5C061}" dt="2025-03-10T08:39:19.591" v="58"/>
          <ac:picMkLst>
            <pc:docMk/>
            <pc:sldMk cId="3102245789" sldId="323"/>
            <ac:picMk id="1028" creationId="{1B33D466-626B-5220-081E-713141881D17}"/>
          </ac:picMkLst>
        </pc:picChg>
      </pc:sldChg>
      <pc:sldChg chg="addSp delSp modSp add replId">
        <pc:chgData name="#LOW WEI JIE#" userId="S::loww0042@e.ntu.edu.sg::4c9ee38d-e7e0-4d1d-99f5-b4196e173dd5" providerId="AD" clId="Web-{D1EA4FFD-5DCF-0FDA-0552-417A4FE5C061}" dt="2025-03-10T08:44:39.697" v="116" actId="20577"/>
        <pc:sldMkLst>
          <pc:docMk/>
          <pc:sldMk cId="2126696382" sldId="336"/>
        </pc:sldMkLst>
        <pc:spChg chg="mod">
          <ac:chgData name="#LOW WEI JIE#" userId="S::loww0042@e.ntu.edu.sg::4c9ee38d-e7e0-4d1d-99f5-b4196e173dd5" providerId="AD" clId="Web-{D1EA4FFD-5DCF-0FDA-0552-417A4FE5C061}" dt="2025-03-10T08:44:39.697" v="116" actId="20577"/>
          <ac:spMkLst>
            <pc:docMk/>
            <pc:sldMk cId="2126696382" sldId="336"/>
            <ac:spMk id="4" creationId="{CDC9FDE7-7510-534B-240F-9E4EA21A223B}"/>
          </ac:spMkLst>
        </pc:spChg>
        <pc:spChg chg="mod">
          <ac:chgData name="#LOW WEI JIE#" userId="S::loww0042@e.ntu.edu.sg::4c9ee38d-e7e0-4d1d-99f5-b4196e173dd5" providerId="AD" clId="Web-{D1EA4FFD-5DCF-0FDA-0552-417A4FE5C061}" dt="2025-03-10T08:43:15.304" v="100" actId="20577"/>
          <ac:spMkLst>
            <pc:docMk/>
            <pc:sldMk cId="2126696382" sldId="336"/>
            <ac:spMk id="16" creationId="{4578EE40-AD02-BFB1-D434-851621B1F97C}"/>
          </ac:spMkLst>
        </pc:spChg>
        <pc:picChg chg="del">
          <ac:chgData name="#LOW WEI JIE#" userId="S::loww0042@e.ntu.edu.sg::4c9ee38d-e7e0-4d1d-99f5-b4196e173dd5" providerId="AD" clId="Web-{D1EA4FFD-5DCF-0FDA-0552-417A4FE5C061}" dt="2025-03-10T08:43:20.835" v="101"/>
          <ac:picMkLst>
            <pc:docMk/>
            <pc:sldMk cId="2126696382" sldId="336"/>
            <ac:picMk id="2" creationId="{0CF45329-7724-A0D2-E696-488EC61F092F}"/>
          </ac:picMkLst>
        </pc:picChg>
        <pc:picChg chg="add mod">
          <ac:chgData name="#LOW WEI JIE#" userId="S::loww0042@e.ntu.edu.sg::4c9ee38d-e7e0-4d1d-99f5-b4196e173dd5" providerId="AD" clId="Web-{D1EA4FFD-5DCF-0FDA-0552-417A4FE5C061}" dt="2025-03-10T08:43:45.367" v="104" actId="1076"/>
          <ac:picMkLst>
            <pc:docMk/>
            <pc:sldMk cId="2126696382" sldId="336"/>
            <ac:picMk id="3" creationId="{31F60AE8-3858-D1BF-EB50-F65B0827220B}"/>
          </ac:picMkLst>
        </pc:picChg>
      </pc:sldChg>
    </pc:docChg>
  </pc:docChgLst>
  <pc:docChgLst>
    <pc:chgData name="#LOW JIA QI#" userId="S::jlow097@e.ntu.edu.sg::dd88b573-66f0-4d42-a126-0216813a73ea" providerId="AD" clId="Web-{B1E7255A-4396-A90F-D7BE-B201BB7A4A22}"/>
    <pc:docChg chg="modSld">
      <pc:chgData name="#LOW JIA QI#" userId="S::jlow097@e.ntu.edu.sg::dd88b573-66f0-4d42-a126-0216813a73ea" providerId="AD" clId="Web-{B1E7255A-4396-A90F-D7BE-B201BB7A4A22}" dt="2025-03-11T16:33:18.702" v="29" actId="14100"/>
      <pc:docMkLst>
        <pc:docMk/>
      </pc:docMkLst>
      <pc:sldChg chg="modSp modTransition addAnim delAnim">
        <pc:chgData name="#LOW JIA QI#" userId="S::jlow097@e.ntu.edu.sg::dd88b573-66f0-4d42-a126-0216813a73ea" providerId="AD" clId="Web-{B1E7255A-4396-A90F-D7BE-B201BB7A4A22}" dt="2025-03-11T16:33:18.702" v="29" actId="14100"/>
        <pc:sldMkLst>
          <pc:docMk/>
          <pc:sldMk cId="2908161221" sldId="333"/>
        </pc:sldMkLst>
        <pc:spChg chg="mod">
          <ac:chgData name="#LOW JIA QI#" userId="S::jlow097@e.ntu.edu.sg::dd88b573-66f0-4d42-a126-0216813a73ea" providerId="AD" clId="Web-{B1E7255A-4396-A90F-D7BE-B201BB7A4A22}" dt="2025-03-11T16:33:18.702" v="29" actId="14100"/>
          <ac:spMkLst>
            <pc:docMk/>
            <pc:sldMk cId="2908161221" sldId="333"/>
            <ac:spMk id="3" creationId="{10054831-04EF-1F22-85F9-2A1FA52C71B2}"/>
          </ac:spMkLst>
        </pc:spChg>
      </pc:sldChg>
    </pc:docChg>
  </pc:docChgLst>
  <pc:docChgLst>
    <pc:chgData name="#LOW JIA QI#" userId="S::jlow097@e.ntu.edu.sg::dd88b573-66f0-4d42-a126-0216813a73ea" providerId="AD" clId="Web-{CBF02570-57A6-EAE2-A40C-D73ADDEE556C}"/>
    <pc:docChg chg="modSld">
      <pc:chgData name="#LOW JIA QI#" userId="S::jlow097@e.ntu.edu.sg::dd88b573-66f0-4d42-a126-0216813a73ea" providerId="AD" clId="Web-{CBF02570-57A6-EAE2-A40C-D73ADDEE556C}" dt="2025-02-20T13:31:39.029" v="1"/>
      <pc:docMkLst>
        <pc:docMk/>
      </pc:docMkLst>
      <pc:sldChg chg="addSp modSp mod setBg">
        <pc:chgData name="#LOW JIA QI#" userId="S::jlow097@e.ntu.edu.sg::dd88b573-66f0-4d42-a126-0216813a73ea" providerId="AD" clId="Web-{CBF02570-57A6-EAE2-A40C-D73ADDEE556C}" dt="2025-02-20T13:31:39.029" v="1"/>
        <pc:sldMkLst>
          <pc:docMk/>
          <pc:sldMk cId="0" sldId="256"/>
        </pc:sldMkLst>
      </pc:sldChg>
    </pc:docChg>
  </pc:docChgLst>
  <pc:docChgLst>
    <pc:chgData name="#LOW WEI JIE#" userId="S::loww0042@e.ntu.edu.sg::4c9ee38d-e7e0-4d1d-99f5-b4196e173dd5" providerId="AD" clId="Web-{4335753D-FDFC-CF8B-0796-AE474F81F344}"/>
    <pc:docChg chg="modSld">
      <pc:chgData name="#LOW WEI JIE#" userId="S::loww0042@e.ntu.edu.sg::4c9ee38d-e7e0-4d1d-99f5-b4196e173dd5" providerId="AD" clId="Web-{4335753D-FDFC-CF8B-0796-AE474F81F344}" dt="2025-03-11T14:03:23.517" v="13" actId="20577"/>
      <pc:docMkLst>
        <pc:docMk/>
      </pc:docMkLst>
      <pc:sldChg chg="addSp delSp modSp">
        <pc:chgData name="#LOW WEI JIE#" userId="S::loww0042@e.ntu.edu.sg::4c9ee38d-e7e0-4d1d-99f5-b4196e173dd5" providerId="AD" clId="Web-{4335753D-FDFC-CF8B-0796-AE474F81F344}" dt="2025-03-11T14:03:23.517" v="13" actId="20577"/>
        <pc:sldMkLst>
          <pc:docMk/>
          <pc:sldMk cId="477771557" sldId="337"/>
        </pc:sldMkLst>
        <pc:spChg chg="mod">
          <ac:chgData name="#LOW WEI JIE#" userId="S::loww0042@e.ntu.edu.sg::4c9ee38d-e7e0-4d1d-99f5-b4196e173dd5" providerId="AD" clId="Web-{4335753D-FDFC-CF8B-0796-AE474F81F344}" dt="2025-03-11T14:03:23.517" v="13" actId="20577"/>
          <ac:spMkLst>
            <pc:docMk/>
            <pc:sldMk cId="477771557" sldId="337"/>
            <ac:spMk id="2" creationId="{C6613420-7998-5EB0-6D63-01969ABF502A}"/>
          </ac:spMkLst>
        </pc:spChg>
        <pc:picChg chg="del">
          <ac:chgData name="#LOW WEI JIE#" userId="S::loww0042@e.ntu.edu.sg::4c9ee38d-e7e0-4d1d-99f5-b4196e173dd5" providerId="AD" clId="Web-{4335753D-FDFC-CF8B-0796-AE474F81F344}" dt="2025-03-11T14:02:34.953" v="0"/>
          <ac:picMkLst>
            <pc:docMk/>
            <pc:sldMk cId="477771557" sldId="337"/>
            <ac:picMk id="3" creationId="{A1A99A84-15D9-8E02-177C-59D1539EC847}"/>
          </ac:picMkLst>
        </pc:picChg>
        <pc:picChg chg="add mod">
          <ac:chgData name="#LOW WEI JIE#" userId="S::loww0042@e.ntu.edu.sg::4c9ee38d-e7e0-4d1d-99f5-b4196e173dd5" providerId="AD" clId="Web-{4335753D-FDFC-CF8B-0796-AE474F81F344}" dt="2025-03-11T14:02:51.016" v="5" actId="1076"/>
          <ac:picMkLst>
            <pc:docMk/>
            <pc:sldMk cId="477771557" sldId="337"/>
            <ac:picMk id="5" creationId="{D75BD09A-A575-1001-5649-48B2714786BE}"/>
          </ac:picMkLst>
        </pc:picChg>
      </pc:sldChg>
    </pc:docChg>
  </pc:docChgLst>
  <pc:docChgLst>
    <pc:chgData name="#LOW WEI JIE#" userId="S::loww0042@e.ntu.edu.sg::4c9ee38d-e7e0-4d1d-99f5-b4196e173dd5" providerId="AD" clId="Web-{E4A53319-8A6C-14E4-F7D2-FCB69FB928D6}"/>
    <pc:docChg chg="modSld">
      <pc:chgData name="#LOW WEI JIE#" userId="S::loww0042@e.ntu.edu.sg::4c9ee38d-e7e0-4d1d-99f5-b4196e173dd5" providerId="AD" clId="Web-{E4A53319-8A6C-14E4-F7D2-FCB69FB928D6}" dt="2025-03-10T09:58:04.536" v="1" actId="20577"/>
      <pc:docMkLst>
        <pc:docMk/>
      </pc:docMkLst>
      <pc:sldChg chg="modSp">
        <pc:chgData name="#LOW WEI JIE#" userId="S::loww0042@e.ntu.edu.sg::4c9ee38d-e7e0-4d1d-99f5-b4196e173dd5" providerId="AD" clId="Web-{E4A53319-8A6C-14E4-F7D2-FCB69FB928D6}" dt="2025-03-10T09:57:58.161" v="0" actId="20577"/>
        <pc:sldMkLst>
          <pc:docMk/>
          <pc:sldMk cId="1537824023" sldId="335"/>
        </pc:sldMkLst>
        <pc:spChg chg="mod">
          <ac:chgData name="#LOW WEI JIE#" userId="S::loww0042@e.ntu.edu.sg::4c9ee38d-e7e0-4d1d-99f5-b4196e173dd5" providerId="AD" clId="Web-{E4A53319-8A6C-14E4-F7D2-FCB69FB928D6}" dt="2025-03-10T09:57:58.161" v="0" actId="20577"/>
          <ac:spMkLst>
            <pc:docMk/>
            <pc:sldMk cId="1537824023" sldId="335"/>
            <ac:spMk id="4" creationId="{89F5D531-05CA-5B96-19A3-F00F94B954A3}"/>
          </ac:spMkLst>
        </pc:spChg>
      </pc:sldChg>
      <pc:sldChg chg="modSp">
        <pc:chgData name="#LOW WEI JIE#" userId="S::loww0042@e.ntu.edu.sg::4c9ee38d-e7e0-4d1d-99f5-b4196e173dd5" providerId="AD" clId="Web-{E4A53319-8A6C-14E4-F7D2-FCB69FB928D6}" dt="2025-03-10T09:58:04.536" v="1" actId="20577"/>
        <pc:sldMkLst>
          <pc:docMk/>
          <pc:sldMk cId="477771557" sldId="337"/>
        </pc:sldMkLst>
        <pc:spChg chg="mod">
          <ac:chgData name="#LOW WEI JIE#" userId="S::loww0042@e.ntu.edu.sg::4c9ee38d-e7e0-4d1d-99f5-b4196e173dd5" providerId="AD" clId="Web-{E4A53319-8A6C-14E4-F7D2-FCB69FB928D6}" dt="2025-03-10T09:58:04.536" v="1" actId="20577"/>
          <ac:spMkLst>
            <pc:docMk/>
            <pc:sldMk cId="477771557" sldId="337"/>
            <ac:spMk id="4" creationId="{EB2EEA2E-2B53-8E8D-8BF6-0C1148A24BBB}"/>
          </ac:spMkLst>
        </pc:spChg>
      </pc:sldChg>
    </pc:docChg>
  </pc:docChgLst>
  <pc:docChgLst>
    <pc:chgData name="#LOW JIA QI#" userId="S::jlow097@e.ntu.edu.sg::dd88b573-66f0-4d42-a126-0216813a73ea" providerId="AD" clId="Web-{3E212090-95D1-693F-3937-6ED87A18227A}"/>
    <pc:docChg chg="addSld modSld sldOrd">
      <pc:chgData name="#LOW JIA QI#" userId="S::jlow097@e.ntu.edu.sg::dd88b573-66f0-4d42-a126-0216813a73ea" providerId="AD" clId="Web-{3E212090-95D1-693F-3937-6ED87A18227A}" dt="2025-02-18T04:56:15.628" v="560" actId="20577"/>
      <pc:docMkLst>
        <pc:docMk/>
      </pc:docMkLst>
      <pc:sldChg chg="addSp delSp modSp">
        <pc:chgData name="#LOW JIA QI#" userId="S::jlow097@e.ntu.edu.sg::dd88b573-66f0-4d42-a126-0216813a73ea" providerId="AD" clId="Web-{3E212090-95D1-693F-3937-6ED87A18227A}" dt="2025-02-18T04:50:33.584" v="556"/>
        <pc:sldMkLst>
          <pc:docMk/>
          <pc:sldMk cId="513557270" sldId="304"/>
        </pc:sldMkLst>
      </pc:sldChg>
      <pc:sldChg chg="modSp">
        <pc:chgData name="#LOW JIA QI#" userId="S::jlow097@e.ntu.edu.sg::dd88b573-66f0-4d42-a126-0216813a73ea" providerId="AD" clId="Web-{3E212090-95D1-693F-3937-6ED87A18227A}" dt="2025-02-18T04:56:15.628" v="560" actId="20577"/>
        <pc:sldMkLst>
          <pc:docMk/>
          <pc:sldMk cId="1087330142" sldId="305"/>
        </pc:sldMkLst>
      </pc:sldChg>
      <pc:sldChg chg="addSp delSp modSp">
        <pc:chgData name="#LOW JIA QI#" userId="S::jlow097@e.ntu.edu.sg::dd88b573-66f0-4d42-a126-0216813a73ea" providerId="AD" clId="Web-{3E212090-95D1-693F-3937-6ED87A18227A}" dt="2025-02-17T16:11:40.722" v="159" actId="1076"/>
        <pc:sldMkLst>
          <pc:docMk/>
          <pc:sldMk cId="3745523877" sldId="314"/>
        </pc:sldMkLst>
      </pc:sldChg>
      <pc:sldChg chg="addSp delSp modSp">
        <pc:chgData name="#LOW JIA QI#" userId="S::jlow097@e.ntu.edu.sg::dd88b573-66f0-4d42-a126-0216813a73ea" providerId="AD" clId="Web-{3E212090-95D1-693F-3937-6ED87A18227A}" dt="2025-02-17T16:13:46.164" v="180" actId="1076"/>
        <pc:sldMkLst>
          <pc:docMk/>
          <pc:sldMk cId="2494430133" sldId="315"/>
        </pc:sldMkLst>
      </pc:sldChg>
      <pc:sldChg chg="addSp delSp modSp">
        <pc:chgData name="#LOW JIA QI#" userId="S::jlow097@e.ntu.edu.sg::dd88b573-66f0-4d42-a126-0216813a73ea" providerId="AD" clId="Web-{3E212090-95D1-693F-3937-6ED87A18227A}" dt="2025-02-17T16:11:58.879" v="164" actId="1076"/>
        <pc:sldMkLst>
          <pc:docMk/>
          <pc:sldMk cId="2421738873" sldId="316"/>
        </pc:sldMkLst>
      </pc:sldChg>
      <pc:sldChg chg="modSp add ord replId">
        <pc:chgData name="#LOW JIA QI#" userId="S::jlow097@e.ntu.edu.sg::dd88b573-66f0-4d42-a126-0216813a73ea" providerId="AD" clId="Web-{3E212090-95D1-693F-3937-6ED87A18227A}" dt="2025-02-17T15:17:41.430" v="25" actId="20577"/>
        <pc:sldMkLst>
          <pc:docMk/>
          <pc:sldMk cId="1541047407" sldId="328"/>
        </pc:sldMkLst>
        <pc:spChg chg="mod">
          <ac:chgData name="#LOW JIA QI#" userId="S::jlow097@e.ntu.edu.sg::dd88b573-66f0-4d42-a126-0216813a73ea" providerId="AD" clId="Web-{3E212090-95D1-693F-3937-6ED87A18227A}" dt="2025-02-17T15:17:41.430" v="25" actId="20577"/>
          <ac:spMkLst>
            <pc:docMk/>
            <pc:sldMk cId="1541047407" sldId="328"/>
            <ac:spMk id="2156" creationId="{C1C4153A-4960-0540-0C94-0CE6C80ED3B6}"/>
          </ac:spMkLst>
        </pc:spChg>
      </pc:sldChg>
    </pc:docChg>
  </pc:docChgLst>
  <pc:docChgLst>
    <pc:chgData name="#LUKE ENG PENG KEE#" userId="7d402fb6-b09d-4b98-8f71-ea2304c287c9" providerId="ADAL" clId="{810934E8-D18F-4FE0-9DD4-FE00B3C110D6}"/>
    <pc:docChg chg="undo custSel addSld delSld modSld sldOrd">
      <pc:chgData name="#LUKE ENG PENG KEE#" userId="7d402fb6-b09d-4b98-8f71-ea2304c287c9" providerId="ADAL" clId="{810934E8-D18F-4FE0-9DD4-FE00B3C110D6}" dt="2025-02-19T07:14:04.067" v="195" actId="13219"/>
      <pc:docMkLst>
        <pc:docMk/>
      </pc:docMkLst>
      <pc:sldChg chg="addSp modSp add del ord">
        <pc:chgData name="#LUKE ENG PENG KEE#" userId="7d402fb6-b09d-4b98-8f71-ea2304c287c9" providerId="ADAL" clId="{810934E8-D18F-4FE0-9DD4-FE00B3C110D6}" dt="2025-02-17T15:12:18.366" v="138"/>
        <pc:sldMkLst>
          <pc:docMk/>
          <pc:sldMk cId="3362369165" sldId="311"/>
        </pc:sldMkLst>
      </pc:sldChg>
      <pc:sldChg chg="add del">
        <pc:chgData name="#LUKE ENG PENG KEE#" userId="7d402fb6-b09d-4b98-8f71-ea2304c287c9" providerId="ADAL" clId="{810934E8-D18F-4FE0-9DD4-FE00B3C110D6}" dt="2025-02-17T14:59:26.301" v="3"/>
        <pc:sldMkLst>
          <pc:docMk/>
          <pc:sldMk cId="2017545043" sldId="319"/>
        </pc:sldMkLst>
      </pc:sldChg>
      <pc:sldChg chg="addSp modSp add mod">
        <pc:chgData name="#LUKE ENG PENG KEE#" userId="7d402fb6-b09d-4b98-8f71-ea2304c287c9" providerId="ADAL" clId="{810934E8-D18F-4FE0-9DD4-FE00B3C110D6}" dt="2025-02-17T15:12:15.587" v="137" actId="20577"/>
        <pc:sldMkLst>
          <pc:docMk/>
          <pc:sldMk cId="1086087638" sldId="322"/>
        </pc:sldMkLst>
      </pc:sldChg>
      <pc:sldChg chg="add">
        <pc:chgData name="#LUKE ENG PENG KEE#" userId="7d402fb6-b09d-4b98-8f71-ea2304c287c9" providerId="ADAL" clId="{810934E8-D18F-4FE0-9DD4-FE00B3C110D6}" dt="2025-02-17T14:59:17.870" v="2"/>
        <pc:sldMkLst>
          <pc:docMk/>
          <pc:sldMk cId="3102245789" sldId="323"/>
        </pc:sldMkLst>
      </pc:sldChg>
      <pc:sldChg chg="add">
        <pc:chgData name="#LUKE ENG PENG KEE#" userId="7d402fb6-b09d-4b98-8f71-ea2304c287c9" providerId="ADAL" clId="{810934E8-D18F-4FE0-9DD4-FE00B3C110D6}" dt="2025-02-17T14:59:17.870" v="2"/>
        <pc:sldMkLst>
          <pc:docMk/>
          <pc:sldMk cId="2235783107" sldId="324"/>
        </pc:sldMkLst>
      </pc:sldChg>
      <pc:sldChg chg="add">
        <pc:chgData name="#LUKE ENG PENG KEE#" userId="7d402fb6-b09d-4b98-8f71-ea2304c287c9" providerId="ADAL" clId="{810934E8-D18F-4FE0-9DD4-FE00B3C110D6}" dt="2025-02-17T14:59:17.870" v="2"/>
        <pc:sldMkLst>
          <pc:docMk/>
          <pc:sldMk cId="3617817060" sldId="326"/>
        </pc:sldMkLst>
      </pc:sldChg>
      <pc:sldChg chg="addSp delSp modSp add mod ord">
        <pc:chgData name="#LUKE ENG PENG KEE#" userId="7d402fb6-b09d-4b98-8f71-ea2304c287c9" providerId="ADAL" clId="{810934E8-D18F-4FE0-9DD4-FE00B3C110D6}" dt="2025-02-19T07:14:04.067" v="195" actId="13219"/>
        <pc:sldMkLst>
          <pc:docMk/>
          <pc:sldMk cId="2171290757" sldId="327"/>
        </pc:sldMkLst>
      </pc:sldChg>
    </pc:docChg>
  </pc:docChgLst>
  <pc:docChgLst>
    <pc:chgData name="#LOW WEI JIE#" userId="S::loww0042@e.ntu.edu.sg::4c9ee38d-e7e0-4d1d-99f5-b4196e173dd5" providerId="AD" clId="Web-{EEA5A2B0-D101-1862-C087-2E3F3678080C}"/>
    <pc:docChg chg="addSld modSld">
      <pc:chgData name="#LOW WEI JIE#" userId="S::loww0042@e.ntu.edu.sg::4c9ee38d-e7e0-4d1d-99f5-b4196e173dd5" providerId="AD" clId="Web-{EEA5A2B0-D101-1862-C087-2E3F3678080C}" dt="2025-02-19T07:16:11.735" v="396" actId="20577"/>
      <pc:docMkLst>
        <pc:docMk/>
      </pc:docMkLst>
      <pc:sldChg chg="addSp delSp modSp">
        <pc:chgData name="#LOW WEI JIE#" userId="S::loww0042@e.ntu.edu.sg::4c9ee38d-e7e0-4d1d-99f5-b4196e173dd5" providerId="AD" clId="Web-{EEA5A2B0-D101-1862-C087-2E3F3678080C}" dt="2025-02-19T07:16:11.735" v="396" actId="20577"/>
        <pc:sldMkLst>
          <pc:docMk/>
          <pc:sldMk cId="3994764144" sldId="317"/>
        </pc:sldMkLst>
      </pc:sldChg>
      <pc:sldChg chg="addSp delSp modSp">
        <pc:chgData name="#LOW WEI JIE#" userId="S::loww0042@e.ntu.edu.sg::4c9ee38d-e7e0-4d1d-99f5-b4196e173dd5" providerId="AD" clId="Web-{EEA5A2B0-D101-1862-C087-2E3F3678080C}" dt="2025-02-19T05:18:20.087" v="308" actId="20577"/>
        <pc:sldMkLst>
          <pc:docMk/>
          <pc:sldMk cId="2108335482" sldId="318"/>
        </pc:sldMkLst>
      </pc:sldChg>
      <pc:sldChg chg="addSp delSp modSp add replId">
        <pc:chgData name="#LOW WEI JIE#" userId="S::loww0042@e.ntu.edu.sg::4c9ee38d-e7e0-4d1d-99f5-b4196e173dd5" providerId="AD" clId="Web-{EEA5A2B0-D101-1862-C087-2E3F3678080C}" dt="2025-02-19T06:53:11.275" v="353" actId="1076"/>
        <pc:sldMkLst>
          <pc:docMk/>
          <pc:sldMk cId="3101450852" sldId="329"/>
        </pc:sldMkLst>
      </pc:sldChg>
      <pc:sldChg chg="add replId">
        <pc:chgData name="#LOW WEI JIE#" userId="S::loww0042@e.ntu.edu.sg::4c9ee38d-e7e0-4d1d-99f5-b4196e173dd5" providerId="AD" clId="Web-{EEA5A2B0-D101-1862-C087-2E3F3678080C}" dt="2025-02-19T05:01:23.683" v="257"/>
        <pc:sldMkLst>
          <pc:docMk/>
          <pc:sldMk cId="3787255069" sldId="330"/>
        </pc:sldMkLst>
      </pc:sldChg>
    </pc:docChg>
  </pc:docChgLst>
  <pc:docChgLst>
    <pc:chgData name="#LUKE ENG PENG KEE#" userId="7d402fb6-b09d-4b98-8f71-ea2304c287c9" providerId="ADAL" clId="{2C02BE4F-32DD-4998-AB35-E26B35D80792}"/>
    <pc:docChg chg="undo redo custSel addSld delSld modSld sldOrd">
      <pc:chgData name="#LUKE ENG PENG KEE#" userId="7d402fb6-b09d-4b98-8f71-ea2304c287c9" providerId="ADAL" clId="{2C02BE4F-32DD-4998-AB35-E26B35D80792}" dt="2025-03-10T09:30:14.699" v="2052" actId="14100"/>
      <pc:docMkLst>
        <pc:docMk/>
      </pc:docMkLst>
      <pc:sldChg chg="modSp mod setBg">
        <pc:chgData name="#LUKE ENG PENG KEE#" userId="7d402fb6-b09d-4b98-8f71-ea2304c287c9" providerId="ADAL" clId="{2C02BE4F-32DD-4998-AB35-E26B35D80792}" dt="2025-03-10T06:56:54.570" v="6" actId="207"/>
        <pc:sldMkLst>
          <pc:docMk/>
          <pc:sldMk cId="0" sldId="256"/>
        </pc:sldMkLst>
        <pc:spChg chg="mod">
          <ac:chgData name="#LUKE ENG PENG KEE#" userId="7d402fb6-b09d-4b98-8f71-ea2304c287c9" providerId="ADAL" clId="{2C02BE4F-32DD-4998-AB35-E26B35D80792}" dt="2025-03-10T06:56:54.570" v="6" actId="207"/>
          <ac:spMkLst>
            <pc:docMk/>
            <pc:sldMk cId="0" sldId="256"/>
            <ac:spMk id="1884" creationId="{00000000-0000-0000-0000-000000000000}"/>
          </ac:spMkLst>
        </pc:spChg>
      </pc:sldChg>
      <pc:sldChg chg="addSp delSp modSp mod">
        <pc:chgData name="#LUKE ENG PENG KEE#" userId="7d402fb6-b09d-4b98-8f71-ea2304c287c9" providerId="ADAL" clId="{2C02BE4F-32DD-4998-AB35-E26B35D80792}" dt="2025-03-10T08:11:57.934" v="1562" actId="20577"/>
        <pc:sldMkLst>
          <pc:docMk/>
          <pc:sldMk cId="0" sldId="259"/>
        </pc:sldMkLst>
        <pc:spChg chg="del">
          <ac:chgData name="#LUKE ENG PENG KEE#" userId="7d402fb6-b09d-4b98-8f71-ea2304c287c9" providerId="ADAL" clId="{2C02BE4F-32DD-4998-AB35-E26B35D80792}" dt="2025-03-10T07:00:20.280" v="254" actId="478"/>
          <ac:spMkLst>
            <pc:docMk/>
            <pc:sldMk cId="0" sldId="259"/>
            <ac:spMk id="3" creationId="{F5615062-A6B4-BC62-B645-784A5D8C53DC}"/>
          </ac:spMkLst>
        </pc:spChg>
        <pc:spChg chg="add del mod">
          <ac:chgData name="#LUKE ENG PENG KEE#" userId="7d402fb6-b09d-4b98-8f71-ea2304c287c9" providerId="ADAL" clId="{2C02BE4F-32DD-4998-AB35-E26B35D80792}" dt="2025-03-10T07:00:26.341" v="256" actId="478"/>
          <ac:spMkLst>
            <pc:docMk/>
            <pc:sldMk cId="0" sldId="259"/>
            <ac:spMk id="4" creationId="{305F06ED-9B2F-4CCF-49AE-BFBAB24A55A6}"/>
          </ac:spMkLst>
        </pc:spChg>
        <pc:spChg chg="add mod">
          <ac:chgData name="#LUKE ENG PENG KEE#" userId="7d402fb6-b09d-4b98-8f71-ea2304c287c9" providerId="ADAL" clId="{2C02BE4F-32DD-4998-AB35-E26B35D80792}" dt="2025-03-10T08:11:57.934" v="1562" actId="20577"/>
          <ac:spMkLst>
            <pc:docMk/>
            <pc:sldMk cId="0" sldId="259"/>
            <ac:spMk id="5" creationId="{754DFBE1-1DD1-4007-9C95-7780FBEEFFEB}"/>
          </ac:spMkLst>
        </pc:spChg>
        <pc:spChg chg="del mod">
          <ac:chgData name="#LUKE ENG PENG KEE#" userId="7d402fb6-b09d-4b98-8f71-ea2304c287c9" providerId="ADAL" clId="{2C02BE4F-32DD-4998-AB35-E26B35D80792}" dt="2025-03-10T07:00:24.394" v="255" actId="478"/>
          <ac:spMkLst>
            <pc:docMk/>
            <pc:sldMk cId="0" sldId="259"/>
            <ac:spMk id="2156" creationId="{00000000-0000-0000-0000-000000000000}"/>
          </ac:spMkLst>
        </pc:spChg>
      </pc:sldChg>
      <pc:sldChg chg="modSp mod">
        <pc:chgData name="#LUKE ENG PENG KEE#" userId="7d402fb6-b09d-4b98-8f71-ea2304c287c9" providerId="ADAL" clId="{2C02BE4F-32DD-4998-AB35-E26B35D80792}" dt="2025-03-10T07:01:38.312" v="304" actId="20577"/>
        <pc:sldMkLst>
          <pc:docMk/>
          <pc:sldMk cId="0" sldId="261"/>
        </pc:sldMkLst>
        <pc:spChg chg="mod">
          <ac:chgData name="#LUKE ENG PENG KEE#" userId="7d402fb6-b09d-4b98-8f71-ea2304c287c9" providerId="ADAL" clId="{2C02BE4F-32DD-4998-AB35-E26B35D80792}" dt="2025-03-10T07:01:05.536" v="288" actId="1076"/>
          <ac:spMkLst>
            <pc:docMk/>
            <pc:sldMk cId="0" sldId="261"/>
            <ac:spMk id="3" creationId="{3D81B47A-D3FD-0E5C-6295-0F3814E4DB6D}"/>
          </ac:spMkLst>
        </pc:spChg>
        <pc:spChg chg="mod">
          <ac:chgData name="#LUKE ENG PENG KEE#" userId="7d402fb6-b09d-4b98-8f71-ea2304c287c9" providerId="ADAL" clId="{2C02BE4F-32DD-4998-AB35-E26B35D80792}" dt="2025-03-10T07:01:38.312" v="304" actId="20577"/>
          <ac:spMkLst>
            <pc:docMk/>
            <pc:sldMk cId="0" sldId="261"/>
            <ac:spMk id="2195" creationId="{00000000-0000-0000-0000-000000000000}"/>
          </ac:spMkLst>
        </pc:spChg>
        <pc:spChg chg="mod">
          <ac:chgData name="#LUKE ENG PENG KEE#" userId="7d402fb6-b09d-4b98-8f71-ea2304c287c9" providerId="ADAL" clId="{2C02BE4F-32DD-4998-AB35-E26B35D80792}" dt="2025-03-10T07:00:54.622" v="285" actId="20577"/>
          <ac:spMkLst>
            <pc:docMk/>
            <pc:sldMk cId="0" sldId="261"/>
            <ac:spMk id="2196" creationId="{00000000-0000-0000-0000-000000000000}"/>
          </ac:spMkLst>
        </pc:spChg>
        <pc:spChg chg="mod">
          <ac:chgData name="#LUKE ENG PENG KEE#" userId="7d402fb6-b09d-4b98-8f71-ea2304c287c9" providerId="ADAL" clId="{2C02BE4F-32DD-4998-AB35-E26B35D80792}" dt="2025-03-10T07:00:57.279" v="287" actId="20577"/>
          <ac:spMkLst>
            <pc:docMk/>
            <pc:sldMk cId="0" sldId="261"/>
            <ac:spMk id="2197" creationId="{00000000-0000-0000-0000-000000000000}"/>
          </ac:spMkLst>
        </pc:spChg>
        <pc:spChg chg="mod">
          <ac:chgData name="#LUKE ENG PENG KEE#" userId="7d402fb6-b09d-4b98-8f71-ea2304c287c9" providerId="ADAL" clId="{2C02BE4F-32DD-4998-AB35-E26B35D80792}" dt="2025-03-10T06:57:53.839" v="105" actId="20577"/>
          <ac:spMkLst>
            <pc:docMk/>
            <pc:sldMk cId="0" sldId="261"/>
            <ac:spMk id="2198" creationId="{00000000-0000-0000-0000-000000000000}"/>
          </ac:spMkLst>
        </pc:spChg>
        <pc:spChg chg="mod">
          <ac:chgData name="#LUKE ENG PENG KEE#" userId="7d402fb6-b09d-4b98-8f71-ea2304c287c9" providerId="ADAL" clId="{2C02BE4F-32DD-4998-AB35-E26B35D80792}" dt="2025-03-10T07:01:05.536" v="288" actId="1076"/>
          <ac:spMkLst>
            <pc:docMk/>
            <pc:sldMk cId="0" sldId="261"/>
            <ac:spMk id="2200" creationId="{00000000-0000-0000-0000-000000000000}"/>
          </ac:spMkLst>
        </pc:spChg>
        <pc:spChg chg="mod">
          <ac:chgData name="#LUKE ENG PENG KEE#" userId="7d402fb6-b09d-4b98-8f71-ea2304c287c9" providerId="ADAL" clId="{2C02BE4F-32DD-4998-AB35-E26B35D80792}" dt="2025-03-10T07:01:05.536" v="288" actId="1076"/>
          <ac:spMkLst>
            <pc:docMk/>
            <pc:sldMk cId="0" sldId="261"/>
            <ac:spMk id="2201" creationId="{00000000-0000-0000-0000-000000000000}"/>
          </ac:spMkLst>
        </pc:spChg>
      </pc:sldChg>
      <pc:sldChg chg="addSp delSp modSp mod">
        <pc:chgData name="#LUKE ENG PENG KEE#" userId="7d402fb6-b09d-4b98-8f71-ea2304c287c9" providerId="ADAL" clId="{2C02BE4F-32DD-4998-AB35-E26B35D80792}" dt="2025-03-10T08:55:44.881" v="1891" actId="20577"/>
        <pc:sldMkLst>
          <pc:docMk/>
          <pc:sldMk cId="513557270" sldId="304"/>
        </pc:sldMkLst>
        <pc:spChg chg="del">
          <ac:chgData name="#LUKE ENG PENG KEE#" userId="7d402fb6-b09d-4b98-8f71-ea2304c287c9" providerId="ADAL" clId="{2C02BE4F-32DD-4998-AB35-E26B35D80792}" dt="2025-03-10T07:49:49.421" v="602" actId="478"/>
          <ac:spMkLst>
            <pc:docMk/>
            <pc:sldMk cId="513557270" sldId="304"/>
            <ac:spMk id="3" creationId="{C2F2A57F-3624-84A4-1B12-8C563702BF51}"/>
          </ac:spMkLst>
        </pc:spChg>
        <pc:spChg chg="mod">
          <ac:chgData name="#LUKE ENG PENG KEE#" userId="7d402fb6-b09d-4b98-8f71-ea2304c287c9" providerId="ADAL" clId="{2C02BE4F-32DD-4998-AB35-E26B35D80792}" dt="2025-03-10T08:07:39.317" v="1468" actId="20577"/>
          <ac:spMkLst>
            <pc:docMk/>
            <pc:sldMk cId="513557270" sldId="304"/>
            <ac:spMk id="4" creationId="{F6972C88-7378-314A-0407-72F094EF2752}"/>
          </ac:spMkLst>
        </pc:spChg>
        <pc:spChg chg="del">
          <ac:chgData name="#LUKE ENG PENG KEE#" userId="7d402fb6-b09d-4b98-8f71-ea2304c287c9" providerId="ADAL" clId="{2C02BE4F-32DD-4998-AB35-E26B35D80792}" dt="2025-03-10T07:49:49.421" v="602" actId="478"/>
          <ac:spMkLst>
            <pc:docMk/>
            <pc:sldMk cId="513557270" sldId="304"/>
            <ac:spMk id="5" creationId="{F8232606-3AFC-51C3-3E95-2FCDF6265BAB}"/>
          </ac:spMkLst>
        </pc:spChg>
        <pc:spChg chg="del">
          <ac:chgData name="#LUKE ENG PENG KEE#" userId="7d402fb6-b09d-4b98-8f71-ea2304c287c9" providerId="ADAL" clId="{2C02BE4F-32DD-4998-AB35-E26B35D80792}" dt="2025-03-10T07:49:49.421" v="602" actId="478"/>
          <ac:spMkLst>
            <pc:docMk/>
            <pc:sldMk cId="513557270" sldId="304"/>
            <ac:spMk id="6" creationId="{FDC2A35C-3A6E-086A-07F1-038FA44ADB3F}"/>
          </ac:spMkLst>
        </pc:spChg>
        <pc:spChg chg="del mod">
          <ac:chgData name="#LUKE ENG PENG KEE#" userId="7d402fb6-b09d-4b98-8f71-ea2304c287c9" providerId="ADAL" clId="{2C02BE4F-32DD-4998-AB35-E26B35D80792}" dt="2025-03-10T07:49:49.421" v="602" actId="478"/>
          <ac:spMkLst>
            <pc:docMk/>
            <pc:sldMk cId="513557270" sldId="304"/>
            <ac:spMk id="7" creationId="{8323E4BD-B40A-D78D-4F0D-0BA8A57F63F6}"/>
          </ac:spMkLst>
        </pc:spChg>
        <pc:spChg chg="del mod">
          <ac:chgData name="#LUKE ENG PENG KEE#" userId="7d402fb6-b09d-4b98-8f71-ea2304c287c9" providerId="ADAL" clId="{2C02BE4F-32DD-4998-AB35-E26B35D80792}" dt="2025-03-10T07:48:43.590" v="580" actId="478"/>
          <ac:spMkLst>
            <pc:docMk/>
            <pc:sldMk cId="513557270" sldId="304"/>
            <ac:spMk id="8" creationId="{35412DB1-7319-6866-3D91-D61826045074}"/>
          </ac:spMkLst>
        </pc:spChg>
        <pc:spChg chg="mod">
          <ac:chgData name="#LUKE ENG PENG KEE#" userId="7d402fb6-b09d-4b98-8f71-ea2304c287c9" providerId="ADAL" clId="{2C02BE4F-32DD-4998-AB35-E26B35D80792}" dt="2025-03-10T08:55:44.881" v="1891" actId="20577"/>
          <ac:spMkLst>
            <pc:docMk/>
            <pc:sldMk cId="513557270" sldId="304"/>
            <ac:spMk id="9" creationId="{F9BAC9DC-F8EF-FE5B-153A-E2F6A9DF388F}"/>
          </ac:spMkLst>
        </pc:spChg>
        <pc:spChg chg="del mod">
          <ac:chgData name="#LUKE ENG PENG KEE#" userId="7d402fb6-b09d-4b98-8f71-ea2304c287c9" providerId="ADAL" clId="{2C02BE4F-32DD-4998-AB35-E26B35D80792}" dt="2025-03-10T07:49:49.421" v="602" actId="478"/>
          <ac:spMkLst>
            <pc:docMk/>
            <pc:sldMk cId="513557270" sldId="304"/>
            <ac:spMk id="10" creationId="{BD71B7C5-0037-F737-6A6B-A78E467542C3}"/>
          </ac:spMkLst>
        </pc:spChg>
        <pc:spChg chg="del">
          <ac:chgData name="#LUKE ENG PENG KEE#" userId="7d402fb6-b09d-4b98-8f71-ea2304c287c9" providerId="ADAL" clId="{2C02BE4F-32DD-4998-AB35-E26B35D80792}" dt="2025-03-10T07:36:39.840" v="415" actId="478"/>
          <ac:spMkLst>
            <pc:docMk/>
            <pc:sldMk cId="513557270" sldId="304"/>
            <ac:spMk id="11" creationId="{75B2CE6B-BF7F-F8D1-5C8F-EF02FAFCD711}"/>
          </ac:spMkLst>
        </pc:spChg>
        <pc:spChg chg="del mod">
          <ac:chgData name="#LUKE ENG PENG KEE#" userId="7d402fb6-b09d-4b98-8f71-ea2304c287c9" providerId="ADAL" clId="{2C02BE4F-32DD-4998-AB35-E26B35D80792}" dt="2025-03-10T07:49:49.421" v="602" actId="478"/>
          <ac:spMkLst>
            <pc:docMk/>
            <pc:sldMk cId="513557270" sldId="304"/>
            <ac:spMk id="12" creationId="{56C703FA-DD37-68BE-5455-5E60BD14556C}"/>
          </ac:spMkLst>
        </pc:spChg>
        <pc:spChg chg="add mod ord">
          <ac:chgData name="#LUKE ENG PENG KEE#" userId="7d402fb6-b09d-4b98-8f71-ea2304c287c9" providerId="ADAL" clId="{2C02BE4F-32DD-4998-AB35-E26B35D80792}" dt="2025-03-10T07:11:29.493" v="373" actId="1076"/>
          <ac:spMkLst>
            <pc:docMk/>
            <pc:sldMk cId="513557270" sldId="304"/>
            <ac:spMk id="13" creationId="{D1BACD05-69A6-CB2E-5D05-DCDB0DEBA795}"/>
          </ac:spMkLst>
        </pc:spChg>
        <pc:spChg chg="add del mod">
          <ac:chgData name="#LUKE ENG PENG KEE#" userId="7d402fb6-b09d-4b98-8f71-ea2304c287c9" providerId="ADAL" clId="{2C02BE4F-32DD-4998-AB35-E26B35D80792}" dt="2025-03-10T07:11:19.508" v="371" actId="478"/>
          <ac:spMkLst>
            <pc:docMk/>
            <pc:sldMk cId="513557270" sldId="304"/>
            <ac:spMk id="15" creationId="{990A61EC-2E43-5254-8613-2696EF6D3550}"/>
          </ac:spMkLst>
        </pc:spChg>
        <pc:spChg chg="add del mod">
          <ac:chgData name="#LUKE ENG PENG KEE#" userId="7d402fb6-b09d-4b98-8f71-ea2304c287c9" providerId="ADAL" clId="{2C02BE4F-32DD-4998-AB35-E26B35D80792}" dt="2025-03-10T07:41:37.056" v="448" actId="478"/>
          <ac:spMkLst>
            <pc:docMk/>
            <pc:sldMk cId="513557270" sldId="304"/>
            <ac:spMk id="17" creationId="{49A230F4-E2E4-3BBF-93CB-CD1256112B35}"/>
          </ac:spMkLst>
        </pc:spChg>
        <pc:spChg chg="add mod">
          <ac:chgData name="#LUKE ENG PENG KEE#" userId="7d402fb6-b09d-4b98-8f71-ea2304c287c9" providerId="ADAL" clId="{2C02BE4F-32DD-4998-AB35-E26B35D80792}" dt="2025-03-10T07:54:16.458" v="713" actId="14100"/>
          <ac:spMkLst>
            <pc:docMk/>
            <pc:sldMk cId="513557270" sldId="304"/>
            <ac:spMk id="18" creationId="{1B44AEA5-2B09-3E0D-BCCD-FDE646198C84}"/>
          </ac:spMkLst>
        </pc:spChg>
        <pc:spChg chg="add del mod">
          <ac:chgData name="#LUKE ENG PENG KEE#" userId="7d402fb6-b09d-4b98-8f71-ea2304c287c9" providerId="ADAL" clId="{2C02BE4F-32DD-4998-AB35-E26B35D80792}" dt="2025-03-10T07:54:21.070" v="715" actId="478"/>
          <ac:spMkLst>
            <pc:docMk/>
            <pc:sldMk cId="513557270" sldId="304"/>
            <ac:spMk id="19" creationId="{5334EB74-9DA0-C314-8665-CC5730C73562}"/>
          </ac:spMkLst>
        </pc:spChg>
        <pc:spChg chg="add mod">
          <ac:chgData name="#LUKE ENG PENG KEE#" userId="7d402fb6-b09d-4b98-8f71-ea2304c287c9" providerId="ADAL" clId="{2C02BE4F-32DD-4998-AB35-E26B35D80792}" dt="2025-03-10T07:54:41.741" v="718" actId="208"/>
          <ac:spMkLst>
            <pc:docMk/>
            <pc:sldMk cId="513557270" sldId="304"/>
            <ac:spMk id="20" creationId="{341C324D-518F-2074-8276-58BC51228064}"/>
          </ac:spMkLst>
        </pc:spChg>
        <pc:spChg chg="add mod">
          <ac:chgData name="#LUKE ENG PENG KEE#" userId="7d402fb6-b09d-4b98-8f71-ea2304c287c9" providerId="ADAL" clId="{2C02BE4F-32DD-4998-AB35-E26B35D80792}" dt="2025-03-10T07:56:14.410" v="773" actId="208"/>
          <ac:spMkLst>
            <pc:docMk/>
            <pc:sldMk cId="513557270" sldId="304"/>
            <ac:spMk id="21" creationId="{D6EF43C3-9BEA-8884-7258-B09132655303}"/>
          </ac:spMkLst>
        </pc:spChg>
        <pc:spChg chg="add mod">
          <ac:chgData name="#LUKE ENG PENG KEE#" userId="7d402fb6-b09d-4b98-8f71-ea2304c287c9" providerId="ADAL" clId="{2C02BE4F-32DD-4998-AB35-E26B35D80792}" dt="2025-03-10T07:59:06.623" v="953" actId="208"/>
          <ac:spMkLst>
            <pc:docMk/>
            <pc:sldMk cId="513557270" sldId="304"/>
            <ac:spMk id="22" creationId="{67819546-42D4-E911-0C1E-2330DBAB5AF3}"/>
          </ac:spMkLst>
        </pc:spChg>
        <pc:spChg chg="mod">
          <ac:chgData name="#LUKE ENG PENG KEE#" userId="7d402fb6-b09d-4b98-8f71-ea2304c287c9" providerId="ADAL" clId="{2C02BE4F-32DD-4998-AB35-E26B35D80792}" dt="2025-03-10T07:37:06.681" v="434" actId="14100"/>
          <ac:spMkLst>
            <pc:docMk/>
            <pc:sldMk cId="513557270" sldId="304"/>
            <ac:spMk id="3515" creationId="{154479D3-A5AE-80A8-6A14-C10462E880B2}"/>
          </ac:spMkLst>
        </pc:spChg>
        <pc:picChg chg="del">
          <ac:chgData name="#LUKE ENG PENG KEE#" userId="7d402fb6-b09d-4b98-8f71-ea2304c287c9" providerId="ADAL" clId="{2C02BE4F-32DD-4998-AB35-E26B35D80792}" dt="2025-03-10T07:04:51.033" v="305" actId="478"/>
          <ac:picMkLst>
            <pc:docMk/>
            <pc:sldMk cId="513557270" sldId="304"/>
            <ac:picMk id="16" creationId="{81FB524F-CD85-A8E3-E57A-7F8F8DB37ECE}"/>
          </ac:picMkLst>
        </pc:picChg>
        <pc:picChg chg="add mod">
          <ac:chgData name="#LUKE ENG PENG KEE#" userId="7d402fb6-b09d-4b98-8f71-ea2304c287c9" providerId="ADAL" clId="{2C02BE4F-32DD-4998-AB35-E26B35D80792}" dt="2025-03-10T08:00:03.342" v="959" actId="1076"/>
          <ac:picMkLst>
            <pc:docMk/>
            <pc:sldMk cId="513557270" sldId="304"/>
            <ac:picMk id="1026" creationId="{8E900FB8-AE63-5CEB-3091-DE14CF638C77}"/>
          </ac:picMkLst>
        </pc:picChg>
      </pc:sldChg>
      <pc:sldChg chg="del">
        <pc:chgData name="#LUKE ENG PENG KEE#" userId="7d402fb6-b09d-4b98-8f71-ea2304c287c9" providerId="ADAL" clId="{2C02BE4F-32DD-4998-AB35-E26B35D80792}" dt="2025-03-10T08:52:30.637" v="1756" actId="47"/>
        <pc:sldMkLst>
          <pc:docMk/>
          <pc:sldMk cId="1087330142" sldId="305"/>
        </pc:sldMkLst>
      </pc:sldChg>
      <pc:sldChg chg="del">
        <pc:chgData name="#LUKE ENG PENG KEE#" userId="7d402fb6-b09d-4b98-8f71-ea2304c287c9" providerId="ADAL" clId="{2C02BE4F-32DD-4998-AB35-E26B35D80792}" dt="2025-03-10T08:52:30.637" v="1756" actId="47"/>
        <pc:sldMkLst>
          <pc:docMk/>
          <pc:sldMk cId="3362369165" sldId="311"/>
        </pc:sldMkLst>
      </pc:sldChg>
      <pc:sldChg chg="del">
        <pc:chgData name="#LUKE ENG PENG KEE#" userId="7d402fb6-b09d-4b98-8f71-ea2304c287c9" providerId="ADAL" clId="{2C02BE4F-32DD-4998-AB35-E26B35D80792}" dt="2025-03-10T06:58:44.569" v="225" actId="47"/>
        <pc:sldMkLst>
          <pc:docMk/>
          <pc:sldMk cId="3745523877" sldId="314"/>
        </pc:sldMkLst>
      </pc:sldChg>
      <pc:sldChg chg="del">
        <pc:chgData name="#LUKE ENG PENG KEE#" userId="7d402fb6-b09d-4b98-8f71-ea2304c287c9" providerId="ADAL" clId="{2C02BE4F-32DD-4998-AB35-E26B35D80792}" dt="2025-03-10T06:58:44.569" v="225" actId="47"/>
        <pc:sldMkLst>
          <pc:docMk/>
          <pc:sldMk cId="2494430133" sldId="315"/>
        </pc:sldMkLst>
      </pc:sldChg>
      <pc:sldChg chg="del">
        <pc:chgData name="#LUKE ENG PENG KEE#" userId="7d402fb6-b09d-4b98-8f71-ea2304c287c9" providerId="ADAL" clId="{2C02BE4F-32DD-4998-AB35-E26B35D80792}" dt="2025-03-10T06:58:44.569" v="225" actId="47"/>
        <pc:sldMkLst>
          <pc:docMk/>
          <pc:sldMk cId="2421738873" sldId="316"/>
        </pc:sldMkLst>
      </pc:sldChg>
      <pc:sldChg chg="del">
        <pc:chgData name="#LUKE ENG PENG KEE#" userId="7d402fb6-b09d-4b98-8f71-ea2304c287c9" providerId="ADAL" clId="{2C02BE4F-32DD-4998-AB35-E26B35D80792}" dt="2025-03-10T08:52:30.637" v="1756" actId="47"/>
        <pc:sldMkLst>
          <pc:docMk/>
          <pc:sldMk cId="3994764144" sldId="317"/>
        </pc:sldMkLst>
      </pc:sldChg>
      <pc:sldChg chg="del">
        <pc:chgData name="#LUKE ENG PENG KEE#" userId="7d402fb6-b09d-4b98-8f71-ea2304c287c9" providerId="ADAL" clId="{2C02BE4F-32DD-4998-AB35-E26B35D80792}" dt="2025-03-10T08:52:30.637" v="1756" actId="47"/>
        <pc:sldMkLst>
          <pc:docMk/>
          <pc:sldMk cId="2108335482" sldId="318"/>
        </pc:sldMkLst>
      </pc:sldChg>
      <pc:sldChg chg="del">
        <pc:chgData name="#LUKE ENG PENG KEE#" userId="7d402fb6-b09d-4b98-8f71-ea2304c287c9" providerId="ADAL" clId="{2C02BE4F-32DD-4998-AB35-E26B35D80792}" dt="2025-03-10T08:52:30.637" v="1756" actId="47"/>
        <pc:sldMkLst>
          <pc:docMk/>
          <pc:sldMk cId="2017545043" sldId="319"/>
        </pc:sldMkLst>
      </pc:sldChg>
      <pc:sldChg chg="del">
        <pc:chgData name="#LUKE ENG PENG KEE#" userId="7d402fb6-b09d-4b98-8f71-ea2304c287c9" providerId="ADAL" clId="{2C02BE4F-32DD-4998-AB35-E26B35D80792}" dt="2025-03-10T08:52:30.637" v="1756" actId="47"/>
        <pc:sldMkLst>
          <pc:docMk/>
          <pc:sldMk cId="1086087638" sldId="322"/>
        </pc:sldMkLst>
      </pc:sldChg>
      <pc:sldChg chg="del">
        <pc:chgData name="#LUKE ENG PENG KEE#" userId="7d402fb6-b09d-4b98-8f71-ea2304c287c9" providerId="ADAL" clId="{2C02BE4F-32DD-4998-AB35-E26B35D80792}" dt="2025-03-10T08:52:30.637" v="1756" actId="47"/>
        <pc:sldMkLst>
          <pc:docMk/>
          <pc:sldMk cId="3102245789" sldId="323"/>
        </pc:sldMkLst>
      </pc:sldChg>
      <pc:sldChg chg="del">
        <pc:chgData name="#LUKE ENG PENG KEE#" userId="7d402fb6-b09d-4b98-8f71-ea2304c287c9" providerId="ADAL" clId="{2C02BE4F-32DD-4998-AB35-E26B35D80792}" dt="2025-03-10T08:52:30.637" v="1756" actId="47"/>
        <pc:sldMkLst>
          <pc:docMk/>
          <pc:sldMk cId="2235783107" sldId="324"/>
        </pc:sldMkLst>
      </pc:sldChg>
      <pc:sldChg chg="del">
        <pc:chgData name="#LUKE ENG PENG KEE#" userId="7d402fb6-b09d-4b98-8f71-ea2304c287c9" providerId="ADAL" clId="{2C02BE4F-32DD-4998-AB35-E26B35D80792}" dt="2025-03-10T08:52:30.637" v="1756" actId="47"/>
        <pc:sldMkLst>
          <pc:docMk/>
          <pc:sldMk cId="3617817060" sldId="326"/>
        </pc:sldMkLst>
      </pc:sldChg>
      <pc:sldChg chg="del">
        <pc:chgData name="#LUKE ENG PENG KEE#" userId="7d402fb6-b09d-4b98-8f71-ea2304c287c9" providerId="ADAL" clId="{2C02BE4F-32DD-4998-AB35-E26B35D80792}" dt="2025-03-10T08:52:30.637" v="1756" actId="47"/>
        <pc:sldMkLst>
          <pc:docMk/>
          <pc:sldMk cId="2171290757" sldId="327"/>
        </pc:sldMkLst>
      </pc:sldChg>
      <pc:sldChg chg="delSp modSp mod">
        <pc:chgData name="#LUKE ENG PENG KEE#" userId="7d402fb6-b09d-4b98-8f71-ea2304c287c9" providerId="ADAL" clId="{2C02BE4F-32DD-4998-AB35-E26B35D80792}" dt="2025-03-10T08:12:06.186" v="1568" actId="20577"/>
        <pc:sldMkLst>
          <pc:docMk/>
          <pc:sldMk cId="1541047407" sldId="328"/>
        </pc:sldMkLst>
        <pc:spChg chg="del">
          <ac:chgData name="#LUKE ENG PENG KEE#" userId="7d402fb6-b09d-4b98-8f71-ea2304c287c9" providerId="ADAL" clId="{2C02BE4F-32DD-4998-AB35-E26B35D80792}" dt="2025-03-10T07:00:15.935" v="253" actId="478"/>
          <ac:spMkLst>
            <pc:docMk/>
            <pc:sldMk cId="1541047407" sldId="328"/>
            <ac:spMk id="3" creationId="{163E9795-BFAB-267E-DEA4-A49B95918C9B}"/>
          </ac:spMkLst>
        </pc:spChg>
        <pc:spChg chg="mod">
          <ac:chgData name="#LUKE ENG PENG KEE#" userId="7d402fb6-b09d-4b98-8f71-ea2304c287c9" providerId="ADAL" clId="{2C02BE4F-32DD-4998-AB35-E26B35D80792}" dt="2025-03-10T08:12:06.186" v="1568" actId="20577"/>
          <ac:spMkLst>
            <pc:docMk/>
            <pc:sldMk cId="1541047407" sldId="328"/>
            <ac:spMk id="2156" creationId="{C1C4153A-4960-0540-0C94-0CE6C80ED3B6}"/>
          </ac:spMkLst>
        </pc:spChg>
      </pc:sldChg>
      <pc:sldChg chg="del">
        <pc:chgData name="#LUKE ENG PENG KEE#" userId="7d402fb6-b09d-4b98-8f71-ea2304c287c9" providerId="ADAL" clId="{2C02BE4F-32DD-4998-AB35-E26B35D80792}" dt="2025-03-10T08:52:30.637" v="1756" actId="47"/>
        <pc:sldMkLst>
          <pc:docMk/>
          <pc:sldMk cId="3101450852" sldId="329"/>
        </pc:sldMkLst>
      </pc:sldChg>
      <pc:sldChg chg="del">
        <pc:chgData name="#LUKE ENG PENG KEE#" userId="7d402fb6-b09d-4b98-8f71-ea2304c287c9" providerId="ADAL" clId="{2C02BE4F-32DD-4998-AB35-E26B35D80792}" dt="2025-03-10T08:52:30.637" v="1756" actId="47"/>
        <pc:sldMkLst>
          <pc:docMk/>
          <pc:sldMk cId="3787255069" sldId="330"/>
        </pc:sldMkLst>
      </pc:sldChg>
      <pc:sldChg chg="addSp delSp modSp add mod ord">
        <pc:chgData name="#LUKE ENG PENG KEE#" userId="7d402fb6-b09d-4b98-8f71-ea2304c287c9" providerId="ADAL" clId="{2C02BE4F-32DD-4998-AB35-E26B35D80792}" dt="2025-03-10T08:06:36.222" v="1406" actId="207"/>
        <pc:sldMkLst>
          <pc:docMk/>
          <pc:sldMk cId="52746257" sldId="331"/>
        </pc:sldMkLst>
        <pc:spChg chg="mod">
          <ac:chgData name="#LUKE ENG PENG KEE#" userId="7d402fb6-b09d-4b98-8f71-ea2304c287c9" providerId="ADAL" clId="{2C02BE4F-32DD-4998-AB35-E26B35D80792}" dt="2025-03-10T08:06:30.660" v="1405" actId="20577"/>
          <ac:spMkLst>
            <pc:docMk/>
            <pc:sldMk cId="52746257" sldId="331"/>
            <ac:spMk id="4" creationId="{F02B63CF-C665-92F3-547F-A4C3654875E3}"/>
          </ac:spMkLst>
        </pc:spChg>
        <pc:spChg chg="mod">
          <ac:chgData name="#LUKE ENG PENG KEE#" userId="7d402fb6-b09d-4b98-8f71-ea2304c287c9" providerId="ADAL" clId="{2C02BE4F-32DD-4998-AB35-E26B35D80792}" dt="2025-03-10T08:06:36.222" v="1406" actId="207"/>
          <ac:spMkLst>
            <pc:docMk/>
            <pc:sldMk cId="52746257" sldId="331"/>
            <ac:spMk id="9" creationId="{7EFF90C8-4630-F39F-8D73-93F33265DF6F}"/>
          </ac:spMkLst>
        </pc:spChg>
        <pc:spChg chg="mod">
          <ac:chgData name="#LUKE ENG PENG KEE#" userId="7d402fb6-b09d-4b98-8f71-ea2304c287c9" providerId="ADAL" clId="{2C02BE4F-32DD-4998-AB35-E26B35D80792}" dt="2025-03-10T08:01:05.760" v="967" actId="1076"/>
          <ac:spMkLst>
            <pc:docMk/>
            <pc:sldMk cId="52746257" sldId="331"/>
            <ac:spMk id="13" creationId="{88ED20E3-800D-6819-295D-3AA1C89DBB10}"/>
          </ac:spMkLst>
        </pc:spChg>
        <pc:spChg chg="mod">
          <ac:chgData name="#LUKE ENG PENG KEE#" userId="7d402fb6-b09d-4b98-8f71-ea2304c287c9" providerId="ADAL" clId="{2C02BE4F-32DD-4998-AB35-E26B35D80792}" dt="2025-03-10T08:03:04.851" v="1147" actId="14100"/>
          <ac:spMkLst>
            <pc:docMk/>
            <pc:sldMk cId="52746257" sldId="331"/>
            <ac:spMk id="18" creationId="{F3BC209F-01BA-BC01-9F8B-DAD616F0EC1E}"/>
          </ac:spMkLst>
        </pc:spChg>
        <pc:spChg chg="mod">
          <ac:chgData name="#LUKE ENG PENG KEE#" userId="7d402fb6-b09d-4b98-8f71-ea2304c287c9" providerId="ADAL" clId="{2C02BE4F-32DD-4998-AB35-E26B35D80792}" dt="2025-03-10T08:04:49.518" v="1205" actId="14100"/>
          <ac:spMkLst>
            <pc:docMk/>
            <pc:sldMk cId="52746257" sldId="331"/>
            <ac:spMk id="20" creationId="{5E3A8F7C-AEA6-3CA1-5754-51596F0A106B}"/>
          </ac:spMkLst>
        </pc:spChg>
        <pc:spChg chg="add del mod">
          <ac:chgData name="#LUKE ENG PENG KEE#" userId="7d402fb6-b09d-4b98-8f71-ea2304c287c9" providerId="ADAL" clId="{2C02BE4F-32DD-4998-AB35-E26B35D80792}" dt="2025-03-10T08:04:15.186" v="1198" actId="14100"/>
          <ac:spMkLst>
            <pc:docMk/>
            <pc:sldMk cId="52746257" sldId="331"/>
            <ac:spMk id="21" creationId="{3627EEBF-B7E4-2657-78F6-3C2A0E826083}"/>
          </ac:spMkLst>
        </pc:spChg>
        <pc:spChg chg="add del">
          <ac:chgData name="#LUKE ENG PENG KEE#" userId="7d402fb6-b09d-4b98-8f71-ea2304c287c9" providerId="ADAL" clId="{2C02BE4F-32DD-4998-AB35-E26B35D80792}" dt="2025-03-10T08:04:35.692" v="1203" actId="478"/>
          <ac:spMkLst>
            <pc:docMk/>
            <pc:sldMk cId="52746257" sldId="331"/>
            <ac:spMk id="22" creationId="{B7D486E5-7033-970B-32A5-7499FA84CC8F}"/>
          </ac:spMkLst>
        </pc:spChg>
        <pc:spChg chg="mod">
          <ac:chgData name="#LUKE ENG PENG KEE#" userId="7d402fb6-b09d-4b98-8f71-ea2304c287c9" providerId="ADAL" clId="{2C02BE4F-32DD-4998-AB35-E26B35D80792}" dt="2025-03-10T08:01:33.885" v="1009" actId="20577"/>
          <ac:spMkLst>
            <pc:docMk/>
            <pc:sldMk cId="52746257" sldId="331"/>
            <ac:spMk id="3515" creationId="{0C02973B-C7F4-D5D0-AF45-DB987B87F3FD}"/>
          </ac:spMkLst>
        </pc:spChg>
        <pc:picChg chg="del">
          <ac:chgData name="#LUKE ENG PENG KEE#" userId="7d402fb6-b09d-4b98-8f71-ea2304c287c9" providerId="ADAL" clId="{2C02BE4F-32DD-4998-AB35-E26B35D80792}" dt="2025-03-10T08:01:07.689" v="968" actId="478"/>
          <ac:picMkLst>
            <pc:docMk/>
            <pc:sldMk cId="52746257" sldId="331"/>
            <ac:picMk id="1026" creationId="{E784656D-9E8E-EB60-482A-57FFCF505BDC}"/>
          </ac:picMkLst>
        </pc:picChg>
      </pc:sldChg>
      <pc:sldChg chg="modSp add mod ord">
        <pc:chgData name="#LUKE ENG PENG KEE#" userId="7d402fb6-b09d-4b98-8f71-ea2304c287c9" providerId="ADAL" clId="{2C02BE4F-32DD-4998-AB35-E26B35D80792}" dt="2025-03-10T08:07:06.102" v="1448"/>
        <pc:sldMkLst>
          <pc:docMk/>
          <pc:sldMk cId="3597044886" sldId="332"/>
        </pc:sldMkLst>
        <pc:spChg chg="mod">
          <ac:chgData name="#LUKE ENG PENG KEE#" userId="7d402fb6-b09d-4b98-8f71-ea2304c287c9" providerId="ADAL" clId="{2C02BE4F-32DD-4998-AB35-E26B35D80792}" dt="2025-03-10T08:07:03.402" v="1446" actId="20577"/>
          <ac:spMkLst>
            <pc:docMk/>
            <pc:sldMk cId="3597044886" sldId="332"/>
            <ac:spMk id="5" creationId="{9B99A503-F6D5-E444-6479-FC9833C31A44}"/>
          </ac:spMkLst>
        </pc:spChg>
      </pc:sldChg>
      <pc:sldChg chg="addSp delSp modSp add mod ord">
        <pc:chgData name="#LUKE ENG PENG KEE#" userId="7d402fb6-b09d-4b98-8f71-ea2304c287c9" providerId="ADAL" clId="{2C02BE4F-32DD-4998-AB35-E26B35D80792}" dt="2025-03-10T09:29:28.253" v="2048" actId="20577"/>
        <pc:sldMkLst>
          <pc:docMk/>
          <pc:sldMk cId="2908161221" sldId="333"/>
        </pc:sldMkLst>
        <pc:spChg chg="add del">
          <ac:chgData name="#LUKE ENG PENG KEE#" userId="7d402fb6-b09d-4b98-8f71-ea2304c287c9" providerId="ADAL" clId="{2C02BE4F-32DD-4998-AB35-E26B35D80792}" dt="2025-03-10T08:11:20.069" v="1509" actId="22"/>
          <ac:spMkLst>
            <pc:docMk/>
            <pc:sldMk cId="2908161221" sldId="333"/>
            <ac:spMk id="3" creationId="{78BADB87-8FF5-4BD3-6EF3-4DB993487F80}"/>
          </ac:spMkLst>
        </pc:spChg>
        <pc:spChg chg="mod">
          <ac:chgData name="#LUKE ENG PENG KEE#" userId="7d402fb6-b09d-4b98-8f71-ea2304c287c9" providerId="ADAL" clId="{2C02BE4F-32DD-4998-AB35-E26B35D80792}" dt="2025-03-10T08:07:46.043" v="1470" actId="20577"/>
          <ac:spMkLst>
            <pc:docMk/>
            <pc:sldMk cId="2908161221" sldId="333"/>
            <ac:spMk id="4" creationId="{BE43AA9E-5792-8703-180C-DB24A19EF4C6}"/>
          </ac:spMkLst>
        </pc:spChg>
        <pc:spChg chg="add">
          <ac:chgData name="#LUKE ENG PENG KEE#" userId="7d402fb6-b09d-4b98-8f71-ea2304c287c9" providerId="ADAL" clId="{2C02BE4F-32DD-4998-AB35-E26B35D80792}" dt="2025-03-10T08:40:13.237" v="1720"/>
          <ac:spMkLst>
            <pc:docMk/>
            <pc:sldMk cId="2908161221" sldId="333"/>
            <ac:spMk id="5" creationId="{53DBCAB4-DE22-269D-22BF-536C148D8449}"/>
          </ac:spMkLst>
        </pc:spChg>
        <pc:spChg chg="add">
          <ac:chgData name="#LUKE ENG PENG KEE#" userId="7d402fb6-b09d-4b98-8f71-ea2304c287c9" providerId="ADAL" clId="{2C02BE4F-32DD-4998-AB35-E26B35D80792}" dt="2025-03-10T08:40:16.205" v="1721"/>
          <ac:spMkLst>
            <pc:docMk/>
            <pc:sldMk cId="2908161221" sldId="333"/>
            <ac:spMk id="6" creationId="{EBA96852-285B-FCFD-5703-400C5B4898D9}"/>
          </ac:spMkLst>
        </pc:spChg>
        <pc:spChg chg="add mod">
          <ac:chgData name="#LUKE ENG PENG KEE#" userId="7d402fb6-b09d-4b98-8f71-ea2304c287c9" providerId="ADAL" clId="{2C02BE4F-32DD-4998-AB35-E26B35D80792}" dt="2025-03-10T08:51:41.181" v="1752" actId="1076"/>
          <ac:spMkLst>
            <pc:docMk/>
            <pc:sldMk cId="2908161221" sldId="333"/>
            <ac:spMk id="7" creationId="{B1FEF976-11FE-6424-F1C2-119F623C2819}"/>
          </ac:spMkLst>
        </pc:spChg>
        <pc:spChg chg="mod">
          <ac:chgData name="#LUKE ENG PENG KEE#" userId="7d402fb6-b09d-4b98-8f71-ea2304c287c9" providerId="ADAL" clId="{2C02BE4F-32DD-4998-AB35-E26B35D80792}" dt="2025-03-10T09:29:28.253" v="2048" actId="20577"/>
          <ac:spMkLst>
            <pc:docMk/>
            <pc:sldMk cId="2908161221" sldId="333"/>
            <ac:spMk id="9" creationId="{9E0164A6-CE0F-36C9-2614-91E13F6AD291}"/>
          </ac:spMkLst>
        </pc:spChg>
        <pc:spChg chg="mod">
          <ac:chgData name="#LUKE ENG PENG KEE#" userId="7d402fb6-b09d-4b98-8f71-ea2304c287c9" providerId="ADAL" clId="{2C02BE4F-32DD-4998-AB35-E26B35D80792}" dt="2025-03-10T08:12:30.102" v="1573" actId="2710"/>
          <ac:spMkLst>
            <pc:docMk/>
            <pc:sldMk cId="2908161221" sldId="333"/>
            <ac:spMk id="13" creationId="{58E34234-0DC2-3AB9-0E4A-D53FAD1B9838}"/>
          </ac:spMkLst>
        </pc:spChg>
        <pc:spChg chg="mod">
          <ac:chgData name="#LUKE ENG PENG KEE#" userId="7d402fb6-b09d-4b98-8f71-ea2304c287c9" providerId="ADAL" clId="{2C02BE4F-32DD-4998-AB35-E26B35D80792}" dt="2025-03-10T08:51:46.827" v="1753" actId="14100"/>
          <ac:spMkLst>
            <pc:docMk/>
            <pc:sldMk cId="2908161221" sldId="333"/>
            <ac:spMk id="18" creationId="{E3FA0C39-3387-AC17-D1E5-78D3F7DD82DC}"/>
          </ac:spMkLst>
        </pc:spChg>
        <pc:spChg chg="mod">
          <ac:chgData name="#LUKE ENG PENG KEE#" userId="7d402fb6-b09d-4b98-8f71-ea2304c287c9" providerId="ADAL" clId="{2C02BE4F-32DD-4998-AB35-E26B35D80792}" dt="2025-03-10T08:52:18.038" v="1755" actId="1076"/>
          <ac:spMkLst>
            <pc:docMk/>
            <pc:sldMk cId="2908161221" sldId="333"/>
            <ac:spMk id="20" creationId="{2ECCCA3F-E668-20FC-06FF-C7350306D2FB}"/>
          </ac:spMkLst>
        </pc:spChg>
        <pc:spChg chg="del mod">
          <ac:chgData name="#LUKE ENG PENG KEE#" userId="7d402fb6-b09d-4b98-8f71-ea2304c287c9" providerId="ADAL" clId="{2C02BE4F-32DD-4998-AB35-E26B35D80792}" dt="2025-03-10T08:42:16.222" v="1733" actId="478"/>
          <ac:spMkLst>
            <pc:docMk/>
            <pc:sldMk cId="2908161221" sldId="333"/>
            <ac:spMk id="21" creationId="{4025120F-75A6-421E-CB0F-23AC9D4DB849}"/>
          </ac:spMkLst>
        </pc:spChg>
        <pc:spChg chg="mod">
          <ac:chgData name="#LUKE ENG PENG KEE#" userId="7d402fb6-b09d-4b98-8f71-ea2304c287c9" providerId="ADAL" clId="{2C02BE4F-32DD-4998-AB35-E26B35D80792}" dt="2025-03-10T08:42:13.378" v="1732" actId="14100"/>
          <ac:spMkLst>
            <pc:docMk/>
            <pc:sldMk cId="2908161221" sldId="333"/>
            <ac:spMk id="22" creationId="{D074BAD4-5181-FC89-94BC-F691D90CC732}"/>
          </ac:spMkLst>
        </pc:spChg>
        <pc:spChg chg="mod">
          <ac:chgData name="#LUKE ENG PENG KEE#" userId="7d402fb6-b09d-4b98-8f71-ea2304c287c9" providerId="ADAL" clId="{2C02BE4F-32DD-4998-AB35-E26B35D80792}" dt="2025-03-10T08:11:31.420" v="1525" actId="5793"/>
          <ac:spMkLst>
            <pc:docMk/>
            <pc:sldMk cId="2908161221" sldId="333"/>
            <ac:spMk id="3515" creationId="{DD528264-7EBF-C1C5-CBED-5777AE5740EE}"/>
          </ac:spMkLst>
        </pc:spChg>
        <pc:picChg chg="del mod">
          <ac:chgData name="#LUKE ENG PENG KEE#" userId="7d402fb6-b09d-4b98-8f71-ea2304c287c9" providerId="ADAL" clId="{2C02BE4F-32DD-4998-AB35-E26B35D80792}" dt="2025-03-10T08:17:33.790" v="1587" actId="478"/>
          <ac:picMkLst>
            <pc:docMk/>
            <pc:sldMk cId="2908161221" sldId="333"/>
            <ac:picMk id="1026" creationId="{D8F38587-C376-8C4D-BA16-159880F544C2}"/>
          </ac:picMkLst>
        </pc:picChg>
        <pc:picChg chg="add mod">
          <ac:chgData name="#LUKE ENG PENG KEE#" userId="7d402fb6-b09d-4b98-8f71-ea2304c287c9" providerId="ADAL" clId="{2C02BE4F-32DD-4998-AB35-E26B35D80792}" dt="2025-03-10T08:17:32.112" v="1586" actId="167"/>
          <ac:picMkLst>
            <pc:docMk/>
            <pc:sldMk cId="2908161221" sldId="333"/>
            <ac:picMk id="2050" creationId="{CACF7219-1B52-8A5E-0DD9-0F94FB6BB1B1}"/>
          </ac:picMkLst>
        </pc:picChg>
      </pc:sldChg>
      <pc:sldChg chg="modSp add mod ord">
        <pc:chgData name="#LUKE ENG PENG KEE#" userId="7d402fb6-b09d-4b98-8f71-ea2304c287c9" providerId="ADAL" clId="{2C02BE4F-32DD-4998-AB35-E26B35D80792}" dt="2025-03-10T08:12:09.984" v="1570" actId="20577"/>
        <pc:sldMkLst>
          <pc:docMk/>
          <pc:sldMk cId="2717615567" sldId="334"/>
        </pc:sldMkLst>
        <pc:spChg chg="mod">
          <ac:chgData name="#LUKE ENG PENG KEE#" userId="7d402fb6-b09d-4b98-8f71-ea2304c287c9" providerId="ADAL" clId="{2C02BE4F-32DD-4998-AB35-E26B35D80792}" dt="2025-03-10T08:12:09.984" v="1570" actId="20577"/>
          <ac:spMkLst>
            <pc:docMk/>
            <pc:sldMk cId="2717615567" sldId="334"/>
            <ac:spMk id="2156" creationId="{34FC2F8F-AA7F-CC48-CB30-3263940F285A}"/>
          </ac:spMkLst>
        </pc:spChg>
      </pc:sldChg>
      <pc:sldChg chg="addSp delSp modSp add mod ord">
        <pc:chgData name="#LUKE ENG PENG KEE#" userId="7d402fb6-b09d-4b98-8f71-ea2304c287c9" providerId="ADAL" clId="{2C02BE4F-32DD-4998-AB35-E26B35D80792}" dt="2025-03-10T08:20:31.242" v="1652" actId="20577"/>
        <pc:sldMkLst>
          <pc:docMk/>
          <pc:sldMk cId="1537824023" sldId="335"/>
        </pc:sldMkLst>
        <pc:spChg chg="del">
          <ac:chgData name="#LUKE ENG PENG KEE#" userId="7d402fb6-b09d-4b98-8f71-ea2304c287c9" providerId="ADAL" clId="{2C02BE4F-32DD-4998-AB35-E26B35D80792}" dt="2025-03-10T08:19:30.217" v="1591" actId="478"/>
          <ac:spMkLst>
            <pc:docMk/>
            <pc:sldMk cId="1537824023" sldId="335"/>
            <ac:spMk id="2" creationId="{4D3694B1-3098-DA6E-2218-07CC58BE6506}"/>
          </ac:spMkLst>
        </pc:spChg>
        <pc:spChg chg="del">
          <ac:chgData name="#LUKE ENG PENG KEE#" userId="7d402fb6-b09d-4b98-8f71-ea2304c287c9" providerId="ADAL" clId="{2C02BE4F-32DD-4998-AB35-E26B35D80792}" dt="2025-03-10T08:19:30.217" v="1591" actId="478"/>
          <ac:spMkLst>
            <pc:docMk/>
            <pc:sldMk cId="1537824023" sldId="335"/>
            <ac:spMk id="3" creationId="{667D4844-AF2C-D6AF-4D6D-51A419E61344}"/>
          </ac:spMkLst>
        </pc:spChg>
        <pc:spChg chg="mod">
          <ac:chgData name="#LUKE ENG PENG KEE#" userId="7d402fb6-b09d-4b98-8f71-ea2304c287c9" providerId="ADAL" clId="{2C02BE4F-32DD-4998-AB35-E26B35D80792}" dt="2025-03-10T08:20:31.242" v="1652" actId="20577"/>
          <ac:spMkLst>
            <pc:docMk/>
            <pc:sldMk cId="1537824023" sldId="335"/>
            <ac:spMk id="4" creationId="{89F5D531-05CA-5B96-19A3-F00F94B954A3}"/>
          </ac:spMkLst>
        </pc:spChg>
        <pc:spChg chg="del">
          <ac:chgData name="#LUKE ENG PENG KEE#" userId="7d402fb6-b09d-4b98-8f71-ea2304c287c9" providerId="ADAL" clId="{2C02BE4F-32DD-4998-AB35-E26B35D80792}" dt="2025-03-10T08:19:30.217" v="1591" actId="478"/>
          <ac:spMkLst>
            <pc:docMk/>
            <pc:sldMk cId="1537824023" sldId="335"/>
            <ac:spMk id="5" creationId="{B7443949-9A18-2A65-E691-8500889F862D}"/>
          </ac:spMkLst>
        </pc:spChg>
        <pc:spChg chg="mod">
          <ac:chgData name="#LUKE ENG PENG KEE#" userId="7d402fb6-b09d-4b98-8f71-ea2304c287c9" providerId="ADAL" clId="{2C02BE4F-32DD-4998-AB35-E26B35D80792}" dt="2025-03-10T08:20:26" v="1632" actId="20577"/>
          <ac:spMkLst>
            <pc:docMk/>
            <pc:sldMk cId="1537824023" sldId="335"/>
            <ac:spMk id="3515" creationId="{69B6CED5-AD17-7210-2AD2-F1CCFE3A1276}"/>
          </ac:spMkLst>
        </pc:spChg>
        <pc:picChg chg="add mod">
          <ac:chgData name="#LUKE ENG PENG KEE#" userId="7d402fb6-b09d-4b98-8f71-ea2304c287c9" providerId="ADAL" clId="{2C02BE4F-32DD-4998-AB35-E26B35D80792}" dt="2025-03-10T08:20:13.196" v="1596" actId="1076"/>
          <ac:picMkLst>
            <pc:docMk/>
            <pc:sldMk cId="1537824023" sldId="335"/>
            <ac:picMk id="3074" creationId="{B3669583-B112-7CC5-64A8-3B10A2E7B8E8}"/>
          </ac:picMkLst>
        </pc:picChg>
      </pc:sldChg>
      <pc:sldChg chg="del">
        <pc:chgData name="#LUKE ENG PENG KEE#" userId="7d402fb6-b09d-4b98-8f71-ea2304c287c9" providerId="ADAL" clId="{2C02BE4F-32DD-4998-AB35-E26B35D80792}" dt="2025-03-10T08:52:30.637" v="1756" actId="47"/>
        <pc:sldMkLst>
          <pc:docMk/>
          <pc:sldMk cId="2126696382" sldId="336"/>
        </pc:sldMkLst>
      </pc:sldChg>
      <pc:sldChg chg="addSp delSp modSp add mod">
        <pc:chgData name="#LUKE ENG PENG KEE#" userId="7d402fb6-b09d-4b98-8f71-ea2304c287c9" providerId="ADAL" clId="{2C02BE4F-32DD-4998-AB35-E26B35D80792}" dt="2025-03-10T09:30:14.699" v="2052" actId="14100"/>
        <pc:sldMkLst>
          <pc:docMk/>
          <pc:sldMk cId="3096268539" sldId="336"/>
        </pc:sldMkLst>
        <pc:graphicFrameChg chg="add mod">
          <ac:chgData name="#LUKE ENG PENG KEE#" userId="7d402fb6-b09d-4b98-8f71-ea2304c287c9" providerId="ADAL" clId="{2C02BE4F-32DD-4998-AB35-E26B35D80792}" dt="2025-03-10T09:21:01.968" v="1912"/>
          <ac:graphicFrameMkLst>
            <pc:docMk/>
            <pc:sldMk cId="3096268539" sldId="336"/>
            <ac:graphicFrameMk id="2" creationId="{DE1BB687-D24C-1422-49EE-7A15147B6BB4}"/>
          </ac:graphicFrameMkLst>
        </pc:graphicFrameChg>
        <pc:graphicFrameChg chg="add mod">
          <ac:chgData name="#LUKE ENG PENG KEE#" userId="7d402fb6-b09d-4b98-8f71-ea2304c287c9" providerId="ADAL" clId="{2C02BE4F-32DD-4998-AB35-E26B35D80792}" dt="2025-03-10T09:21:01.968" v="1912"/>
          <ac:graphicFrameMkLst>
            <pc:docMk/>
            <pc:sldMk cId="3096268539" sldId="336"/>
            <ac:graphicFrameMk id="3" creationId="{8405FB49-8524-3BF2-B330-0728F5C35A42}"/>
          </ac:graphicFrameMkLst>
        </pc:graphicFrameChg>
        <pc:graphicFrameChg chg="add mod">
          <ac:chgData name="#LUKE ENG PENG KEE#" userId="7d402fb6-b09d-4b98-8f71-ea2304c287c9" providerId="ADAL" clId="{2C02BE4F-32DD-4998-AB35-E26B35D80792}" dt="2025-03-10T09:21:01.968" v="1912"/>
          <ac:graphicFrameMkLst>
            <pc:docMk/>
            <pc:sldMk cId="3096268539" sldId="336"/>
            <ac:graphicFrameMk id="5" creationId="{CCD74D6F-511C-0862-2D0A-9CFA3796535A}"/>
          </ac:graphicFrameMkLst>
        </pc:graphicFrameChg>
        <pc:graphicFrameChg chg="add mod">
          <ac:chgData name="#LUKE ENG PENG KEE#" userId="7d402fb6-b09d-4b98-8f71-ea2304c287c9" providerId="ADAL" clId="{2C02BE4F-32DD-4998-AB35-E26B35D80792}" dt="2025-03-10T09:21:01.968" v="1912"/>
          <ac:graphicFrameMkLst>
            <pc:docMk/>
            <pc:sldMk cId="3096268539" sldId="336"/>
            <ac:graphicFrameMk id="6" creationId="{3770ECEC-A810-032A-0CDC-35080342D90A}"/>
          </ac:graphicFrameMkLst>
        </pc:graphicFrameChg>
        <pc:graphicFrameChg chg="add mod">
          <ac:chgData name="#LUKE ENG PENG KEE#" userId="7d402fb6-b09d-4b98-8f71-ea2304c287c9" providerId="ADAL" clId="{2C02BE4F-32DD-4998-AB35-E26B35D80792}" dt="2025-03-10T09:21:01.968" v="1912"/>
          <ac:graphicFrameMkLst>
            <pc:docMk/>
            <pc:sldMk cId="3096268539" sldId="336"/>
            <ac:graphicFrameMk id="7" creationId="{DD5D5D8D-CC13-7783-0517-73F8EC6B8C4C}"/>
          </ac:graphicFrameMkLst>
        </pc:graphicFrameChg>
        <pc:graphicFrameChg chg="add mod modGraphic">
          <ac:chgData name="#LUKE ENG PENG KEE#" userId="7d402fb6-b09d-4b98-8f71-ea2304c287c9" providerId="ADAL" clId="{2C02BE4F-32DD-4998-AB35-E26B35D80792}" dt="2025-03-10T09:21:13.519" v="1916" actId="14100"/>
          <ac:graphicFrameMkLst>
            <pc:docMk/>
            <pc:sldMk cId="3096268539" sldId="336"/>
            <ac:graphicFrameMk id="8" creationId="{A4708350-64F6-CAC0-8070-D2BE84D6079C}"/>
          </ac:graphicFrameMkLst>
        </pc:graphicFrameChg>
        <pc:graphicFrameChg chg="add del mod modGraphic">
          <ac:chgData name="#LUKE ENG PENG KEE#" userId="7d402fb6-b09d-4b98-8f71-ea2304c287c9" providerId="ADAL" clId="{2C02BE4F-32DD-4998-AB35-E26B35D80792}" dt="2025-03-10T09:23:43.241" v="1935" actId="478"/>
          <ac:graphicFrameMkLst>
            <pc:docMk/>
            <pc:sldMk cId="3096268539" sldId="336"/>
            <ac:graphicFrameMk id="9" creationId="{453636CC-92E2-E7C1-DA4D-BCAF02F4CC0C}"/>
          </ac:graphicFrameMkLst>
        </pc:graphicFrameChg>
        <pc:graphicFrameChg chg="add mod modGraphic">
          <ac:chgData name="#LUKE ENG PENG KEE#" userId="7d402fb6-b09d-4b98-8f71-ea2304c287c9" providerId="ADAL" clId="{2C02BE4F-32DD-4998-AB35-E26B35D80792}" dt="2025-03-10T09:23:49.215" v="1940" actId="14100"/>
          <ac:graphicFrameMkLst>
            <pc:docMk/>
            <pc:sldMk cId="3096268539" sldId="336"/>
            <ac:graphicFrameMk id="10" creationId="{431F14E2-FA6F-20DD-E3FE-593654FB0697}"/>
          </ac:graphicFrameMkLst>
        </pc:graphicFrameChg>
        <pc:graphicFrameChg chg="add mod modGraphic">
          <ac:chgData name="#LUKE ENG PENG KEE#" userId="7d402fb6-b09d-4b98-8f71-ea2304c287c9" providerId="ADAL" clId="{2C02BE4F-32DD-4998-AB35-E26B35D80792}" dt="2025-03-10T09:30:14.699" v="2052" actId="14100"/>
          <ac:graphicFrameMkLst>
            <pc:docMk/>
            <pc:sldMk cId="3096268539" sldId="336"/>
            <ac:graphicFrameMk id="11" creationId="{20FBF28D-B46A-2D92-00F3-6F884EADE92B}"/>
          </ac:graphicFrameMkLst>
        </pc:graphicFrameChg>
        <pc:picChg chg="del">
          <ac:chgData name="#LUKE ENG PENG KEE#" userId="7d402fb6-b09d-4b98-8f71-ea2304c287c9" providerId="ADAL" clId="{2C02BE4F-32DD-4998-AB35-E26B35D80792}" dt="2025-03-10T09:21:01.630" v="1911" actId="478"/>
          <ac:picMkLst>
            <pc:docMk/>
            <pc:sldMk cId="3096268539" sldId="336"/>
            <ac:picMk id="3074" creationId="{944CFE2D-4106-D7D9-C189-01A092A17EFD}"/>
          </ac:picMkLst>
        </pc:picChg>
      </pc:sldChg>
    </pc:docChg>
  </pc:docChgLst>
  <pc:docChgLst>
    <pc:chgData clId="Web-{7B533D28-13A6-B62E-34CC-94653A8B54EC}"/>
    <pc:docChg chg="modSld">
      <pc:chgData name="" userId="" providerId="" clId="Web-{7B533D28-13A6-B62E-34CC-94653A8B54EC}" dt="2025-03-10T17:14:26.248" v="0"/>
      <pc:docMkLst>
        <pc:docMk/>
      </pc:docMkLst>
      <pc:sldChg chg="mod modShow">
        <pc:chgData name="" userId="" providerId="" clId="Web-{7B533D28-13A6-B62E-34CC-94653A8B54EC}" dt="2025-03-10T17:14:26.248" v="0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>
          <a:extLst>
            <a:ext uri="{FF2B5EF4-FFF2-40B4-BE49-F238E27FC236}">
              <a16:creationId xmlns:a16="http://schemas.microsoft.com/office/drawing/2014/main" id="{1EDF0014-416B-AD99-76C9-DF1265FD7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>
            <a:extLst>
              <a:ext uri="{FF2B5EF4-FFF2-40B4-BE49-F238E27FC236}">
                <a16:creationId xmlns:a16="http://schemas.microsoft.com/office/drawing/2014/main" id="{01ABF594-CC9A-F038-704E-91DD7797AE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>
            <a:extLst>
              <a:ext uri="{FF2B5EF4-FFF2-40B4-BE49-F238E27FC236}">
                <a16:creationId xmlns:a16="http://schemas.microsoft.com/office/drawing/2014/main" id="{55DCE60B-F4E3-0F14-5B9D-CB78E8E9F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685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>
          <a:extLst>
            <a:ext uri="{FF2B5EF4-FFF2-40B4-BE49-F238E27FC236}">
              <a16:creationId xmlns:a16="http://schemas.microsoft.com/office/drawing/2014/main" id="{052A7243-5F3E-EE58-536E-E528888E0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>
            <a:extLst>
              <a:ext uri="{FF2B5EF4-FFF2-40B4-BE49-F238E27FC236}">
                <a16:creationId xmlns:a16="http://schemas.microsoft.com/office/drawing/2014/main" id="{DB48807C-39BE-959E-C9C4-8977F2992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>
            <a:extLst>
              <a:ext uri="{FF2B5EF4-FFF2-40B4-BE49-F238E27FC236}">
                <a16:creationId xmlns:a16="http://schemas.microsoft.com/office/drawing/2014/main" id="{F57F4346-A086-5B60-4506-88AA84556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605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>
          <a:extLst>
            <a:ext uri="{FF2B5EF4-FFF2-40B4-BE49-F238E27FC236}">
              <a16:creationId xmlns:a16="http://schemas.microsoft.com/office/drawing/2014/main" id="{F81ACA5C-1FF7-BE2A-237B-C141CDB2E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>
            <a:extLst>
              <a:ext uri="{FF2B5EF4-FFF2-40B4-BE49-F238E27FC236}">
                <a16:creationId xmlns:a16="http://schemas.microsoft.com/office/drawing/2014/main" id="{89B14C56-3D92-64AE-5F1C-E5C451C40D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>
            <a:extLst>
              <a:ext uri="{FF2B5EF4-FFF2-40B4-BE49-F238E27FC236}">
                <a16:creationId xmlns:a16="http://schemas.microsoft.com/office/drawing/2014/main" id="{C5E2FBE7-1671-8206-17B0-8D6A36D43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50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08EB8ABA-A2D1-1CD4-7743-7A0BB5E27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53B13020-9E39-5153-3DDB-229B4C303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64A38CE6-5015-5EC3-E300-7862740A0A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46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>
          <a:extLst>
            <a:ext uri="{FF2B5EF4-FFF2-40B4-BE49-F238E27FC236}">
              <a16:creationId xmlns:a16="http://schemas.microsoft.com/office/drawing/2014/main" id="{9EEBEE93-87CB-5F10-5D35-0D6E858B3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>
            <a:extLst>
              <a:ext uri="{FF2B5EF4-FFF2-40B4-BE49-F238E27FC236}">
                <a16:creationId xmlns:a16="http://schemas.microsoft.com/office/drawing/2014/main" id="{48C0F27F-01EB-F141-0AD7-9033DDCC41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>
            <a:extLst>
              <a:ext uri="{FF2B5EF4-FFF2-40B4-BE49-F238E27FC236}">
                <a16:creationId xmlns:a16="http://schemas.microsoft.com/office/drawing/2014/main" id="{77C2DC0B-05FF-E65B-29FA-1FBD6A7434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613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>
          <a:extLst>
            <a:ext uri="{FF2B5EF4-FFF2-40B4-BE49-F238E27FC236}">
              <a16:creationId xmlns:a16="http://schemas.microsoft.com/office/drawing/2014/main" id="{A42D1734-24CD-7CE2-2C41-CFF5F6863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>
            <a:extLst>
              <a:ext uri="{FF2B5EF4-FFF2-40B4-BE49-F238E27FC236}">
                <a16:creationId xmlns:a16="http://schemas.microsoft.com/office/drawing/2014/main" id="{EF5B5D6A-CB13-D977-66A3-F919CE54A6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>
            <a:extLst>
              <a:ext uri="{FF2B5EF4-FFF2-40B4-BE49-F238E27FC236}">
                <a16:creationId xmlns:a16="http://schemas.microsoft.com/office/drawing/2014/main" id="{A0D39366-32B9-2637-7E77-E179053D6D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15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0C30D07B-395A-49B7-C5A5-31D98FB97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41679E32-3A8F-6E47-658C-F7365DAB5B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8A856AA2-D25A-2AF8-FDE8-B3E44AF872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200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>
          <a:extLst>
            <a:ext uri="{FF2B5EF4-FFF2-40B4-BE49-F238E27FC236}">
              <a16:creationId xmlns:a16="http://schemas.microsoft.com/office/drawing/2014/main" id="{C454EF6C-0C2C-6E6F-2C09-E9ABB7FBF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>
            <a:extLst>
              <a:ext uri="{FF2B5EF4-FFF2-40B4-BE49-F238E27FC236}">
                <a16:creationId xmlns:a16="http://schemas.microsoft.com/office/drawing/2014/main" id="{7F25896E-E6DB-A240-B3E7-13BD4B414F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>
            <a:extLst>
              <a:ext uri="{FF2B5EF4-FFF2-40B4-BE49-F238E27FC236}">
                <a16:creationId xmlns:a16="http://schemas.microsoft.com/office/drawing/2014/main" id="{50ACF707-98FD-2126-F721-FE69C42F9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29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981D069E-68BA-F4C1-17ED-DC8BD3779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ACB74F45-1E6B-CC3F-AFA2-3FE1F2BBB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503DA454-D7BF-A785-03E0-8E237DDDF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45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8" r:id="rId5"/>
    <p:sldLayoutId id="2147483659" r:id="rId6"/>
    <p:sldLayoutId id="2147483660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10000"/>
          </a:schemeClr>
        </a:solidFill>
        <a:effectLst/>
      </p:bgPr>
    </p:bg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180978" y="1284401"/>
            <a:ext cx="3730523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5000">
                <a:solidFill>
                  <a:schemeClr val="accent3"/>
                </a:solidFill>
              </a:rPr>
              <a:t>SC2001 LAB 2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47202" y="3052352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300" u="sng"/>
              <a:t>Team 4</a:t>
            </a:r>
            <a:r>
              <a:rPr lang="en" sz="2300"/>
              <a:t> </a:t>
            </a:r>
            <a:br>
              <a:rPr lang="en" sz="2300"/>
            </a:br>
            <a:r>
              <a:rPr lang="en" sz="2300"/>
              <a:t>Low Jia Qi</a:t>
            </a:r>
            <a:br>
              <a:rPr lang="en" sz="2300"/>
            </a:br>
            <a:r>
              <a:rPr lang="en" sz="2300"/>
              <a:t>Low Wei Jie</a:t>
            </a:r>
            <a:br>
              <a:rPr lang="en" sz="2300"/>
            </a:br>
            <a:r>
              <a:rPr lang="en" sz="2300"/>
              <a:t>Luke Eng Peng Kee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>
          <a:extLst>
            <a:ext uri="{FF2B5EF4-FFF2-40B4-BE49-F238E27FC236}">
              <a16:creationId xmlns:a16="http://schemas.microsoft.com/office/drawing/2014/main" id="{5284577E-095A-C752-51FB-82D8372B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>
            <a:extLst>
              <a:ext uri="{FF2B5EF4-FFF2-40B4-BE49-F238E27FC236}">
                <a16:creationId xmlns:a16="http://schemas.microsoft.com/office/drawing/2014/main" id="{69B6CED5-AD17-7210-2AD2-F1CCFE3A1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1091" y="347472"/>
            <a:ext cx="5526019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(c) Performance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5D531-05CA-5B96-19A3-F00F94B954A3}"/>
              </a:ext>
            </a:extLst>
          </p:cNvPr>
          <p:cNvSpPr txBox="1"/>
          <p:nvPr/>
        </p:nvSpPr>
        <p:spPr>
          <a:xfrm>
            <a:off x="2505773" y="932772"/>
            <a:ext cx="42325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494949"/>
                </a:solidFill>
              </a:rPr>
              <a:t>The execution time is plotted against the number of Nodes (V)</a:t>
            </a:r>
            <a:endParaRPr lang="en-US" b="1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669583-B112-7CC5-64A8-3B10A2E7B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6" y="1577794"/>
            <a:ext cx="3913619" cy="250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AEFE97-7E76-4C9E-FC97-7CCC7988E7AA}"/>
              </a:ext>
            </a:extLst>
          </p:cNvPr>
          <p:cNvSpPr txBox="1"/>
          <p:nvPr/>
        </p:nvSpPr>
        <p:spPr>
          <a:xfrm>
            <a:off x="4682365" y="1843784"/>
            <a:ext cx="421575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Roboto"/>
              </a:rPr>
              <a:t>Observations:</a:t>
            </a:r>
            <a:endParaRPr lang="en-US" dirty="0"/>
          </a:p>
          <a:p>
            <a:endParaRPr lang="en-US">
              <a:ea typeface="Roboto"/>
            </a:endParaRPr>
          </a:p>
          <a:p>
            <a:pPr marL="285750" indent="-285750">
              <a:buChar char="•"/>
            </a:pPr>
            <a:r>
              <a:rPr lang="en-US" dirty="0">
                <a:ea typeface="Roboto"/>
              </a:rPr>
              <a:t>The </a:t>
            </a:r>
            <a:r>
              <a:rPr lang="en-US" b="1" dirty="0">
                <a:ea typeface="Roboto"/>
              </a:rPr>
              <a:t>adjacency matrix with array priority queue </a:t>
            </a:r>
            <a:r>
              <a:rPr lang="en-US" i="1" dirty="0">
                <a:ea typeface="Roboto"/>
              </a:rPr>
              <a:t>shows</a:t>
            </a:r>
            <a:r>
              <a:rPr lang="en-US" dirty="0">
                <a:ea typeface="Roboto"/>
              </a:rPr>
              <a:t> a </a:t>
            </a:r>
            <a:r>
              <a:rPr lang="en-US" b="1" dirty="0">
                <a:ea typeface="Roboto"/>
              </a:rPr>
              <a:t>sharp</a:t>
            </a:r>
            <a:r>
              <a:rPr lang="en-US" dirty="0">
                <a:ea typeface="Roboto"/>
              </a:rPr>
              <a:t> rise in execution time as the number of nodes grows due to the O(</a:t>
            </a:r>
            <a:r>
              <a:rPr lang="en-GB" dirty="0">
                <a:ea typeface="Roboto"/>
              </a:rPr>
              <a:t>V²</a:t>
            </a:r>
            <a:r>
              <a:rPr lang="en-US" dirty="0">
                <a:ea typeface="Roboto"/>
              </a:rPr>
              <a:t>) complexity.</a:t>
            </a:r>
            <a:endParaRPr lang="en-US" dirty="0"/>
          </a:p>
          <a:p>
            <a:endParaRPr lang="en-US">
              <a:ea typeface="Roboto"/>
            </a:endParaRPr>
          </a:p>
          <a:p>
            <a:pPr marL="285750" indent="-285750">
              <a:buChar char="•"/>
            </a:pPr>
            <a:r>
              <a:rPr lang="en-US" dirty="0">
                <a:ea typeface="Roboto"/>
              </a:rPr>
              <a:t>The </a:t>
            </a:r>
            <a:r>
              <a:rPr lang="en-US" b="1" dirty="0">
                <a:ea typeface="Roboto"/>
              </a:rPr>
              <a:t>adjacency list with a min-heap</a:t>
            </a:r>
            <a:r>
              <a:rPr lang="en-US" dirty="0">
                <a:ea typeface="Roboto"/>
              </a:rPr>
              <a:t> grows more </a:t>
            </a:r>
            <a:r>
              <a:rPr lang="en-US" b="1" dirty="0">
                <a:ea typeface="Roboto"/>
              </a:rPr>
              <a:t>gradually</a:t>
            </a:r>
            <a:r>
              <a:rPr lang="en-US" dirty="0">
                <a:ea typeface="Roboto"/>
              </a:rPr>
              <a:t>, indicating its better efficiency.</a:t>
            </a:r>
            <a:endParaRPr lang="en-US" dirty="0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2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>
          <a:extLst>
            <a:ext uri="{FF2B5EF4-FFF2-40B4-BE49-F238E27FC236}">
              <a16:creationId xmlns:a16="http://schemas.microsoft.com/office/drawing/2014/main" id="{AE45F390-17EB-9B7E-8181-C0EC52A47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>
            <a:extLst>
              <a:ext uri="{FF2B5EF4-FFF2-40B4-BE49-F238E27FC236}">
                <a16:creationId xmlns:a16="http://schemas.microsoft.com/office/drawing/2014/main" id="{AA7BA87B-670E-B320-53D8-06CF72308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1091" y="347472"/>
            <a:ext cx="5526019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(c) Performance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EEA2E-2B53-8E8D-8BF6-0C1148A24BBB}"/>
              </a:ext>
            </a:extLst>
          </p:cNvPr>
          <p:cNvSpPr txBox="1"/>
          <p:nvPr/>
        </p:nvSpPr>
        <p:spPr>
          <a:xfrm>
            <a:off x="2288853" y="932772"/>
            <a:ext cx="47456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solidFill>
                  <a:srgbClr val="494949"/>
                </a:solidFill>
              </a:rPr>
              <a:t>The execution time is plotted against the number of edges (E)</a:t>
            </a:r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13420-7998-5EB0-6D63-01969ABF502A}"/>
              </a:ext>
            </a:extLst>
          </p:cNvPr>
          <p:cNvSpPr txBox="1"/>
          <p:nvPr/>
        </p:nvSpPr>
        <p:spPr>
          <a:xfrm>
            <a:off x="4674022" y="1843784"/>
            <a:ext cx="422409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Roboto"/>
              </a:rPr>
              <a:t>Observations:</a:t>
            </a:r>
            <a:endParaRPr lang="en-US" dirty="0"/>
          </a:p>
          <a:p>
            <a:endParaRPr lang="en-US"/>
          </a:p>
          <a:p>
            <a:pPr marL="285750" indent="-285750">
              <a:buChar char="•"/>
            </a:pPr>
            <a:r>
              <a:rPr lang="en-US" dirty="0">
                <a:ea typeface="Roboto"/>
              </a:rPr>
              <a:t>in </a:t>
            </a:r>
            <a:r>
              <a:rPr lang="en-US" b="1" dirty="0">
                <a:ea typeface="Roboto"/>
              </a:rPr>
              <a:t>sparse graph</a:t>
            </a:r>
            <a:r>
              <a:rPr lang="en-US" dirty="0">
                <a:ea typeface="Roboto"/>
              </a:rPr>
              <a:t>, The adjacency list with a min-heap 𝑂((𝑉 + 𝐸) log 𝑉) scales much better</a:t>
            </a:r>
          </a:p>
          <a:p>
            <a:endParaRPr lang="en-US">
              <a:ea typeface="Roboto"/>
            </a:endParaRPr>
          </a:p>
          <a:p>
            <a:pPr marL="285750" indent="-285750">
              <a:buChar char="•"/>
            </a:pPr>
            <a:r>
              <a:rPr lang="en-US" dirty="0">
                <a:ea typeface="Roboto"/>
              </a:rPr>
              <a:t>For </a:t>
            </a:r>
            <a:r>
              <a:rPr lang="en-US" b="1" dirty="0">
                <a:ea typeface="Roboto"/>
              </a:rPr>
              <a:t>Dense graphs </a:t>
            </a:r>
            <a:r>
              <a:rPr lang="en-GB" dirty="0">
                <a:ea typeface="Roboto"/>
              </a:rPr>
              <a:t>(E ≈ V²)</a:t>
            </a:r>
            <a:r>
              <a:rPr lang="en-US" dirty="0">
                <a:ea typeface="Roboto"/>
              </a:rPr>
              <a:t>, the time complexity of The adjacency matrix with an array priority queue performs better</a:t>
            </a:r>
            <a:endParaRPr lang="en-US" dirty="0"/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ea typeface="Roboto"/>
              </a:rPr>
              <a:t>Adjacency List: O((V+E) </a:t>
            </a:r>
            <a:r>
              <a:rPr lang="en-US" err="1">
                <a:ea typeface="Roboto"/>
              </a:rPr>
              <a:t>logV</a:t>
            </a:r>
            <a:r>
              <a:rPr lang="en-US" dirty="0">
                <a:ea typeface="Roboto"/>
              </a:rPr>
              <a:t>) -&gt; O((V+V</a:t>
            </a:r>
            <a:r>
              <a:rPr lang="en-US" baseline="30000" dirty="0">
                <a:ea typeface="Roboto"/>
              </a:rPr>
              <a:t>2</a:t>
            </a:r>
            <a:r>
              <a:rPr lang="en-US" dirty="0">
                <a:ea typeface="Roboto"/>
              </a:rPr>
              <a:t>) </a:t>
            </a:r>
            <a:r>
              <a:rPr lang="en-US" err="1">
                <a:ea typeface="Roboto"/>
              </a:rPr>
              <a:t>logV</a:t>
            </a:r>
            <a:r>
              <a:rPr lang="en-US" dirty="0">
                <a:ea typeface="Roboto"/>
              </a:rPr>
              <a:t>) -&gt; O(V</a:t>
            </a:r>
            <a:r>
              <a:rPr lang="en-US" baseline="30000" dirty="0">
                <a:ea typeface="Roboto"/>
              </a:rPr>
              <a:t>2</a:t>
            </a:r>
            <a:r>
              <a:rPr lang="en-US" dirty="0">
                <a:ea typeface="Roboto"/>
              </a:rPr>
              <a:t> </a:t>
            </a:r>
            <a:r>
              <a:rPr lang="en-US" err="1">
                <a:ea typeface="Roboto"/>
              </a:rPr>
              <a:t>logV</a:t>
            </a:r>
            <a:r>
              <a:rPr lang="en-US" dirty="0">
                <a:ea typeface="Roboto"/>
              </a:rPr>
              <a:t>), which is worse than O(V</a:t>
            </a:r>
            <a:r>
              <a:rPr lang="en-US" baseline="30000" dirty="0">
                <a:ea typeface="Roboto"/>
              </a:rPr>
              <a:t>2</a:t>
            </a:r>
            <a:r>
              <a:rPr lang="en-US" dirty="0">
                <a:ea typeface="Roboto"/>
              </a:rPr>
              <a:t>).</a:t>
            </a:r>
          </a:p>
          <a:p>
            <a:endParaRPr lang="en-US">
              <a:ea typeface="Roboto"/>
            </a:endParaRPr>
          </a:p>
          <a:p>
            <a:pPr algn="l"/>
            <a:endParaRPr lang="en-US"/>
          </a:p>
        </p:txBody>
      </p:sp>
      <p:pic>
        <p:nvPicPr>
          <p:cNvPr id="5" name="Picture 4" descr="A graph showing the difference between cpu time and cpu time&#10;&#10;AI-generated content may be incorrect.">
            <a:extLst>
              <a:ext uri="{FF2B5EF4-FFF2-40B4-BE49-F238E27FC236}">
                <a16:creationId xmlns:a16="http://schemas.microsoft.com/office/drawing/2014/main" id="{D75BD09A-A575-1001-5649-48B27147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88" y="1581011"/>
            <a:ext cx="4154025" cy="24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7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12">
          <a:extLst>
            <a:ext uri="{FF2B5EF4-FFF2-40B4-BE49-F238E27FC236}">
              <a16:creationId xmlns:a16="http://schemas.microsoft.com/office/drawing/2014/main" id="{1CF6B6B4-1DFF-B1CA-5F37-53F5F690B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>
            <a:extLst>
              <a:ext uri="{FF2B5EF4-FFF2-40B4-BE49-F238E27FC236}">
                <a16:creationId xmlns:a16="http://schemas.microsoft.com/office/drawing/2014/main" id="{558E1C03-CA44-3822-C9AA-681F94B4F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1091" y="347472"/>
            <a:ext cx="5526019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(c) Performance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CC8D4-3E4B-D9CD-A236-67DF223B9971}"/>
              </a:ext>
            </a:extLst>
          </p:cNvPr>
          <p:cNvSpPr txBox="1"/>
          <p:nvPr/>
        </p:nvSpPr>
        <p:spPr>
          <a:xfrm>
            <a:off x="3089787" y="932772"/>
            <a:ext cx="2964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494949"/>
                </a:solidFill>
                <a:latin typeface="Fjalla One"/>
              </a:rPr>
              <a:t>Empirical Comparison</a:t>
            </a:r>
            <a:endParaRPr lang="en-US" sz="2400">
              <a:solidFill>
                <a:srgbClr val="494949"/>
              </a:solidFill>
              <a:latin typeface="Fjalla One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0FBF28D-B46A-2D92-00F3-6F884EADE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48999"/>
              </p:ext>
            </p:extLst>
          </p:nvPr>
        </p:nvGraphicFramePr>
        <p:xfrm>
          <a:off x="1033510" y="1302104"/>
          <a:ext cx="7076979" cy="3122801"/>
        </p:xfrm>
        <a:graphic>
          <a:graphicData uri="http://schemas.openxmlformats.org/drawingml/2006/table">
            <a:tbl>
              <a:tblPr>
                <a:tableStyleId>{949F9194-CFDD-4AD9-8EB8-843BBEADDE05}</a:tableStyleId>
              </a:tblPr>
              <a:tblGrid>
                <a:gridCol w="1762397">
                  <a:extLst>
                    <a:ext uri="{9D8B030D-6E8A-4147-A177-3AD203B41FA5}">
                      <a16:colId xmlns:a16="http://schemas.microsoft.com/office/drawing/2014/main" val="3995115854"/>
                    </a:ext>
                  </a:extLst>
                </a:gridCol>
                <a:gridCol w="2657291">
                  <a:extLst>
                    <a:ext uri="{9D8B030D-6E8A-4147-A177-3AD203B41FA5}">
                      <a16:colId xmlns:a16="http://schemas.microsoft.com/office/drawing/2014/main" val="2329625137"/>
                    </a:ext>
                  </a:extLst>
                </a:gridCol>
                <a:gridCol w="2657291">
                  <a:extLst>
                    <a:ext uri="{9D8B030D-6E8A-4147-A177-3AD203B41FA5}">
                      <a16:colId xmlns:a16="http://schemas.microsoft.com/office/drawing/2014/main" val="774213466"/>
                    </a:ext>
                  </a:extLst>
                </a:gridCol>
              </a:tblGrid>
              <a:tr h="622980">
                <a:tc>
                  <a:txBody>
                    <a:bodyPr/>
                    <a:lstStyle/>
                    <a:p>
                      <a:pPr algn="ctr" fontAlgn="ctr"/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err="1">
                          <a:effectLst/>
                          <a:latin typeface="+mj-lt"/>
                        </a:rPr>
                        <a:t>dijkstra_a</a:t>
                      </a:r>
                      <a:endParaRPr lang="en-GB" sz="1400" b="1" u="none" strike="noStrike">
                        <a:effectLst/>
                        <a:latin typeface="+mj-lt"/>
                      </a:endParaRPr>
                    </a:p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+mj-lt"/>
                        </a:rPr>
                        <a:t>(Adjacency Matrix + Array Queue)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err="1">
                          <a:effectLst/>
                          <a:latin typeface="+mj-lt"/>
                        </a:rPr>
                        <a:t>dijkstra_b</a:t>
                      </a:r>
                      <a:endParaRPr lang="en-GB" sz="1400" b="1" u="none" strike="noStrike">
                        <a:effectLst/>
                        <a:latin typeface="+mj-lt"/>
                      </a:endParaRPr>
                    </a:p>
                    <a:p>
                      <a:pPr algn="ctr" fontAlgn="ctr"/>
                      <a:r>
                        <a:rPr lang="en-GB" sz="1400" b="1" u="none" strike="noStrike">
                          <a:effectLst/>
                          <a:latin typeface="+mj-lt"/>
                        </a:rPr>
                        <a:t>(Adjacency List + Heap Queue)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extLst>
                  <a:ext uri="{0D108BD9-81ED-4DB2-BD59-A6C34878D82A}">
                    <a16:rowId xmlns:a16="http://schemas.microsoft.com/office/drawing/2014/main" val="3202023810"/>
                  </a:ext>
                </a:extLst>
              </a:tr>
              <a:tr h="49528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u="none" strike="noStrike">
                          <a:effectLst/>
                          <a:latin typeface="+mj-lt"/>
                        </a:rPr>
                        <a:t>Find Lowest-Cost Vertex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j-lt"/>
                        </a:rPr>
                        <a:t>O(V) (linear search)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j-lt"/>
                        </a:rPr>
                        <a:t>O(log V) (heap extraction)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extLst>
                  <a:ext uri="{0D108BD9-81ED-4DB2-BD59-A6C34878D82A}">
                    <a16:rowId xmlns:a16="http://schemas.microsoft.com/office/drawing/2014/main" val="2686253475"/>
                  </a:ext>
                </a:extLst>
              </a:tr>
              <a:tr h="49528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u="none" strike="noStrike">
                          <a:effectLst/>
                          <a:latin typeface="+mj-lt"/>
                        </a:rPr>
                        <a:t>Updating Minimum Distances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j-lt"/>
                        </a:rPr>
                        <a:t>O(V) (scan all vertices)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400" u="none" strike="noStrike">
                          <a:effectLst/>
                          <a:latin typeface="+mj-lt"/>
                        </a:rPr>
                        <a:t>O(log V) (heap insert/update)</a:t>
                      </a:r>
                      <a:endParaRPr lang="nn-NO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extLst>
                  <a:ext uri="{0D108BD9-81ED-4DB2-BD59-A6C34878D82A}">
                    <a16:rowId xmlns:a16="http://schemas.microsoft.com/office/drawing/2014/main" val="1187079669"/>
                  </a:ext>
                </a:extLst>
              </a:tr>
              <a:tr h="49528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u="none" strike="noStrike">
                          <a:effectLst/>
                          <a:latin typeface="+mj-lt"/>
                        </a:rPr>
                        <a:t>Time Complexity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j-lt"/>
                        </a:rPr>
                        <a:t>O(V²)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  <a:latin typeface="+mj-lt"/>
                        </a:rPr>
                        <a:t>O((V + E) log V)</a:t>
                      </a:r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extLst>
                  <a:ext uri="{0D108BD9-81ED-4DB2-BD59-A6C34878D82A}">
                    <a16:rowId xmlns:a16="http://schemas.microsoft.com/office/drawing/2014/main" val="3307706895"/>
                  </a:ext>
                </a:extLst>
              </a:tr>
              <a:tr h="49528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u="none" strike="noStrike">
                          <a:effectLst/>
                          <a:latin typeface="+mj-lt"/>
                        </a:rPr>
                        <a:t>Best Use Case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j-lt"/>
                        </a:rPr>
                        <a:t>Dense graphs (E ≈ V²)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j-lt"/>
                        </a:rPr>
                        <a:t>Sparse graphs (E ≪ V²)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extLst>
                  <a:ext uri="{0D108BD9-81ED-4DB2-BD59-A6C34878D82A}">
                    <a16:rowId xmlns:a16="http://schemas.microsoft.com/office/drawing/2014/main" val="3113298380"/>
                  </a:ext>
                </a:extLst>
              </a:tr>
              <a:tr h="49528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u="none" strike="noStrike">
                          <a:effectLst/>
                          <a:latin typeface="+mj-lt"/>
                        </a:rPr>
                        <a:t>Space Complexity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j-lt"/>
                        </a:rPr>
                        <a:t>O(V²)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effectLst/>
                          <a:latin typeface="+mj-lt"/>
                        </a:rPr>
                        <a:t>O(V + E)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286" marR="6286" marT="6286" marB="0" anchor="ctr"/>
                </a:tc>
                <a:extLst>
                  <a:ext uri="{0D108BD9-81ED-4DB2-BD59-A6C34878D82A}">
                    <a16:rowId xmlns:a16="http://schemas.microsoft.com/office/drawing/2014/main" val="161504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6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9CD4-5A1F-778D-336B-553BAE4E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1767150"/>
            <a:ext cx="3200400" cy="804600"/>
          </a:xfrm>
        </p:spPr>
        <p:txBody>
          <a:bodyPr/>
          <a:lstStyle/>
          <a:p>
            <a:r>
              <a:rPr lang="en-GB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407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u="sng"/>
              <a:t>Contents of Project 2 - </a:t>
            </a:r>
            <a:br>
              <a:rPr lang="en" u="sng"/>
            </a:br>
            <a:r>
              <a:rPr lang="en" u="sng"/>
              <a:t>Djikstra Implementations</a:t>
            </a:r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532501" y="240649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Adjacency List</a:t>
            </a:r>
          </a:p>
          <a:p>
            <a:r>
              <a:rPr lang="en"/>
              <a:t>+</a:t>
            </a:r>
          </a:p>
          <a:p>
            <a:r>
              <a:rPr lang="en"/>
              <a:t>Heap Queue</a:t>
            </a:r>
            <a:endParaRPr lang="en-US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Adjacency Matrix</a:t>
            </a:r>
          </a:p>
          <a:p>
            <a:r>
              <a:rPr lang="en"/>
              <a:t>+ </a:t>
            </a:r>
          </a:p>
          <a:p>
            <a:r>
              <a:rPr lang="en"/>
              <a:t>Array Queue</a:t>
            </a:r>
            <a:endParaRPr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253564" y="2414016"/>
            <a:ext cx="1964173" cy="411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Comparison</a:t>
            </a:r>
            <a:endParaRPr/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350333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Implementation &amp; Time Complexity</a:t>
            </a: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264843" y="3503335"/>
            <a:ext cx="1952893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Performance Comparison</a:t>
            </a:r>
            <a:endParaRPr lang="en-US"/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203687" y="1882041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D81B47A-D3FD-0E5C-6295-0F3814E4DB6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532501" y="3503336"/>
            <a:ext cx="1764900" cy="1079100"/>
          </a:xfrm>
        </p:spPr>
        <p:txBody>
          <a:bodyPr/>
          <a:lstStyle/>
          <a:p>
            <a:r>
              <a:rPr lang="en"/>
              <a:t>Implementation &amp; Time Complexity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908D5BDA-0CB8-FCFD-0D3D-749AFA9EA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56;p38">
            <a:extLst>
              <a:ext uri="{FF2B5EF4-FFF2-40B4-BE49-F238E27FC236}">
                <a16:creationId xmlns:a16="http://schemas.microsoft.com/office/drawing/2014/main" id="{9B99A503-F6D5-E444-6479-FC9833C31A44}"/>
              </a:ext>
            </a:extLst>
          </p:cNvPr>
          <p:cNvSpPr txBox="1">
            <a:spLocks/>
          </p:cNvSpPr>
          <p:nvPr/>
        </p:nvSpPr>
        <p:spPr>
          <a:xfrm>
            <a:off x="2444096" y="1502570"/>
            <a:ext cx="4140290" cy="182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3600"/>
              <a:t>Generating Graphs (Test Data)</a:t>
            </a:r>
            <a:endParaRPr lang="en" sz="1600"/>
          </a:p>
        </p:txBody>
      </p:sp>
    </p:spTree>
    <p:extLst>
      <p:ext uri="{BB962C8B-B14F-4D97-AF65-F5344CB8AC3E}">
        <p14:creationId xmlns:p14="http://schemas.microsoft.com/office/powerpoint/2010/main" val="359704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>
          <a:extLst>
            <a:ext uri="{FF2B5EF4-FFF2-40B4-BE49-F238E27FC236}">
              <a16:creationId xmlns:a16="http://schemas.microsoft.com/office/drawing/2014/main" id="{02C5E264-3ECC-0A09-89BD-3C996CA42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>
            <a:extLst>
              <a:ext uri="{FF2B5EF4-FFF2-40B4-BE49-F238E27FC236}">
                <a16:creationId xmlns:a16="http://schemas.microsoft.com/office/drawing/2014/main" id="{0C02973B-C7F4-D5D0-AF45-DB987B87F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-3524"/>
            <a:ext cx="5415455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/>
              <a:t>Generating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B63CF-C665-92F3-547F-A4C3654875E3}"/>
              </a:ext>
            </a:extLst>
          </p:cNvPr>
          <p:cNvSpPr txBox="1"/>
          <p:nvPr/>
        </p:nvSpPr>
        <p:spPr>
          <a:xfrm>
            <a:off x="0" y="536405"/>
            <a:ext cx="2964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94949"/>
                </a:solidFill>
                <a:latin typeface="Fjalla One"/>
              </a:rPr>
              <a:t>Adjacency Matrix &amp; Lists </a:t>
            </a:r>
            <a:endParaRPr lang="en-US" sz="2400">
              <a:solidFill>
                <a:srgbClr val="494949"/>
              </a:solidFill>
              <a:latin typeface="Fjalla One"/>
            </a:endParaRPr>
          </a:p>
        </p:txBody>
      </p:sp>
      <p:sp>
        <p:nvSpPr>
          <p:cNvPr id="9" name="Google Shape;2200;p40">
            <a:extLst>
              <a:ext uri="{FF2B5EF4-FFF2-40B4-BE49-F238E27FC236}">
                <a16:creationId xmlns:a16="http://schemas.microsoft.com/office/drawing/2014/main" id="{7EFF90C8-4630-F39F-8D73-93F33265DF6F}"/>
              </a:ext>
            </a:extLst>
          </p:cNvPr>
          <p:cNvSpPr txBox="1">
            <a:spLocks/>
          </p:cNvSpPr>
          <p:nvPr/>
        </p:nvSpPr>
        <p:spPr>
          <a:xfrm>
            <a:off x="113629" y="1109010"/>
            <a:ext cx="8916742" cy="2925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u="sng"/>
              <a:t>Create identical graphs in both formats: adjacency matrix &amp; adjacency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FF0000"/>
                </a:solidFill>
              </a:rPr>
              <a:t>Edge Probability</a:t>
            </a:r>
            <a:r>
              <a:rPr lang="en-GB"/>
              <a:t>: chance of creating an edge between two vertices </a:t>
            </a:r>
            <a:r>
              <a:rPr lang="en-GB">
                <a:sym typeface="Wingdings" panose="05000000000000000000" pitchFamily="2" charset="2"/>
              </a:rPr>
              <a:t> determines graph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B0F0"/>
                </a:solidFill>
                <a:sym typeface="Wingdings" panose="05000000000000000000" pitchFamily="2" charset="2"/>
              </a:rPr>
              <a:t>Adjacency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00B050"/>
                </a:solidFill>
                <a:sym typeface="Wingdings" panose="05000000000000000000" pitchFamily="2" charset="2"/>
              </a:rPr>
              <a:t>Array of Adjacency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D20E3-800D-6819-295D-3AA1C89DBB10}"/>
              </a:ext>
            </a:extLst>
          </p:cNvPr>
          <p:cNvSpPr txBox="1"/>
          <p:nvPr/>
        </p:nvSpPr>
        <p:spPr>
          <a:xfrm>
            <a:off x="2896948" y="1825925"/>
            <a:ext cx="6247052" cy="33175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1000" b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generate_random_graph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num_nodes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edge_prob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0.75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000" b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weight_range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adj_matrix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num_nodes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num_nodes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000" b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adj_list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num_nodes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)}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0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num_nodes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GB" sz="10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GB" sz="10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GB" sz="1000" b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num_nodes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10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random.random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edge_prob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weight_ij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weight_range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weight_ji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weight_range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adj_matrix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weight_ij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adj_matrix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weight_ji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adj_list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.append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weight_ij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adj_list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.append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weight_ji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10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GB" sz="10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000" b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adj_matrix</a:t>
            </a:r>
            <a:r>
              <a:rPr lang="en-GB" sz="10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adj_matrix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000" b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adj_lists</a:t>
            </a:r>
            <a:r>
              <a:rPr lang="en-GB" sz="10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adj_list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example_graph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generate_random_graph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000" b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10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GB" sz="10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start_node</a:t>
            </a:r>
            <a:r>
              <a:rPr lang="en-GB" sz="10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000" b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GB" sz="10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BC209F-01BA-BC01-9F8B-DAD616F0EC1E}"/>
              </a:ext>
            </a:extLst>
          </p:cNvPr>
          <p:cNvSpPr/>
          <p:nvPr/>
        </p:nvSpPr>
        <p:spPr>
          <a:xfrm>
            <a:off x="3886767" y="2951294"/>
            <a:ext cx="2416930" cy="1887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A8F7C-AEA6-3CA1-5754-51596F0A106B}"/>
              </a:ext>
            </a:extLst>
          </p:cNvPr>
          <p:cNvSpPr/>
          <p:nvPr/>
        </p:nvSpPr>
        <p:spPr>
          <a:xfrm>
            <a:off x="4157703" y="3487666"/>
            <a:ext cx="3214141" cy="3223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27EEBF-B7E4-2657-78F6-3C2A0E826083}"/>
              </a:ext>
            </a:extLst>
          </p:cNvPr>
          <p:cNvSpPr/>
          <p:nvPr/>
        </p:nvSpPr>
        <p:spPr>
          <a:xfrm>
            <a:off x="4157703" y="3856942"/>
            <a:ext cx="3214141" cy="3570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4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56;p38">
            <a:extLst>
              <a:ext uri="{FF2B5EF4-FFF2-40B4-BE49-F238E27FC236}">
                <a16:creationId xmlns:a16="http://schemas.microsoft.com/office/drawing/2014/main" id="{754DFBE1-1DD1-4007-9C95-7780FBEEFFEB}"/>
              </a:ext>
            </a:extLst>
          </p:cNvPr>
          <p:cNvSpPr txBox="1">
            <a:spLocks/>
          </p:cNvSpPr>
          <p:nvPr/>
        </p:nvSpPr>
        <p:spPr>
          <a:xfrm>
            <a:off x="2444096" y="1502570"/>
            <a:ext cx="4140290" cy="182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jalla One"/>
              <a:buNone/>
              <a:defRPr sz="96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3600"/>
              <a:t>(a)</a:t>
            </a:r>
          </a:p>
          <a:p>
            <a:r>
              <a:rPr lang="en" sz="3600"/>
              <a:t>Adjacency Matrix</a:t>
            </a:r>
          </a:p>
          <a:p>
            <a:r>
              <a:rPr lang="en" sz="3600"/>
              <a:t>+</a:t>
            </a:r>
          </a:p>
          <a:p>
            <a:r>
              <a:rPr lang="en" sz="3600"/>
              <a:t>Array Queue</a:t>
            </a:r>
            <a:endParaRPr lang="e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>
          <a:extLst>
            <a:ext uri="{FF2B5EF4-FFF2-40B4-BE49-F238E27FC236}">
              <a16:creationId xmlns:a16="http://schemas.microsoft.com/office/drawing/2014/main" id="{904A5BB2-FA0F-320D-C08A-6B1C54863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>
            <a:extLst>
              <a:ext uri="{FF2B5EF4-FFF2-40B4-BE49-F238E27FC236}">
                <a16:creationId xmlns:a16="http://schemas.microsoft.com/office/drawing/2014/main" id="{154479D3-A5AE-80A8-6A14-C10462E880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-3524"/>
            <a:ext cx="5415455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/>
              <a:t>(a) Adjacency Matrix + Array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72C88-7378-314A-0407-72F094EF2752}"/>
              </a:ext>
            </a:extLst>
          </p:cNvPr>
          <p:cNvSpPr txBox="1"/>
          <p:nvPr/>
        </p:nvSpPr>
        <p:spPr>
          <a:xfrm>
            <a:off x="0" y="536405"/>
            <a:ext cx="2964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94949"/>
                </a:solidFill>
                <a:latin typeface="Fjalla One"/>
              </a:rPr>
              <a:t>Time Complexity</a:t>
            </a:r>
            <a:endParaRPr lang="en-US" sz="2400">
              <a:solidFill>
                <a:srgbClr val="494949"/>
              </a:solidFill>
              <a:latin typeface="Fjall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2200;p40">
                <a:extLst>
                  <a:ext uri="{FF2B5EF4-FFF2-40B4-BE49-F238E27FC236}">
                    <a16:creationId xmlns:a16="http://schemas.microsoft.com/office/drawing/2014/main" id="{F9BAC9DC-F8EF-FE5B-153A-E2F6A9DF38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878" y="943877"/>
                <a:ext cx="5309576" cy="29254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u="sng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u="sng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b="0" i="1" u="sng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" u="sng"/>
                  <a:t>)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">
                    <a:solidFill>
                      <a:srgbClr val="FF0000"/>
                    </a:solidFill>
                  </a:rPr>
                  <a:t>Loop through all vertices </a:t>
                </a:r>
                <a:r>
                  <a:rPr lang="en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">
                    <a:solidFill>
                      <a:srgbClr val="FF0000"/>
                    </a:solidFill>
                  </a:rPr>
                  <a:t>O(V)</a:t>
                </a:r>
              </a:p>
              <a:p>
                <a:pPr marL="628650" lvl="8" indent="-285750">
                  <a:buFont typeface="Arial" panose="020B0604020202020204" pitchFamily="34" charset="0"/>
                  <a:buChar char="•"/>
                </a:pPr>
                <a:r>
                  <a:rPr lang="en-GB">
                    <a:solidFill>
                      <a:srgbClr val="00B0F0"/>
                    </a:solidFill>
                  </a:rPr>
                  <a:t>Find unvisited neighbour vertex with the lowest cost and set as current </a:t>
                </a:r>
                <a:r>
                  <a:rPr lang="en-GB">
                    <a:solidFill>
                      <a:srgbClr val="00B0F0"/>
                    </a:solidFill>
                    <a:sym typeface="Wingdings" panose="05000000000000000000" pitchFamily="2" charset="2"/>
                  </a:rPr>
                  <a:t> O(V)</a:t>
                </a:r>
              </a:p>
              <a:p>
                <a:pPr marL="628650" lvl="8" indent="-285750">
                  <a:buFont typeface="Arial" panose="020B0604020202020204" pitchFamily="34" charset="0"/>
                  <a:buChar char="•"/>
                </a:pPr>
                <a:r>
                  <a:rPr lang="en">
                    <a:solidFill>
                      <a:srgbClr val="00B050"/>
                    </a:solidFill>
                  </a:rPr>
                  <a:t>Update shortest distance for each vertice </a:t>
                </a:r>
                <a:r>
                  <a:rPr lang="en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 O(V)</a:t>
                </a:r>
              </a:p>
              <a:p>
                <a:pPr marL="628650" lvl="8" indent="-285750">
                  <a:buFont typeface="Arial" panose="020B0604020202020204" pitchFamily="34" charset="0"/>
                  <a:buChar char="•"/>
                </a:pPr>
                <a:r>
                  <a:rPr lang="en">
                    <a:solidFill>
                      <a:srgbClr val="FFC000"/>
                    </a:solidFill>
                  </a:rPr>
                  <a:t>(For Visualising Graph) Update lowest-cost path for each vertex</a:t>
                </a:r>
              </a:p>
              <a:p>
                <a:pPr marL="342900" lvl="8"/>
                <a:endParaRPr lang="en"/>
              </a:p>
              <a:p>
                <a:pPr lvl="8"/>
                <a:r>
                  <a:rPr lang="en" b="1"/>
                  <a:t>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" b="1"/>
                  <a:t>)</a:t>
                </a:r>
              </a:p>
            </p:txBody>
          </p:sp>
        </mc:Choice>
        <mc:Fallback xmlns="">
          <p:sp>
            <p:nvSpPr>
              <p:cNvPr id="9" name="Google Shape;2200;p40">
                <a:extLst>
                  <a:ext uri="{FF2B5EF4-FFF2-40B4-BE49-F238E27FC236}">
                    <a16:creationId xmlns:a16="http://schemas.microsoft.com/office/drawing/2014/main" id="{F9BAC9DC-F8EF-FE5B-153A-E2F6A9DF3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8" y="943877"/>
                <a:ext cx="5309576" cy="2925479"/>
              </a:xfrm>
              <a:prstGeom prst="rect">
                <a:avLst/>
              </a:prstGeom>
              <a:blipFill>
                <a:blip r:embed="rId3"/>
                <a:stretch>
                  <a:fillRect l="-344" r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1BACD05-69A6-CB2E-5D05-DCDB0DEBA795}"/>
              </a:ext>
            </a:extLst>
          </p:cNvPr>
          <p:cNvSpPr txBox="1"/>
          <p:nvPr/>
        </p:nvSpPr>
        <p:spPr>
          <a:xfrm>
            <a:off x="5565717" y="63371"/>
            <a:ext cx="357828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800" b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dijkstra_a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adj_matrix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800" b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start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V = </a:t>
            </a:r>
            <a:r>
              <a:rPr lang="en-GB" sz="800" b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adj_matrix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'inf'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V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prev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V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visited = 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V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start_time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time.time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min_dist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'inf'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u = </a:t>
            </a:r>
            <a:r>
              <a:rPr lang="en-GB" sz="800" b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v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visited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min_dist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min_dist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u = v</a:t>
            </a:r>
          </a:p>
          <a:p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u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break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visited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v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adj_matrix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GB" sz="800" b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visited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new_dist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adj_matrix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new_dist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new_dist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u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shortest_paths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)}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GB" sz="800" b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'inf'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!= start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path = 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curr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curr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path.append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curr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curr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curr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shortest_paths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path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[::</a:t>
            </a:r>
            <a:r>
              <a:rPr lang="en-GB" sz="800" b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execution_time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time.time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start_time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shortest_paths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execution_time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44AEA5-2B09-3E0D-BCCD-FDE646198C84}"/>
              </a:ext>
            </a:extLst>
          </p:cNvPr>
          <p:cNvSpPr/>
          <p:nvPr/>
        </p:nvSpPr>
        <p:spPr>
          <a:xfrm>
            <a:off x="5580867" y="1082040"/>
            <a:ext cx="3547981" cy="116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1C324D-518F-2074-8276-58BC51228064}"/>
              </a:ext>
            </a:extLst>
          </p:cNvPr>
          <p:cNvSpPr/>
          <p:nvPr/>
        </p:nvSpPr>
        <p:spPr>
          <a:xfrm>
            <a:off x="5580867" y="1450339"/>
            <a:ext cx="3547981" cy="5096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EF43C3-9BEA-8884-7258-B09132655303}"/>
              </a:ext>
            </a:extLst>
          </p:cNvPr>
          <p:cNvSpPr/>
          <p:nvPr/>
        </p:nvSpPr>
        <p:spPr>
          <a:xfrm>
            <a:off x="5565717" y="2645051"/>
            <a:ext cx="3547981" cy="729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819546-42D4-E911-0C1E-2330DBAB5AF3}"/>
              </a:ext>
            </a:extLst>
          </p:cNvPr>
          <p:cNvSpPr/>
          <p:nvPr/>
        </p:nvSpPr>
        <p:spPr>
          <a:xfrm>
            <a:off x="5565717" y="3406203"/>
            <a:ext cx="3547981" cy="729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900FB8-AE63-5CEB-3091-DE14CF63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297" y="2644507"/>
            <a:ext cx="3091157" cy="233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5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89F5B61A-0BF0-829B-FB12-4FC301A6D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C1C4153A-4960-0540-0C94-0CE6C80ED3B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44096" y="1502570"/>
            <a:ext cx="4140290" cy="18248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/>
              <a:t>(b)</a:t>
            </a:r>
            <a:br>
              <a:rPr lang="en" sz="3600"/>
            </a:br>
            <a:r>
              <a:rPr lang="en" sz="3600"/>
              <a:t>Adjacency List</a:t>
            </a:r>
            <a:br>
              <a:rPr lang="en" sz="3600"/>
            </a:br>
            <a:r>
              <a:rPr lang="en" sz="3600"/>
              <a:t>+</a:t>
            </a:r>
            <a:br>
              <a:rPr lang="en" sz="3600"/>
            </a:br>
            <a:r>
              <a:rPr lang="en" sz="3600"/>
              <a:t>Heap Queue</a:t>
            </a:r>
            <a:endParaRPr lang="en" sz="1600"/>
          </a:p>
        </p:txBody>
      </p:sp>
    </p:spTree>
    <p:extLst>
      <p:ext uri="{BB962C8B-B14F-4D97-AF65-F5344CB8AC3E}">
        <p14:creationId xmlns:p14="http://schemas.microsoft.com/office/powerpoint/2010/main" val="154104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>
          <a:extLst>
            <a:ext uri="{FF2B5EF4-FFF2-40B4-BE49-F238E27FC236}">
              <a16:creationId xmlns:a16="http://schemas.microsoft.com/office/drawing/2014/main" id="{1B1427DB-E465-385C-4DE6-A2E76CE12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CF7219-1B52-8A5E-0DD9-0F94FB6BB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31" y="2892516"/>
            <a:ext cx="2465744" cy="19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15" name="Google Shape;3515;p62">
            <a:extLst>
              <a:ext uri="{FF2B5EF4-FFF2-40B4-BE49-F238E27FC236}">
                <a16:creationId xmlns:a16="http://schemas.microsoft.com/office/drawing/2014/main" id="{DD528264-7EBF-C1C5-CBED-5777AE574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" y="-3524"/>
            <a:ext cx="5415455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/>
              <a:t>(b) Adjacency Lists + H</a:t>
            </a:r>
            <a:r>
              <a:rPr lang="en-GB"/>
              <a:t>e</a:t>
            </a:r>
            <a:r>
              <a:rPr lang="en"/>
              <a:t>ap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3AA9E-5792-8703-180C-DB24A19EF4C6}"/>
              </a:ext>
            </a:extLst>
          </p:cNvPr>
          <p:cNvSpPr txBox="1"/>
          <p:nvPr/>
        </p:nvSpPr>
        <p:spPr>
          <a:xfrm>
            <a:off x="0" y="536405"/>
            <a:ext cx="2964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494949"/>
                </a:solidFill>
                <a:latin typeface="Fjalla One"/>
              </a:rPr>
              <a:t>Time Complexity</a:t>
            </a:r>
            <a:endParaRPr lang="en-US" sz="2400">
              <a:solidFill>
                <a:srgbClr val="494949"/>
              </a:solidFill>
              <a:latin typeface="Fjalla On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2200;p40">
                <a:extLst>
                  <a:ext uri="{FF2B5EF4-FFF2-40B4-BE49-F238E27FC236}">
                    <a16:creationId xmlns:a16="http://schemas.microsoft.com/office/drawing/2014/main" id="{9E0164A6-CE0F-36C9-2614-91E13F6AD2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878" y="943877"/>
                <a:ext cx="5309576" cy="292547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u="sng"/>
                  <a:t>O(</a:t>
                </a:r>
                <a14:m>
                  <m:oMath xmlns:m="http://schemas.openxmlformats.org/officeDocument/2006/math">
                    <m:r>
                      <a:rPr lang="en-GB" b="0" i="1" u="sng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GB" b="0" i="1" u="sng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u="sng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u="sng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</m:oMath>
                </a14:m>
                <a:r>
                  <a:rPr lang="en" u="sng"/>
                  <a:t>)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"/>
                  <a:t>Push/pop delete minimum from heap </a:t>
                </a:r>
                <a:r>
                  <a:rPr lang="en">
                    <a:sym typeface="Wingdings" panose="05000000000000000000" pitchFamily="2" charset="2"/>
                  </a:rPr>
                  <a:t> </a:t>
                </a:r>
                <a:r>
                  <a:rPr lang="en-GB">
                    <a:sym typeface="Wingdings" panose="05000000000000000000" pitchFamily="2" charset="2"/>
                  </a:rPr>
                  <a:t>O(log⁡𝑉)</a:t>
                </a:r>
                <a:endParaRPr lang="en"/>
              </a:p>
              <a:p>
                <a:pPr marL="627063" lvl="1" indent="-285750">
                  <a:buFont typeface="Arial" panose="020B0604020202020204" pitchFamily="34" charset="0"/>
                  <a:buChar char="•"/>
                </a:pPr>
                <a:r>
                  <a:rPr lang="en">
                    <a:solidFill>
                      <a:srgbClr val="FF0000"/>
                    </a:solidFill>
                  </a:rPr>
                  <a:t>Extract lowest-cost from heap for each vertex </a:t>
                </a:r>
                <a:r>
                  <a:rPr lang="en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O(V)</a:t>
                </a:r>
                <a:endParaRPr lang="en">
                  <a:solidFill>
                    <a:srgbClr val="FF0000"/>
                  </a:solidFill>
                </a:endParaRPr>
              </a:p>
              <a:p>
                <a:pPr marL="627063" lvl="8" indent="-285750">
                  <a:buFont typeface="Arial" panose="020B0604020202020204" pitchFamily="34" charset="0"/>
                  <a:buChar char="•"/>
                </a:pPr>
                <a:r>
                  <a:rPr lang="en-GB">
                    <a:solidFill>
                      <a:srgbClr val="00B0F0"/>
                    </a:solidFill>
                  </a:rPr>
                  <a:t>Find unvisited neighbour vertex with the lowest cost and set as current </a:t>
                </a:r>
                <a:r>
                  <a:rPr lang="en-GB">
                    <a:solidFill>
                      <a:srgbClr val="00B0F0"/>
                    </a:solidFill>
                    <a:sym typeface="Wingdings" panose="05000000000000000000" pitchFamily="2" charset="2"/>
                  </a:rPr>
                  <a:t> O(E)</a:t>
                </a:r>
              </a:p>
              <a:p>
                <a:pPr marL="285750" lvl="8" indent="-285750">
                  <a:buFont typeface="Arial" panose="020B0604020202020204" pitchFamily="34" charset="0"/>
                  <a:buChar char="•"/>
                </a:pPr>
                <a:r>
                  <a:rPr lang="en">
                    <a:solidFill>
                      <a:srgbClr val="FFC000"/>
                    </a:solidFill>
                  </a:rPr>
                  <a:t>(For Visualising Graph) Update lowest-cost path for each vertex</a:t>
                </a:r>
              </a:p>
              <a:p>
                <a:pPr marL="342900" lvl="8"/>
                <a:endParaRPr lang="en"/>
              </a:p>
              <a:p>
                <a:pPr lvl="8"/>
                <a:r>
                  <a:rPr lang="en" b="1"/>
                  <a:t>Time Complexity: </a:t>
                </a:r>
                <a:r>
                  <a:rPr lang="en-GB" b="1"/>
                  <a:t>O((E+V)log⁡𝑉)</a:t>
                </a:r>
              </a:p>
            </p:txBody>
          </p:sp>
        </mc:Choice>
        <mc:Fallback xmlns="">
          <p:sp>
            <p:nvSpPr>
              <p:cNvPr id="9" name="Google Shape;2200;p40">
                <a:extLst>
                  <a:ext uri="{FF2B5EF4-FFF2-40B4-BE49-F238E27FC236}">
                    <a16:creationId xmlns:a16="http://schemas.microsoft.com/office/drawing/2014/main" id="{9E0164A6-CE0F-36C9-2614-91E13F6A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8" y="943877"/>
                <a:ext cx="5309576" cy="2925479"/>
              </a:xfrm>
              <a:prstGeom prst="rect">
                <a:avLst/>
              </a:prstGeom>
              <a:blipFill>
                <a:blip r:embed="rId4"/>
                <a:stretch>
                  <a:fillRect l="-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8E34234-0DC2-3AB9-0E4A-D53FAD1B9838}"/>
              </a:ext>
            </a:extLst>
          </p:cNvPr>
          <p:cNvSpPr txBox="1"/>
          <p:nvPr/>
        </p:nvSpPr>
        <p:spPr>
          <a:xfrm>
            <a:off x="5565717" y="63371"/>
            <a:ext cx="3578283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800" b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dijkstra_b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adj_list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800" b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start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V = </a:t>
            </a:r>
            <a:r>
              <a:rPr lang="en-GB" sz="800" b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adj_list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'inf'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)}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prev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)}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pq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[(</a:t>
            </a:r>
            <a:r>
              <a:rPr lang="en-GB" sz="800" b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start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)]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start_time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time.time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pq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current_dist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u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heapq.heappop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pq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current_dist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continue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weight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adj_list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new_dist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weight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new_dist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new_dist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u</a:t>
            </a: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heapq.heappush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pq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new_dist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shortest_paths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)}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GB" sz="800" b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'inf'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path = 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[]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node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node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path.append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node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prev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node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shortest_paths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path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[::</a:t>
            </a:r>
            <a:r>
              <a:rPr lang="en-GB" sz="800" b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end_time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time.time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execution_time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end_time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start_time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dist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shortest_paths</a:t>
            </a:r>
            <a:r>
              <a:rPr lang="en-GB" sz="800" b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800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execution_time</a:t>
            </a:r>
            <a:endParaRPr lang="en-GB" sz="800" b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FA0C39-3387-AC17-D1E5-78D3F7DD82DC}"/>
              </a:ext>
            </a:extLst>
          </p:cNvPr>
          <p:cNvSpPr/>
          <p:nvPr/>
        </p:nvSpPr>
        <p:spPr>
          <a:xfrm>
            <a:off x="5580867" y="1329267"/>
            <a:ext cx="3547981" cy="626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CCA3F-E668-20FC-06FF-C7350306D2FB}"/>
              </a:ext>
            </a:extLst>
          </p:cNvPr>
          <p:cNvSpPr/>
          <p:nvPr/>
        </p:nvSpPr>
        <p:spPr>
          <a:xfrm>
            <a:off x="5580867" y="2022176"/>
            <a:ext cx="3547981" cy="768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4BAD4-5181-FC89-94BC-F691D90CC732}"/>
              </a:ext>
            </a:extLst>
          </p:cNvPr>
          <p:cNvSpPr/>
          <p:nvPr/>
        </p:nvSpPr>
        <p:spPr>
          <a:xfrm>
            <a:off x="5580867" y="2921663"/>
            <a:ext cx="3547981" cy="11084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54831-04EF-1F22-85F9-2A1FA52C71B2}"/>
              </a:ext>
            </a:extLst>
          </p:cNvPr>
          <p:cNvSpPr txBox="1"/>
          <p:nvPr/>
        </p:nvSpPr>
        <p:spPr>
          <a:xfrm>
            <a:off x="105715" y="3006792"/>
            <a:ext cx="3127055" cy="2246769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Push/pop delete minimum vertex V times from heap → O(V log V) </a:t>
            </a:r>
          </a:p>
          <a:p>
            <a:endParaRPr lang="en-US"/>
          </a:p>
          <a:p>
            <a:r>
              <a:rPr lang="en-US"/>
              <a:t>Finding unvisited </a:t>
            </a:r>
            <a:r>
              <a:rPr lang="en-US" err="1"/>
              <a:t>neighbour</a:t>
            </a:r>
            <a:r>
              <a:rPr lang="en-US"/>
              <a:t> vertex E times (Insertion into the priority queue) → O (E log V) </a:t>
            </a:r>
          </a:p>
          <a:p>
            <a:endParaRPr lang="en-US"/>
          </a:p>
          <a:p>
            <a:r>
              <a:rPr lang="en-US"/>
              <a:t>Overall time complexity: O(V </a:t>
            </a:r>
            <a:r>
              <a:rPr lang="en-US" err="1"/>
              <a:t>logV</a:t>
            </a:r>
            <a:r>
              <a:rPr lang="en-US"/>
              <a:t>) + O(E </a:t>
            </a:r>
            <a:r>
              <a:rPr lang="en-US" err="1"/>
              <a:t>logV</a:t>
            </a:r>
            <a:r>
              <a:rPr lang="en-US"/>
              <a:t>) =  </a:t>
            </a:r>
            <a:r>
              <a:rPr lang="en-US" b="1"/>
              <a:t>O((E+V)</a:t>
            </a:r>
            <a:r>
              <a:rPr lang="en-US" b="1" err="1"/>
              <a:t>logV</a:t>
            </a:r>
            <a:r>
              <a:rPr lang="en-US" b="1"/>
              <a:t>)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1598E47D-3A06-9076-EC97-242971E1C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34FC2F8F-AA7F-CC48-CB30-3263940F285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44096" y="1502570"/>
            <a:ext cx="4140290" cy="18248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/>
              <a:t>(c)</a:t>
            </a:r>
            <a:br>
              <a:rPr lang="en" sz="3600"/>
            </a:br>
            <a:r>
              <a:rPr lang="en" sz="3600"/>
              <a:t>Performance Comparison</a:t>
            </a:r>
            <a:endParaRPr lang="en" sz="1600"/>
          </a:p>
        </p:txBody>
      </p:sp>
    </p:spTree>
    <p:extLst>
      <p:ext uri="{BB962C8B-B14F-4D97-AF65-F5344CB8AC3E}">
        <p14:creationId xmlns:p14="http://schemas.microsoft.com/office/powerpoint/2010/main" val="271761556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489a2b12-d97d-410e-8804-b602bba5fc03}" enabled="1" method="Privileged" siteId="{15ce9348-be2a-462b-8fc0-e1765a9b204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Technology Consulting by Slidesgo</vt:lpstr>
      <vt:lpstr>SC2001 LAB 2</vt:lpstr>
      <vt:lpstr>Contents of Project 2 -  Djikstra Implementations</vt:lpstr>
      <vt:lpstr>PowerPoint Presentation</vt:lpstr>
      <vt:lpstr>Generating Graphs</vt:lpstr>
      <vt:lpstr>PowerPoint Presentation</vt:lpstr>
      <vt:lpstr>(a) Adjacency Matrix + Array Queue</vt:lpstr>
      <vt:lpstr>(b) Adjacency List + Heap Queue</vt:lpstr>
      <vt:lpstr>(b) Adjacency Lists + Heap Queue</vt:lpstr>
      <vt:lpstr>(c) Performance Comparison</vt:lpstr>
      <vt:lpstr>(c) Performance Comparison</vt:lpstr>
      <vt:lpstr>(c) Performance Comparison</vt:lpstr>
      <vt:lpstr>(c) Performance Comparison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18</cp:revision>
  <dcterms:modified xsi:type="dcterms:W3CDTF">2025-03-12T06:54:32Z</dcterms:modified>
</cp:coreProperties>
</file>