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747"/>
    <a:srgbClr val="E5E5E3"/>
    <a:srgbClr val="D6D6D4"/>
    <a:srgbClr val="C4C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352" y="9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594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2B7A01-9E1C-4339-B696-A297CFB360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57FEBD-8D08-4DB6-BFF1-3B5B98C3F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2B7A01-9E1C-4339-B696-A297CFB360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57FEBD-8D08-4DB6-BFF1-3B5B98C3F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7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2B7A01-9E1C-4339-B696-A297CFB360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57FEBD-8D08-4DB6-BFF1-3B5B98C3F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8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2B7A01-9E1C-4339-B696-A297CFB360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57FEBD-8D08-4DB6-BFF1-3B5B98C3F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7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2B7A01-9E1C-4339-B696-A297CFB360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57FEBD-8D08-4DB6-BFF1-3B5B98C3F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2B7A01-9E1C-4339-B696-A297CFB360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57FEBD-8D08-4DB6-BFF1-3B5B98C3F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2B7A01-9E1C-4339-B696-A297CFB360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57FEBD-8D08-4DB6-BFF1-3B5B98C3F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5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2B7A01-9E1C-4339-B696-A297CFB360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57FEBD-8D08-4DB6-BFF1-3B5B98C3F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5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2B7A01-9E1C-4339-B696-A297CFB360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57FEBD-8D08-4DB6-BFF1-3B5B98C3F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6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2B7A01-9E1C-4339-B696-A297CFB360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EE57FEBD-8D08-4DB6-BFF1-3B5B98C3F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0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E5E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an.gl/Tqw6j" TargetMode="External"/><Relationship Id="rId13" Type="http://schemas.openxmlformats.org/officeDocument/2006/relationships/hyperlink" Target="https://han.gl/zaBnv" TargetMode="External"/><Relationship Id="rId18" Type="http://schemas.openxmlformats.org/officeDocument/2006/relationships/hyperlink" Target="https://han.gl/nkVbM" TargetMode="External"/><Relationship Id="rId3" Type="http://schemas.openxmlformats.org/officeDocument/2006/relationships/hyperlink" Target="https://han.gl/8ujKf" TargetMode="External"/><Relationship Id="rId21" Type="http://schemas.openxmlformats.org/officeDocument/2006/relationships/hyperlink" Target="https://han.gl/fnFdI" TargetMode="External"/><Relationship Id="rId7" Type="http://schemas.openxmlformats.org/officeDocument/2006/relationships/hyperlink" Target="https://han.gl/M73D3" TargetMode="External"/><Relationship Id="rId12" Type="http://schemas.openxmlformats.org/officeDocument/2006/relationships/hyperlink" Target="https://han.gl/rM3H1" TargetMode="External"/><Relationship Id="rId17" Type="http://schemas.openxmlformats.org/officeDocument/2006/relationships/hyperlink" Target="https://han.gl/Epr1f" TargetMode="External"/><Relationship Id="rId2" Type="http://schemas.openxmlformats.org/officeDocument/2006/relationships/hyperlink" Target="https://han.gl/g6Bj9" TargetMode="External"/><Relationship Id="rId16" Type="http://schemas.openxmlformats.org/officeDocument/2006/relationships/hyperlink" Target="https://han.gl/pRve0" TargetMode="External"/><Relationship Id="rId20" Type="http://schemas.openxmlformats.org/officeDocument/2006/relationships/hyperlink" Target="https://han.gl/mYC3W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n.gl/cXGGX" TargetMode="External"/><Relationship Id="rId11" Type="http://schemas.openxmlformats.org/officeDocument/2006/relationships/hyperlink" Target="https://han.gl/OiZV8" TargetMode="External"/><Relationship Id="rId5" Type="http://schemas.openxmlformats.org/officeDocument/2006/relationships/hyperlink" Target="https://han.gl/rI02A" TargetMode="External"/><Relationship Id="rId15" Type="http://schemas.openxmlformats.org/officeDocument/2006/relationships/hyperlink" Target="https://han.gl/IGA0E" TargetMode="External"/><Relationship Id="rId10" Type="http://schemas.openxmlformats.org/officeDocument/2006/relationships/hyperlink" Target="https://han.gl/oyrOD" TargetMode="External"/><Relationship Id="rId19" Type="http://schemas.openxmlformats.org/officeDocument/2006/relationships/hyperlink" Target="https://han.gl/yPtdJ" TargetMode="External"/><Relationship Id="rId4" Type="http://schemas.openxmlformats.org/officeDocument/2006/relationships/hyperlink" Target="https://han.gl/8iqrK" TargetMode="External"/><Relationship Id="rId9" Type="http://schemas.openxmlformats.org/officeDocument/2006/relationships/hyperlink" Target="https://han.gl/tjJTO" TargetMode="External"/><Relationship Id="rId14" Type="http://schemas.openxmlformats.org/officeDocument/2006/relationships/hyperlink" Target="https://han.gl/BY5Y6" TargetMode="External"/><Relationship Id="rId22" Type="http://schemas.openxmlformats.org/officeDocument/2006/relationships/hyperlink" Target="https://han.gl/dfY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57705" y="839159"/>
            <a:ext cx="1521251" cy="19967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6752" y="1331640"/>
            <a:ext cx="2088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장선호</a:t>
            </a:r>
            <a:endParaRPr lang="ko-KR" altLang="en-US" sz="38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C:\Users\kac44\Desktop\이력서사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20" y="899592"/>
            <a:ext cx="1400386" cy="187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2696" y="2062753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“</a:t>
            </a:r>
            <a:r>
              <a:rPr lang="ko-KR" altLang="en-US" sz="1200" dirty="0" smtClean="0">
                <a:latin typeface="+mn-ea"/>
              </a:rPr>
              <a:t>개발에 관심이 많은 장선호씨 입니다</a:t>
            </a:r>
            <a:r>
              <a:rPr lang="en-US" altLang="ko-KR" sz="1200" dirty="0" smtClean="0">
                <a:latin typeface="+mn-ea"/>
              </a:rPr>
              <a:t>.”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664" y="353682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상세정보</a:t>
            </a:r>
            <a:endParaRPr lang="ko-KR" altLang="en-US" sz="12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76672" y="3851920"/>
            <a:ext cx="259228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3016" y="353303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자격정보</a:t>
            </a:r>
            <a:endParaRPr lang="ko-KR" altLang="en-US" sz="12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652" y="3884409"/>
            <a:ext cx="77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    </a:t>
            </a:r>
            <a:r>
              <a:rPr lang="ko-KR" altLang="en-US" sz="1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름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652" y="4145269"/>
            <a:ext cx="77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     일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256" y="4386173"/>
            <a:ext cx="77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핸 </a:t>
            </a:r>
            <a:r>
              <a:rPr lang="ko-KR" altLang="en-US" sz="1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드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폰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256" y="4645877"/>
            <a:ext cx="77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메 일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256" y="4907338"/>
            <a:ext cx="77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     소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664" y="569074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학력사항</a:t>
            </a:r>
            <a:endParaRPr lang="ko-KR" altLang="en-US" sz="12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6672" y="6013460"/>
            <a:ext cx="273630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016" y="569074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경력사항</a:t>
            </a:r>
            <a:endParaRPr lang="ko-KR" altLang="en-US" sz="12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645024" y="6013460"/>
            <a:ext cx="273630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45024" y="3854172"/>
            <a:ext cx="273630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672" y="745232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능력치</a:t>
            </a:r>
            <a:endParaRPr lang="ko-KR" altLang="en-US" sz="12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76672" y="7775039"/>
            <a:ext cx="59046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01356" y="3893731"/>
            <a:ext cx="77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장 선 호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1356" y="4158903"/>
            <a:ext cx="2011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1997. 01. 08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01356" y="4405124"/>
            <a:ext cx="1579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010 – 6353 - 8609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1356" y="4664261"/>
            <a:ext cx="1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kac4484@gmail.com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356" y="4918102"/>
            <a:ext cx="222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인천광역시 계양구 </a:t>
            </a:r>
            <a:r>
              <a:rPr lang="ko-KR" altLang="en-US" sz="1000" dirty="0" err="1" smtClean="0">
                <a:latin typeface="+mj-ea"/>
                <a:ea typeface="+mj-ea"/>
              </a:rPr>
              <a:t>새풀로</a:t>
            </a:r>
            <a:r>
              <a:rPr lang="en-US" altLang="ko-KR" sz="1000" dirty="0" smtClean="0">
                <a:latin typeface="+mj-ea"/>
                <a:ea typeface="+mj-ea"/>
              </a:rPr>
              <a:t>7</a:t>
            </a:r>
            <a:r>
              <a:rPr lang="ko-KR" altLang="en-US" sz="1000" dirty="0" err="1" smtClean="0">
                <a:latin typeface="+mj-ea"/>
                <a:ea typeface="+mj-ea"/>
              </a:rPr>
              <a:t>번길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33</a:t>
            </a:r>
            <a:br>
              <a:rPr lang="en-US" altLang="ko-KR" sz="1000" dirty="0" smtClean="0">
                <a:latin typeface="+mj-ea"/>
                <a:ea typeface="+mj-ea"/>
              </a:rPr>
            </a:br>
            <a:r>
              <a:rPr lang="en-US" altLang="ko-KR" sz="1000" dirty="0" smtClean="0">
                <a:latin typeface="+mj-ea"/>
                <a:ea typeface="+mj-ea"/>
              </a:rPr>
              <a:t>16</a:t>
            </a:r>
            <a:r>
              <a:rPr lang="ko-KR" altLang="en-US" sz="1000" dirty="0" smtClean="0">
                <a:latin typeface="+mj-ea"/>
                <a:ea typeface="+mj-ea"/>
              </a:rPr>
              <a:t>동 </a:t>
            </a:r>
            <a:r>
              <a:rPr lang="en-US" altLang="ko-KR" sz="1000" dirty="0" smtClean="0">
                <a:latin typeface="+mj-ea"/>
                <a:ea typeface="+mj-ea"/>
              </a:rPr>
              <a:t>401</a:t>
            </a:r>
            <a:r>
              <a:rPr lang="ko-KR" altLang="en-US" sz="1000" dirty="0" smtClean="0">
                <a:latin typeface="+mj-ea"/>
                <a:ea typeface="+mj-ea"/>
              </a:rPr>
              <a:t>호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65250" y="3971139"/>
            <a:ext cx="1224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정보처리기능사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2996" y="3971140"/>
            <a:ext cx="1224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2013. 01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4664" y="607291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2012 ~ 2015   </a:t>
            </a:r>
            <a:r>
              <a:rPr lang="ko-KR" altLang="en-US" sz="1000" dirty="0" smtClean="0">
                <a:latin typeface="+mj-ea"/>
                <a:ea typeface="+mj-ea"/>
              </a:rPr>
              <a:t>재능고등학교             졸업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904" y="634842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 ~ 2019   </a:t>
            </a:r>
            <a:r>
              <a:rPr lang="ko-KR" altLang="en-US" sz="1000" dirty="0" smtClean="0">
                <a:latin typeface="+mj-ea"/>
                <a:ea typeface="+mj-ea"/>
              </a:rPr>
              <a:t>한국산업기술대학교    졸업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21028" y="60729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2014. 08 ~ 10 </a:t>
            </a:r>
            <a:r>
              <a:rPr lang="ko-KR" altLang="en-US" sz="1000" dirty="0" smtClean="0">
                <a:latin typeface="+mj-ea"/>
                <a:ea typeface="+mj-ea"/>
              </a:rPr>
              <a:t>인천아시안게임 네트워크 및 소프트웨어 유지보수 </a:t>
            </a:r>
            <a:r>
              <a:rPr lang="en-US" altLang="ko-KR" sz="1000" dirty="0" smtClean="0">
                <a:latin typeface="+mj-ea"/>
                <a:ea typeface="+mj-ea"/>
              </a:rPr>
              <a:t>SKB </a:t>
            </a:r>
            <a:r>
              <a:rPr lang="ko-KR" altLang="en-US" sz="1000" dirty="0" err="1" smtClean="0">
                <a:latin typeface="+mj-ea"/>
                <a:ea typeface="+mj-ea"/>
              </a:rPr>
              <a:t>파견직</a:t>
            </a:r>
            <a:r>
              <a:rPr lang="ko-KR" altLang="en-US" sz="1000" dirty="0" smtClean="0">
                <a:latin typeface="+mj-ea"/>
                <a:ea typeface="+mj-ea"/>
              </a:rPr>
              <a:t> 근무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22164" y="647614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 ~ 2019 </a:t>
            </a:r>
            <a:r>
              <a:rPr lang="ko-KR" altLang="en-US" sz="1000" dirty="0" smtClean="0">
                <a:latin typeface="+mj-ea"/>
                <a:ea typeface="+mj-ea"/>
              </a:rPr>
              <a:t>㈜</a:t>
            </a:r>
            <a:r>
              <a:rPr lang="ko-KR" altLang="en-US" sz="1000" dirty="0" err="1" smtClean="0">
                <a:latin typeface="+mj-ea"/>
                <a:ea typeface="+mj-ea"/>
              </a:rPr>
              <a:t>유베이스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SK</a:t>
            </a:r>
            <a:r>
              <a:rPr lang="ko-KR" altLang="en-US" sz="1000" dirty="0" err="1" smtClean="0">
                <a:latin typeface="+mj-ea"/>
                <a:ea typeface="+mj-ea"/>
              </a:rPr>
              <a:t>브로드밴드</a:t>
            </a:r>
            <a:r>
              <a:rPr lang="ko-KR" altLang="en-US" sz="1000" dirty="0" smtClean="0">
                <a:latin typeface="+mj-ea"/>
                <a:ea typeface="+mj-ea"/>
              </a:rPr>
              <a:t> 기술지원 </a:t>
            </a:r>
            <a:r>
              <a:rPr lang="ko-KR" altLang="en-US" sz="1000" dirty="0" err="1" smtClean="0">
                <a:latin typeface="+mj-ea"/>
                <a:ea typeface="+mj-ea"/>
              </a:rPr>
              <a:t>헬프데스크</a:t>
            </a:r>
            <a:r>
              <a:rPr lang="ko-KR" altLang="en-US" sz="1000" dirty="0" smtClean="0">
                <a:latin typeface="+mj-ea"/>
                <a:ea typeface="+mj-ea"/>
              </a:rPr>
              <a:t> 근무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8104" y="7919055"/>
            <a:ext cx="1170696" cy="461665"/>
            <a:chOff x="458104" y="7596336"/>
            <a:chExt cx="1170696" cy="461665"/>
          </a:xfrm>
        </p:grpSpPr>
        <p:sp>
          <p:nvSpPr>
            <p:cNvPr id="30" name="TextBox 29"/>
            <p:cNvSpPr txBox="1"/>
            <p:nvPr/>
          </p:nvSpPr>
          <p:spPr>
            <a:xfrm>
              <a:off x="458104" y="7596336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C#</a:t>
              </a:r>
              <a:endParaRPr lang="ko-KR" altLang="en-US" sz="24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6712" y="7755592"/>
              <a:ext cx="648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100%</a:t>
              </a:r>
              <a:endParaRPr lang="ko-KR" altLang="en-US" sz="9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8680" y="7986424"/>
              <a:ext cx="108012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844824" y="7896195"/>
            <a:ext cx="113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HTML+CSS+JavaScript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27588" y="8120271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80%</a:t>
            </a:r>
            <a:endParaRPr lang="ko-KR" altLang="en-US" sz="900" b="1" dirty="0"/>
          </a:p>
        </p:txBody>
      </p:sp>
      <p:sp>
        <p:nvSpPr>
          <p:cNvPr id="49" name="직사각형 48"/>
          <p:cNvSpPr/>
          <p:nvPr/>
        </p:nvSpPr>
        <p:spPr>
          <a:xfrm>
            <a:off x="1935400" y="8317426"/>
            <a:ext cx="10801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46127" y="7997011"/>
            <a:ext cx="113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JAVA</a:t>
            </a:r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>
            <a:off x="3422393" y="8317426"/>
            <a:ext cx="10801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933056" y="8109453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en-US" altLang="ko-KR" sz="900" b="1" dirty="0" smtClean="0"/>
              <a:t>0%</a:t>
            </a:r>
            <a:endParaRPr lang="ko-KR" altLang="en-US" sz="9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22570" y="7997011"/>
            <a:ext cx="113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Python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4898836" y="8317426"/>
            <a:ext cx="10801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661248" y="8120271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40%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5793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8640" y="46754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취미 개발활동</a:t>
            </a:r>
            <a:endParaRPr lang="ko-KR" altLang="en-US" sz="16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60648" y="827584"/>
            <a:ext cx="59046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8640" y="941403"/>
            <a:ext cx="58326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엑셀파일을 이용한 일정표 자동화 </a:t>
            </a:r>
            <a:r>
              <a:rPr lang="en-US" altLang="ko-KR" sz="1000" dirty="0">
                <a:latin typeface="+mj-ea"/>
                <a:ea typeface="+mj-ea"/>
              </a:rPr>
              <a:t>C# - </a:t>
            </a:r>
            <a:r>
              <a:rPr lang="en-US" altLang="ko-KR" sz="1000" dirty="0">
                <a:latin typeface="+mj-ea"/>
                <a:ea typeface="+mj-ea"/>
                <a:hlinkClick r:id="rId2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2"/>
              </a:rPr>
              <a:t>han.gl/g6Bj9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</a:rPr>
              <a:t>화면공유 프로그램 </a:t>
            </a:r>
            <a:r>
              <a:rPr lang="en-US" altLang="ko-KR" sz="1000" dirty="0">
                <a:latin typeface="+mj-ea"/>
              </a:rPr>
              <a:t>C# - </a:t>
            </a:r>
            <a:r>
              <a:rPr lang="en-US" altLang="ko-KR" sz="1000" dirty="0">
                <a:latin typeface="+mj-ea"/>
                <a:hlinkClick r:id="rId3"/>
              </a:rPr>
              <a:t>https://</a:t>
            </a:r>
            <a:r>
              <a:rPr lang="en-US" altLang="ko-KR" sz="1000" dirty="0" smtClean="0">
                <a:latin typeface="+mj-ea"/>
                <a:hlinkClick r:id="rId3"/>
              </a:rPr>
              <a:t>han.gl/8ujKf</a:t>
            </a:r>
            <a:endParaRPr lang="en-US" altLang="ko-KR" sz="1000" dirty="0" smtClean="0">
              <a:latin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스티커 프로그램 </a:t>
            </a:r>
            <a:r>
              <a:rPr lang="en-US" altLang="ko-KR" sz="1000" dirty="0" smtClean="0">
                <a:latin typeface="+mj-ea"/>
                <a:ea typeface="+mj-ea"/>
              </a:rPr>
              <a:t>C#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en-US" altLang="ko-KR" sz="1000" dirty="0">
                <a:latin typeface="+mj-ea"/>
                <a:ea typeface="+mj-ea"/>
                <a:hlinkClick r:id="rId4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4"/>
              </a:rPr>
              <a:t>han.gl/8iqrK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업무보고 자동복사 </a:t>
            </a:r>
            <a:r>
              <a:rPr lang="en-US" altLang="ko-KR" sz="1000" dirty="0">
                <a:latin typeface="+mj-ea"/>
                <a:ea typeface="+mj-ea"/>
              </a:rPr>
              <a:t>C# - </a:t>
            </a:r>
            <a:r>
              <a:rPr lang="en-US" altLang="ko-KR" sz="1000" dirty="0">
                <a:latin typeface="+mj-ea"/>
                <a:ea typeface="+mj-ea"/>
                <a:hlinkClick r:id="rId5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5"/>
              </a:rPr>
              <a:t>han.gl/rI02A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한글 이미지</a:t>
            </a:r>
            <a:r>
              <a:rPr lang="en-US" altLang="ko-KR" sz="1000" dirty="0" smtClean="0">
                <a:latin typeface="+mj-ea"/>
                <a:ea typeface="+mj-ea"/>
              </a:rPr>
              <a:t>OCR </a:t>
            </a:r>
            <a:r>
              <a:rPr lang="ko-KR" altLang="en-US" sz="1000" dirty="0" smtClean="0">
                <a:latin typeface="+mj-ea"/>
                <a:ea typeface="+mj-ea"/>
              </a:rPr>
              <a:t>프로그램 </a:t>
            </a:r>
            <a:r>
              <a:rPr lang="en-US" altLang="ko-KR" sz="1000" dirty="0">
                <a:latin typeface="+mj-ea"/>
                <a:ea typeface="+mj-ea"/>
              </a:rPr>
              <a:t>C# 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</a:p>
          <a:p>
            <a:r>
              <a:rPr lang="en-US" altLang="ko-KR" sz="1000" dirty="0">
                <a:latin typeface="+mj-ea"/>
                <a:ea typeface="+mj-ea"/>
                <a:hlinkClick r:id="rId6"/>
              </a:rPr>
              <a:t>https://han.gl/cXGGX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  <a:hlinkClick r:id="rId7"/>
              </a:rPr>
              <a:t>https://han.gl/M73D3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  <a:hlinkClick r:id="rId8"/>
              </a:rPr>
              <a:t>https://han.gl/Tqw6j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  <a:hlinkClick r:id="rId9"/>
              </a:rPr>
              <a:t>https://han.gl/tjJTO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  <a:hlinkClick r:id="rId10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10"/>
              </a:rPr>
              <a:t>han.gl/oyrOD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시스템 리소스 모니터링 프로그램 </a:t>
            </a:r>
            <a:r>
              <a:rPr lang="en-US" altLang="ko-KR" sz="1000" dirty="0">
                <a:latin typeface="+mj-ea"/>
                <a:ea typeface="+mj-ea"/>
              </a:rPr>
              <a:t>C# - </a:t>
            </a:r>
            <a:r>
              <a:rPr lang="en-US" altLang="ko-KR" sz="1000" dirty="0">
                <a:latin typeface="+mj-ea"/>
                <a:ea typeface="+mj-ea"/>
                <a:hlinkClick r:id="rId11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11"/>
              </a:rPr>
              <a:t>han.gl/OiZV8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특정 사이트 </a:t>
            </a:r>
            <a:r>
              <a:rPr lang="en-US" altLang="ko-KR" sz="1000" dirty="0" smtClean="0">
                <a:latin typeface="+mj-ea"/>
                <a:ea typeface="+mj-ea"/>
              </a:rPr>
              <a:t>HTML</a:t>
            </a:r>
            <a:r>
              <a:rPr lang="ko-KR" altLang="en-US" sz="1000" dirty="0" err="1" smtClean="0">
                <a:latin typeface="+mj-ea"/>
                <a:ea typeface="+mj-ea"/>
              </a:rPr>
              <a:t>파싱해서</a:t>
            </a:r>
            <a:r>
              <a:rPr lang="ko-KR" altLang="en-US" sz="1000" dirty="0" smtClean="0">
                <a:latin typeface="+mj-ea"/>
                <a:ea typeface="+mj-ea"/>
              </a:rPr>
              <a:t> 이미지 일괄 다운로드 </a:t>
            </a:r>
            <a:r>
              <a:rPr lang="ko-KR" altLang="en-US" sz="1000" dirty="0" err="1" smtClean="0">
                <a:latin typeface="+mj-ea"/>
                <a:ea typeface="+mj-ea"/>
              </a:rPr>
              <a:t>받는프로그램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C# - </a:t>
            </a:r>
            <a:r>
              <a:rPr lang="en-US" altLang="ko-KR" sz="1000" dirty="0">
                <a:latin typeface="+mj-ea"/>
                <a:ea typeface="+mj-ea"/>
                <a:hlinkClick r:id="rId12"/>
              </a:rPr>
              <a:t>https://han.gl/rM3H1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녹음기 </a:t>
            </a:r>
            <a:r>
              <a:rPr lang="en-US" altLang="ko-KR" sz="1000" dirty="0" smtClean="0">
                <a:latin typeface="+mj-ea"/>
                <a:ea typeface="+mj-ea"/>
              </a:rPr>
              <a:t>C#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en-US" altLang="ko-KR" sz="1000" dirty="0">
                <a:latin typeface="+mj-ea"/>
                <a:ea typeface="+mj-ea"/>
                <a:hlinkClick r:id="rId13"/>
              </a:rPr>
              <a:t>https://han.gl/zaBnv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VPN </a:t>
            </a:r>
            <a:r>
              <a:rPr lang="ko-KR" altLang="en-US" sz="1000" dirty="0" smtClean="0">
                <a:latin typeface="+mj-ea"/>
                <a:ea typeface="+mj-ea"/>
              </a:rPr>
              <a:t>서버 연결 프로그램 </a:t>
            </a:r>
            <a:r>
              <a:rPr lang="en-US" altLang="ko-KR" sz="1000" dirty="0">
                <a:latin typeface="+mj-ea"/>
                <a:ea typeface="+mj-ea"/>
              </a:rPr>
              <a:t>C# - </a:t>
            </a:r>
            <a:r>
              <a:rPr lang="en-US" altLang="ko-KR" sz="1000" dirty="0">
                <a:latin typeface="+mj-ea"/>
                <a:ea typeface="+mj-ea"/>
                <a:hlinkClick r:id="rId14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14"/>
              </a:rPr>
              <a:t>han.gl/BY5Y6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기상청 </a:t>
            </a:r>
            <a:r>
              <a:rPr lang="en-US" altLang="ko-KR" sz="1000" dirty="0" smtClean="0">
                <a:latin typeface="+mj-ea"/>
                <a:ea typeface="+mj-ea"/>
              </a:rPr>
              <a:t>HTML </a:t>
            </a:r>
            <a:r>
              <a:rPr lang="ko-KR" altLang="en-US" sz="1000" dirty="0" err="1" smtClean="0">
                <a:latin typeface="+mj-ea"/>
                <a:ea typeface="+mj-ea"/>
              </a:rPr>
              <a:t>파싱</a:t>
            </a:r>
            <a:r>
              <a:rPr lang="ko-KR" altLang="en-US" sz="1000" dirty="0" smtClean="0">
                <a:latin typeface="+mj-ea"/>
                <a:ea typeface="+mj-ea"/>
              </a:rPr>
              <a:t> 프로그램 </a:t>
            </a:r>
            <a:r>
              <a:rPr lang="en-US" altLang="ko-KR" sz="1000" dirty="0">
                <a:latin typeface="+mj-ea"/>
                <a:ea typeface="+mj-ea"/>
              </a:rPr>
              <a:t>C# - </a:t>
            </a:r>
            <a:r>
              <a:rPr lang="en-US" altLang="ko-KR" sz="1000" dirty="0">
                <a:latin typeface="+mj-ea"/>
                <a:ea typeface="+mj-ea"/>
                <a:hlinkClick r:id="rId15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15"/>
              </a:rPr>
              <a:t>han.gl/IGA0E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게임 </a:t>
            </a:r>
            <a:r>
              <a:rPr lang="en-US" altLang="ko-KR" sz="1000" dirty="0" smtClean="0">
                <a:latin typeface="+mj-ea"/>
                <a:ea typeface="+mj-ea"/>
              </a:rPr>
              <a:t>Destiny2 </a:t>
            </a:r>
            <a:r>
              <a:rPr lang="ko-KR" altLang="en-US" sz="1000" dirty="0" smtClean="0">
                <a:latin typeface="+mj-ea"/>
                <a:ea typeface="+mj-ea"/>
              </a:rPr>
              <a:t>방화벽 규칙을 이용한 솔로세션 생성 프로그램 </a:t>
            </a:r>
            <a:r>
              <a:rPr lang="en-US" altLang="ko-KR" sz="1000" dirty="0" smtClean="0">
                <a:latin typeface="+mj-ea"/>
                <a:ea typeface="+mj-ea"/>
              </a:rPr>
              <a:t>C#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en-US" altLang="ko-KR" sz="1000" dirty="0">
                <a:latin typeface="+mj-ea"/>
                <a:ea typeface="+mj-ea"/>
                <a:hlinkClick r:id="rId16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16"/>
              </a:rPr>
              <a:t>han.gl/pRve0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</a:rPr>
              <a:t>게임 </a:t>
            </a:r>
            <a:r>
              <a:rPr lang="en-US" altLang="ko-KR" sz="1000" dirty="0" smtClean="0">
                <a:latin typeface="+mj-ea"/>
              </a:rPr>
              <a:t>GTA5 </a:t>
            </a:r>
            <a:r>
              <a:rPr lang="ko-KR" altLang="en-US" sz="1000" dirty="0">
                <a:latin typeface="+mj-ea"/>
              </a:rPr>
              <a:t>방화벽 규칙을 이용한 솔로세션 생성 프로그램 </a:t>
            </a:r>
            <a:r>
              <a:rPr lang="en-US" altLang="ko-KR" sz="1000" dirty="0" smtClean="0">
                <a:latin typeface="+mj-ea"/>
              </a:rPr>
              <a:t>C# - </a:t>
            </a:r>
            <a:r>
              <a:rPr lang="en-US" altLang="ko-KR" sz="1000" dirty="0">
                <a:latin typeface="+mj-ea"/>
                <a:hlinkClick r:id="rId17"/>
              </a:rPr>
              <a:t>https://han.gl/Epr1f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이미지에 글자 삽입하고 </a:t>
            </a:r>
            <a:r>
              <a:rPr lang="ko-KR" altLang="en-US" sz="1000" dirty="0" err="1" smtClean="0">
                <a:latin typeface="+mj-ea"/>
                <a:ea typeface="+mj-ea"/>
              </a:rPr>
              <a:t>창위치</a:t>
            </a:r>
            <a:r>
              <a:rPr lang="ko-KR" altLang="en-US" sz="1000" dirty="0" smtClean="0">
                <a:latin typeface="+mj-ea"/>
                <a:ea typeface="+mj-ea"/>
              </a:rPr>
              <a:t> 기억하여 </a:t>
            </a:r>
            <a:r>
              <a:rPr lang="ko-KR" altLang="en-US" sz="1000" dirty="0" err="1" smtClean="0">
                <a:latin typeface="+mj-ea"/>
                <a:ea typeface="+mj-ea"/>
              </a:rPr>
              <a:t>카드게임할수있는</a:t>
            </a:r>
            <a:r>
              <a:rPr lang="ko-KR" altLang="en-US" sz="1000" dirty="0" smtClean="0">
                <a:latin typeface="+mj-ea"/>
                <a:ea typeface="+mj-ea"/>
              </a:rPr>
              <a:t> 프로그램 </a:t>
            </a:r>
            <a:r>
              <a:rPr lang="en-US" altLang="ko-KR" sz="1000" dirty="0">
                <a:latin typeface="+mj-ea"/>
                <a:ea typeface="+mj-ea"/>
              </a:rPr>
              <a:t>C# - </a:t>
            </a:r>
            <a:r>
              <a:rPr lang="en-US" altLang="ko-KR" sz="1000" dirty="0">
                <a:latin typeface="+mj-ea"/>
                <a:ea typeface="+mj-ea"/>
                <a:hlinkClick r:id="rId18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18"/>
              </a:rPr>
              <a:t>han.gl/nkVbM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로그인 </a:t>
            </a:r>
            <a:r>
              <a:rPr lang="ko-KR" altLang="en-US" sz="1000" dirty="0" err="1" smtClean="0">
                <a:latin typeface="+mj-ea"/>
                <a:ea typeface="+mj-ea"/>
              </a:rPr>
              <a:t>안하면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풀수없는</a:t>
            </a:r>
            <a:r>
              <a:rPr lang="ko-KR" altLang="en-US" sz="1000" dirty="0" smtClean="0">
                <a:latin typeface="+mj-ea"/>
                <a:ea typeface="+mj-ea"/>
              </a:rPr>
              <a:t> 화면 보호기 </a:t>
            </a:r>
            <a:r>
              <a:rPr lang="en-US" altLang="ko-KR" sz="1000" dirty="0" smtClean="0">
                <a:latin typeface="+mj-ea"/>
                <a:ea typeface="+mj-ea"/>
              </a:rPr>
              <a:t>C#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en-US" altLang="ko-KR" sz="1000" dirty="0">
                <a:latin typeface="+mj-ea"/>
                <a:ea typeface="+mj-ea"/>
                <a:hlinkClick r:id="rId19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19"/>
              </a:rPr>
              <a:t>han.gl/yPtdJ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err="1" smtClean="0">
                <a:latin typeface="+mj-ea"/>
                <a:ea typeface="+mj-ea"/>
              </a:rPr>
              <a:t>초간단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ASP. NET </a:t>
            </a:r>
            <a:r>
              <a:rPr lang="ko-KR" altLang="en-US" sz="1000" dirty="0" smtClean="0">
                <a:latin typeface="+mj-ea"/>
                <a:ea typeface="+mj-ea"/>
              </a:rPr>
              <a:t>서버 </a:t>
            </a:r>
            <a:r>
              <a:rPr lang="en-US" altLang="ko-KR" sz="1000" dirty="0">
                <a:latin typeface="+mj-ea"/>
                <a:ea typeface="+mj-ea"/>
              </a:rPr>
              <a:t>C# - </a:t>
            </a:r>
            <a:r>
              <a:rPr lang="en-US" altLang="ko-KR" sz="1000" dirty="0">
                <a:latin typeface="+mj-ea"/>
                <a:ea typeface="+mj-ea"/>
                <a:hlinkClick r:id="rId20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20"/>
              </a:rPr>
              <a:t>han.gl/mYC3W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err="1" smtClean="0">
                <a:latin typeface="+mj-ea"/>
                <a:ea typeface="+mj-ea"/>
              </a:rPr>
              <a:t>포털사이트</a:t>
            </a:r>
            <a:r>
              <a:rPr lang="ko-KR" altLang="en-US" sz="1000" dirty="0" smtClean="0">
                <a:latin typeface="+mj-ea"/>
                <a:ea typeface="+mj-ea"/>
              </a:rPr>
              <a:t> 검색엔진 </a:t>
            </a:r>
            <a:r>
              <a:rPr lang="en-US" altLang="ko-KR" sz="1000" dirty="0" smtClean="0">
                <a:latin typeface="+mj-ea"/>
                <a:ea typeface="+mj-ea"/>
              </a:rPr>
              <a:t>C#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en-US" altLang="ko-KR" sz="1000" dirty="0">
                <a:latin typeface="+mj-ea"/>
                <a:ea typeface="+mj-ea"/>
                <a:hlinkClick r:id="rId21"/>
              </a:rPr>
              <a:t>https://</a:t>
            </a:r>
            <a:r>
              <a:rPr lang="en-US" altLang="ko-KR" sz="1000" dirty="0" smtClean="0">
                <a:latin typeface="+mj-ea"/>
                <a:ea typeface="+mj-ea"/>
                <a:hlinkClick r:id="rId21"/>
              </a:rPr>
              <a:t>han.gl/fnFdI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 err="1" smtClean="0">
                <a:latin typeface="+mj-ea"/>
                <a:ea typeface="+mj-ea"/>
              </a:rPr>
              <a:t>HTML,CSS,javascript</a:t>
            </a:r>
            <a:r>
              <a:rPr lang="ko-KR" altLang="en-US" sz="1000" dirty="0" smtClean="0">
                <a:latin typeface="+mj-ea"/>
                <a:ea typeface="+mj-ea"/>
              </a:rPr>
              <a:t>로 만든 홈페이지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en-US" altLang="ko-KR" sz="1000" dirty="0">
                <a:latin typeface="+mj-ea"/>
                <a:ea typeface="+mj-ea"/>
                <a:hlinkClick r:id="rId22"/>
              </a:rPr>
              <a:t>https://han.gl/dfYda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8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283</Words>
  <Application>Microsoft Office PowerPoint</Application>
  <PresentationFormat>화면 슬라이드 쇼(4:3)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장선호</dc:creator>
  <cp:lastModifiedBy>장선호</cp:lastModifiedBy>
  <cp:revision>8</cp:revision>
  <dcterms:created xsi:type="dcterms:W3CDTF">2021-05-19T19:21:21Z</dcterms:created>
  <dcterms:modified xsi:type="dcterms:W3CDTF">2021-05-19T20:20:49Z</dcterms:modified>
</cp:coreProperties>
</file>