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4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9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7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6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6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9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76B1A-5F64-4F1E-996F-F354069C31C7}" type="datetimeFigureOut">
              <a:rPr lang="en-US" smtClean="0"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84CD8-FF75-45DF-BC67-7F10C5DF7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5880" y="5867400"/>
            <a:ext cx="24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– </a:t>
            </a:r>
            <a:r>
              <a:rPr lang="en-US" dirty="0" err="1" smtClean="0"/>
              <a:t>Mech</a:t>
            </a:r>
            <a:r>
              <a:rPr lang="en-US" dirty="0" smtClean="0"/>
              <a:t> Wheels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128736"/>
            <a:ext cx="5713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Issues:  Lower the frame</a:t>
            </a:r>
          </a:p>
          <a:p>
            <a:r>
              <a:rPr lang="en-US" dirty="0"/>
              <a:t> </a:t>
            </a:r>
            <a:r>
              <a:rPr lang="en-US" dirty="0" smtClean="0"/>
              <a:t> Offset the motors – not direct drive</a:t>
            </a:r>
          </a:p>
          <a:p>
            <a:r>
              <a:rPr lang="en-US" dirty="0"/>
              <a:t> </a:t>
            </a:r>
            <a:r>
              <a:rPr lang="en-US" dirty="0" smtClean="0"/>
              <a:t> Provide room between motors for wiring</a:t>
            </a:r>
          </a:p>
          <a:p>
            <a:r>
              <a:rPr lang="en-US" dirty="0"/>
              <a:t> </a:t>
            </a:r>
            <a:r>
              <a:rPr lang="en-US" dirty="0" smtClean="0"/>
              <a:t> Lower the wheels motors – clearance for Flip motor travel</a:t>
            </a:r>
          </a:p>
          <a:p>
            <a:r>
              <a:rPr lang="en-US" dirty="0"/>
              <a:t> </a:t>
            </a:r>
            <a:r>
              <a:rPr lang="en-US" dirty="0" smtClean="0"/>
              <a:t> Provide room at front for </a:t>
            </a:r>
            <a:r>
              <a:rPr lang="en-US" dirty="0" err="1" smtClean="0"/>
              <a:t>GeoGrabber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62601" y="3657600"/>
            <a:ext cx="3398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Previously the team mounted the </a:t>
            </a:r>
            <a:r>
              <a:rPr lang="en-US" dirty="0" err="1" smtClean="0"/>
              <a:t>Mech</a:t>
            </a:r>
            <a:r>
              <a:rPr lang="en-US" dirty="0" smtClean="0"/>
              <a:t> Wheels onto the motor shafts, and attached the motors to the bottom of the frame channel.  The motors were stressed, the frame was raised way off the floor.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9580"/>
            <a:ext cx="8961120" cy="661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8600" y="4895201"/>
            <a:ext cx="3398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Previously the team mounted the </a:t>
            </a:r>
            <a:r>
              <a:rPr lang="en-US" dirty="0" err="1" smtClean="0"/>
              <a:t>Mech</a:t>
            </a:r>
            <a:r>
              <a:rPr lang="en-US" dirty="0" smtClean="0"/>
              <a:t> Wheels onto the motor shafts, and attached the motors to the bottom of the frame channel.  The motors were stressed, the frame was raised way off the floor.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5229" y="6190565"/>
            <a:ext cx="277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year – wheel mounting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 flipV="1">
            <a:off x="3237807" y="3124200"/>
            <a:ext cx="368993" cy="4984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06800" y="3468736"/>
            <a:ext cx="123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Motor Mount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3449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961120" cy="568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05880" y="5867400"/>
            <a:ext cx="24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– </a:t>
            </a:r>
            <a:r>
              <a:rPr lang="en-US" dirty="0" err="1" smtClean="0"/>
              <a:t>Mech</a:t>
            </a:r>
            <a:r>
              <a:rPr lang="en-US" dirty="0" smtClean="0"/>
              <a:t> Wheels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128736"/>
            <a:ext cx="5713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Issues:  Lower the frame</a:t>
            </a:r>
          </a:p>
          <a:p>
            <a:r>
              <a:rPr lang="en-US" dirty="0"/>
              <a:t> </a:t>
            </a:r>
            <a:r>
              <a:rPr lang="en-US" dirty="0" smtClean="0"/>
              <a:t> Offset the motors – not direct drive</a:t>
            </a:r>
          </a:p>
          <a:p>
            <a:r>
              <a:rPr lang="en-US" dirty="0"/>
              <a:t> </a:t>
            </a:r>
            <a:r>
              <a:rPr lang="en-US" dirty="0" smtClean="0"/>
              <a:t> Provide room between motors for wiring</a:t>
            </a:r>
          </a:p>
          <a:p>
            <a:r>
              <a:rPr lang="en-US" dirty="0"/>
              <a:t> </a:t>
            </a:r>
            <a:r>
              <a:rPr lang="en-US" dirty="0" smtClean="0"/>
              <a:t> Lower the wheels motors – clearance for Flip motor travel</a:t>
            </a:r>
          </a:p>
          <a:p>
            <a:r>
              <a:rPr lang="en-US" dirty="0"/>
              <a:t> </a:t>
            </a:r>
            <a:r>
              <a:rPr lang="en-US" dirty="0" smtClean="0"/>
              <a:t> Provide room at front for </a:t>
            </a:r>
            <a:r>
              <a:rPr lang="en-US" dirty="0" err="1" smtClean="0"/>
              <a:t>GeoGrabber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39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lower the frame to accommodate the vertical axis and </a:t>
            </a:r>
            <a:r>
              <a:rPr lang="en-US" dirty="0" err="1" smtClean="0"/>
              <a:t>GeoGrabber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concept for mounting the wheels to provide more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26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8686800" cy="55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6061908"/>
            <a:ext cx="2340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Early Concept –Wheels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680" y="5410200"/>
            <a:ext cx="5257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 nice:  Very long slim shaft – </a:t>
            </a:r>
            <a:r>
              <a:rPr lang="en-US" sz="1600" dirty="0" err="1" smtClean="0"/>
              <a:t>bendie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Wheels a long way from the frame – larger footprint, less maneuverable.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No room between motors for wiring</a:t>
            </a:r>
          </a:p>
          <a:p>
            <a:r>
              <a:rPr lang="en-US" sz="1600" dirty="0" smtClean="0"/>
              <a:t>  Wheels motors are high - no clearance for Flip motor travel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" y="2286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Nice:  Lowers the frame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Offsets the motors – not direct drive</a:t>
            </a:r>
          </a:p>
          <a:p>
            <a:r>
              <a:rPr lang="en-US" sz="1600" dirty="0" smtClean="0"/>
              <a:t>  Provides some room at front for </a:t>
            </a:r>
            <a:r>
              <a:rPr lang="en-US" sz="1600" dirty="0" err="1" smtClean="0"/>
              <a:t>GeoGrabber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Easy to remove wheels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Standard kit parts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496560" y="4495800"/>
            <a:ext cx="3398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an early concept with some nice things and some issues.  Todays concept is a re-thinking of this concept to address the issues and build on the nice.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0531" b="12935"/>
          <a:stretch/>
        </p:blipFill>
        <p:spPr bwMode="auto">
          <a:xfrm>
            <a:off x="1188720" y="0"/>
            <a:ext cx="5817720" cy="649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405880" y="5867400"/>
            <a:ext cx="24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– </a:t>
            </a:r>
            <a:r>
              <a:rPr lang="en-US" dirty="0" err="1" smtClean="0"/>
              <a:t>Mech</a:t>
            </a:r>
            <a:r>
              <a:rPr lang="en-US" dirty="0" smtClean="0"/>
              <a:t> Wheels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" name="Straight Arrow Connector 2"/>
          <p:cNvCxnSpPr>
            <a:stCxn id="10" idx="1"/>
          </p:cNvCxnSpPr>
          <p:nvPr/>
        </p:nvCxnSpPr>
        <p:spPr>
          <a:xfrm flipH="1">
            <a:off x="5257800" y="2077254"/>
            <a:ext cx="1219200" cy="3611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77000" y="1600200"/>
            <a:ext cx="2133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 motor mount plate with spacers – </a:t>
            </a:r>
          </a:p>
          <a:p>
            <a:r>
              <a:rPr lang="en-US" sz="1400" dirty="0" smtClean="0"/>
              <a:t>Mounts to the side of the channel.</a:t>
            </a:r>
            <a:endParaRPr lang="en-US" sz="1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43200" y="3124200"/>
            <a:ext cx="711200" cy="838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9600" y="3485346"/>
            <a:ext cx="2133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Countersink holes in gear – room for screw heads taken by motor mount plate.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18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46" b="12935"/>
          <a:stretch/>
        </p:blipFill>
        <p:spPr bwMode="auto">
          <a:xfrm>
            <a:off x="1371603" y="0"/>
            <a:ext cx="5975665" cy="621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6019800" y="1866890"/>
            <a:ext cx="426720" cy="17145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46520" y="1605280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Bigger 6mm shaft with e-rings (not shown)</a:t>
            </a:r>
            <a:endParaRPr lang="en-US" sz="1400" dirty="0"/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>
            <a:off x="6233160" y="2590800"/>
            <a:ext cx="36068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593840" y="2329190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Plastic flange bushings like used for flip shaft.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>
            <a:off x="2819399" y="4255532"/>
            <a:ext cx="762001" cy="878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3886200"/>
            <a:ext cx="2133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Long M4 screws to mount gear directly to the wheel.  No hex plate is used.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 flipV="1">
            <a:off x="6233160" y="4765849"/>
            <a:ext cx="472440" cy="1176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05600" y="4191000"/>
            <a:ext cx="2133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Gear – drill and tap for long screws.  Countersink screw holes for mounting to collar.  Room for screw heads taken by motor mount.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21" idx="3"/>
          </p:cNvCxnSpPr>
          <p:nvPr/>
        </p:nvCxnSpPr>
        <p:spPr>
          <a:xfrm flipV="1">
            <a:off x="2849879" y="4495801"/>
            <a:ext cx="2179321" cy="79500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6280" y="5029200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Flat head screws to mount gear to collar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5880" y="5867400"/>
            <a:ext cx="24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– </a:t>
            </a:r>
            <a:r>
              <a:rPr lang="en-US" dirty="0" err="1" smtClean="0"/>
              <a:t>Mech</a:t>
            </a:r>
            <a:r>
              <a:rPr lang="en-US" dirty="0" smtClean="0"/>
              <a:t> Wheels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1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7"/>
          <a:stretch/>
        </p:blipFill>
        <p:spPr bwMode="auto">
          <a:xfrm>
            <a:off x="0" y="-4"/>
            <a:ext cx="8412480" cy="622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>
          <a:xfrm flipH="1">
            <a:off x="6019800" y="1605280"/>
            <a:ext cx="737243" cy="2616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57043" y="1343670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Bigger 6mm shaft with e-rings (not shown)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02581" y="834737"/>
            <a:ext cx="312419" cy="2717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35781" y="268327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Plastic flange bushings like used for flip shaft.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13" idx="3"/>
          </p:cNvCxnSpPr>
          <p:nvPr/>
        </p:nvCxnSpPr>
        <p:spPr>
          <a:xfrm flipV="1">
            <a:off x="2819399" y="2971800"/>
            <a:ext cx="2514601" cy="12837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" y="3886200"/>
            <a:ext cx="2133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Gear mounted directly to the wheel.  No hex plate is used.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5880" y="5867400"/>
            <a:ext cx="24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– </a:t>
            </a:r>
            <a:r>
              <a:rPr lang="en-US" dirty="0" err="1" smtClean="0"/>
              <a:t>Mech</a:t>
            </a:r>
            <a:r>
              <a:rPr lang="en-US" dirty="0" smtClean="0"/>
              <a:t> Wheels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8" idx="1"/>
          </p:cNvCxnSpPr>
          <p:nvPr/>
        </p:nvCxnSpPr>
        <p:spPr>
          <a:xfrm flipH="1">
            <a:off x="4495800" y="629454"/>
            <a:ext cx="2261243" cy="18851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57043" y="152400"/>
            <a:ext cx="2133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 motor mount plate with spacers – </a:t>
            </a:r>
          </a:p>
          <a:p>
            <a:r>
              <a:rPr lang="en-US" sz="1400" dirty="0" smtClean="0"/>
              <a:t>Mounts to the side of the channel.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86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352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5" t="14378" r="29767" b="18911"/>
          <a:stretch/>
        </p:blipFill>
        <p:spPr bwMode="auto">
          <a:xfrm>
            <a:off x="5021233" y="1574107"/>
            <a:ext cx="347162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002466" y="3402907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 motor mount</a:t>
            </a:r>
          </a:p>
          <a:p>
            <a:r>
              <a:rPr lang="en-US" sz="1400" dirty="0" smtClean="0"/>
              <a:t>4 needed, 2 left, 2 right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405880" y="5867400"/>
            <a:ext cx="246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Concept – </a:t>
            </a:r>
            <a:r>
              <a:rPr lang="en-US" dirty="0" err="1" smtClean="0"/>
              <a:t>Mech</a:t>
            </a:r>
            <a:r>
              <a:rPr lang="en-US" dirty="0" smtClean="0"/>
              <a:t> Wheels</a:t>
            </a:r>
          </a:p>
          <a:p>
            <a:r>
              <a:rPr lang="en-US" sz="1000" dirty="0" smtClean="0"/>
              <a:t>12.30.2017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4800600"/>
            <a:ext cx="213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 to gear – tap M4 &amp; Countersink holes.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455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493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Riehm</dc:creator>
  <cp:lastModifiedBy>George Riehm</cp:lastModifiedBy>
  <cp:revision>7</cp:revision>
  <dcterms:created xsi:type="dcterms:W3CDTF">2017-12-30T22:09:46Z</dcterms:created>
  <dcterms:modified xsi:type="dcterms:W3CDTF">2017-12-30T23:15:53Z</dcterms:modified>
</cp:coreProperties>
</file>