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3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>
        <p:guide orient="horz" pos="313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4916A9-9B94-49FB-B74D-F73762D19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DB7EB9-3AAF-4A1D-AE85-F6DFCBBF4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731B05-9E26-403E-8349-B8EE3295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F27-AF4A-4450-8D80-CD6135BFF78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F17CC8-0867-4E1A-AB09-00D82EDD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5FCC78-E7B5-4019-AA7A-66DD6A66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875-9D16-4375-A1C9-397015A849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11F904-AA09-4707-9E90-692A2B2C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D08DD3-643F-4E29-A289-E28846891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9EEB84-87A5-45CB-B33E-39E1D679F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F27-AF4A-4450-8D80-CD6135BFF78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3A3A33-BB6A-4399-98CC-561198C4A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2F5493-3EB3-4EB3-9D72-570EB110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875-9D16-4375-A1C9-397015A849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5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2AFEF20-D758-40A7-9A2A-45EC96082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734C77-A9AB-46E0-9203-155EA56AE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9764D5-F719-454D-A0BE-85508F075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F27-AF4A-4450-8D80-CD6135BFF78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7AE689-B834-451D-B3C0-B68DA395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DC089A-2283-4E4D-B64B-43071A92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875-9D16-4375-A1C9-397015A849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1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01DE8-90EF-43DE-9360-DA502D44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F76591-CD0A-454D-A203-095D0E422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D0B6A2-9F02-476E-B3E7-38E30EDC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F27-AF4A-4450-8D80-CD6135BFF78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32AC8C-1D27-4C72-A493-2F295629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33A99B-04FD-48DD-B888-F91AF887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875-9D16-4375-A1C9-397015A849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3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B8AFCA-5C03-4748-8878-721353514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12B48D-C0E5-47C6-B6E6-4B0A5AE9F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F8241C-BBE7-49CC-99AA-59EF2E7B2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F27-AF4A-4450-8D80-CD6135BFF78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86236B-E758-4A68-BD9F-BF7ABC41F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501721-93E7-44D2-8C47-08CB068C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875-9D16-4375-A1C9-397015A849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4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06CCA-2063-481A-9C93-B6C93702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E2FF77-ABF5-4842-B073-2EF09CACA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12386A-9ABE-4FE6-A595-0A79CC5F5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9FC4B1-A59D-4BFD-8AAA-8348E674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F27-AF4A-4450-8D80-CD6135BFF78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11642B-7890-4080-B0ED-71D053710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C51059-57E4-4798-8EBB-E4965803F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875-9D16-4375-A1C9-397015A849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3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22C646-CD71-4F8F-85DC-7AC1EE2F4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191082-7C25-4270-829A-C7352B7FE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E2E5AD-6998-4A28-9D79-2B64AEE30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E338EE3-538E-4DFF-B8E8-F15238A3D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5879E6B-71C4-4CFE-9069-A386EB1DC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1CE9A1-5689-4C46-B3E8-033B1DA9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F27-AF4A-4450-8D80-CD6135BFF78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E5ADE3B-67E1-4C15-A24D-C6B72B38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1707F56-9D6D-4189-A106-8952B59A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875-9D16-4375-A1C9-397015A849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1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720216-2201-4ABD-BB34-8E7C4475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A9E1E28-8958-408A-9A6A-D09B55E6C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F27-AF4A-4450-8D80-CD6135BFF78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B6DD0F-62C3-4828-90D3-9886FC7C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2B49D3-63CB-4E3E-91E9-2E117AAC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875-9D16-4375-A1C9-397015A849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9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4B67201-DC1D-4EA3-BB33-0FEB37035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F27-AF4A-4450-8D80-CD6135BFF78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8349236-E3DD-4B46-AD0B-1BDCF933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F8D451-615C-48C5-BEEE-1DE4C7741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875-9D16-4375-A1C9-397015A849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9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FD57F-9544-48FF-90A1-4D29885F2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93F079-8DBA-4968-B844-D4247E0D9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DB9CEB-F98D-4A6C-94F9-CA3A16B36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68B2D6-2D6B-4CD9-81E6-FFD568BB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F27-AF4A-4450-8D80-CD6135BFF78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A3EEAC-91A2-41FC-907F-3C8CC649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578A48-D397-4474-AE45-0F79BFD5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875-9D16-4375-A1C9-397015A849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3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28C4C-26A2-48D7-895F-902110DED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49E11D6-09D7-440F-926A-3ECBD45F7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AF1BD9-67CF-4338-83CB-44874CC1C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0DFA61-57A5-4783-983C-186965B4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AF27-AF4A-4450-8D80-CD6135BFF78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662404-EF05-476B-AB3C-55B60125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690103-24E1-458D-9504-416F6DCA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E875-9D16-4375-A1C9-397015A849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0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955EB5-4DF7-42AC-96FD-6B2A24C53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AAF3C8-3C42-453B-8D9B-2D799FD76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89BDF2-AE6E-4506-B796-C5DED257B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4AF27-AF4A-4450-8D80-CD6135BFF78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2B3C8E-7986-4918-96F1-3F120E880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402ED9-34DA-4ADB-9B4E-D9F57F473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8E875-9D16-4375-A1C9-397015A849C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0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emof-solph.readthedocs.io/en/latest/reference/oemof.solph.html#oemof.solph.custom.link.Lin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emof-solph.readthedocs.io/en/latest/reference/oemof.solph.html#oemof.solph.custom.electrical_line.ElectricalLin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oemof-solph.readthedocs.io/en/latest/reference/oemof.solph.html#oemof.solph.custom.electrical_line.ElectricalLin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nes/OSeEM-DE/blob/master/scripting/scenarios/base-NDE-SDE.py" TargetMode="External"/><Relationship Id="rId2" Type="http://schemas.openxmlformats.org/officeDocument/2006/relationships/hyperlink" Target="https://github.com/matpri/oemof-moea/blob/master/liboemof.p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emof/oemof-examples/blob/master/oemof_examples/oemof.solph/v0.4.x/electrical/lopf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A51BAA-F51E-4BC6-86E9-FF2508BCCD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Components for </a:t>
            </a:r>
            <a:r>
              <a:rPr lang="fr-FR" b="1" dirty="0" err="1"/>
              <a:t>grouped</a:t>
            </a:r>
            <a:r>
              <a:rPr lang="fr-FR" b="1" dirty="0"/>
              <a:t> </a:t>
            </a:r>
            <a:r>
              <a:rPr lang="fr-FR" b="1" dirty="0" err="1"/>
              <a:t>optimization</a:t>
            </a:r>
            <a:endParaRPr lang="en-US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1E018A-F1DD-426D-B8EE-0548474760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i="1" dirty="0">
                <a:solidFill>
                  <a:schemeClr val="bg1">
                    <a:lumMod val="50000"/>
                  </a:schemeClr>
                </a:solidFill>
              </a:rPr>
              <a:t>Link - </a:t>
            </a:r>
            <a:r>
              <a:rPr lang="fr-FR" i="1" dirty="0" err="1">
                <a:solidFill>
                  <a:schemeClr val="bg1">
                    <a:lumMod val="50000"/>
                  </a:schemeClr>
                </a:solidFill>
              </a:rPr>
              <a:t>ElectricalLine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2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00C3F5-714A-4031-8035-5E2A77B5B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3523"/>
            <a:ext cx="10515600" cy="4313439"/>
          </a:xfrm>
        </p:spPr>
        <p:txBody>
          <a:bodyPr/>
          <a:lstStyle/>
          <a:p>
            <a:r>
              <a:rPr lang="fr-FR" dirty="0"/>
              <a:t>In-</a:t>
            </a:r>
            <a:r>
              <a:rPr lang="fr-FR" dirty="0" err="1"/>
              <a:t>development</a:t>
            </a:r>
            <a:r>
              <a:rPr lang="fr-FR" dirty="0"/>
              <a:t> component</a:t>
            </a:r>
          </a:p>
          <a:p>
            <a:r>
              <a:rPr lang="fr-FR" dirty="0"/>
              <a:t>One </a:t>
            </a:r>
            <a:r>
              <a:rPr lang="fr-FR" dirty="0" err="1"/>
              <a:t>link</a:t>
            </a:r>
            <a:r>
              <a:rPr lang="fr-FR" dirty="0"/>
              <a:t> can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buses in </a:t>
            </a:r>
            <a:r>
              <a:rPr lang="fr-FR" dirty="0" err="1"/>
              <a:t>both</a:t>
            </a:r>
            <a:r>
              <a:rPr lang="fr-FR" dirty="0"/>
              <a:t> directions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r>
              <a:rPr lang="fr-FR" dirty="0" err="1"/>
              <a:t>Possibility</a:t>
            </a:r>
            <a:r>
              <a:rPr lang="fr-FR" dirty="0"/>
              <a:t> to </a:t>
            </a:r>
            <a:r>
              <a:rPr lang="fr-FR" dirty="0" err="1"/>
              <a:t>convert</a:t>
            </a:r>
            <a:r>
              <a:rPr lang="fr-FR" dirty="0"/>
              <a:t> the buses, </a:t>
            </a:r>
            <a:r>
              <a:rPr lang="fr-FR" dirty="0" err="1"/>
              <a:t>different</a:t>
            </a:r>
            <a:r>
              <a:rPr lang="fr-FR" dirty="0"/>
              <a:t> factors </a:t>
            </a:r>
            <a:r>
              <a:rPr lang="fr-FR" dirty="0" err="1"/>
              <a:t>considering</a:t>
            </a:r>
            <a:r>
              <a:rPr lang="fr-FR" dirty="0"/>
              <a:t> the direction</a:t>
            </a:r>
          </a:p>
          <a:p>
            <a:r>
              <a:rPr lang="fr-FR" dirty="0"/>
              <a:t> </a:t>
            </a:r>
            <a:endParaRPr lang="en-US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23BAC3F-EDFF-420C-A882-1BBCAD0B2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0260" y="4799662"/>
            <a:ext cx="7276701" cy="133559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DD437E6-E8CF-4DF4-98B7-C9CB97DCECEB}"/>
              </a:ext>
            </a:extLst>
          </p:cNvPr>
          <p:cNvSpPr/>
          <p:nvPr/>
        </p:nvSpPr>
        <p:spPr>
          <a:xfrm>
            <a:off x="3605391" y="3226063"/>
            <a:ext cx="1659466" cy="2816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0E1D3CC-C538-4279-AA2D-CD9FF451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37178" cy="1325563"/>
          </a:xfrm>
        </p:spPr>
        <p:txBody>
          <a:bodyPr/>
          <a:lstStyle/>
          <a:p>
            <a:r>
              <a:rPr lang="fr-FR" b="1" dirty="0"/>
              <a:t>Link</a:t>
            </a:r>
            <a:endParaRPr lang="en-US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CE3E82-340C-43B7-A364-DE14EBAF9E01}"/>
              </a:ext>
            </a:extLst>
          </p:cNvPr>
          <p:cNvSpPr txBox="1"/>
          <p:nvPr/>
        </p:nvSpPr>
        <p:spPr>
          <a:xfrm>
            <a:off x="4662311" y="1413689"/>
            <a:ext cx="6773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https://oemof-solph.readthedocs.io/en/latest/reference/oemof.solph.html#oemof.solph.custom.link.Link</a:t>
            </a:r>
            <a:r>
              <a:rPr lang="en-US" sz="1200" dirty="0"/>
              <a:t> 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0ABC972-04D7-4A60-9D5B-84879C9F5E89}"/>
              </a:ext>
            </a:extLst>
          </p:cNvPr>
          <p:cNvSpPr/>
          <p:nvPr/>
        </p:nvSpPr>
        <p:spPr>
          <a:xfrm>
            <a:off x="2404536" y="3080455"/>
            <a:ext cx="1083734" cy="5729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Bus 1</a:t>
            </a:r>
            <a:endParaRPr lang="en-US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7CC3CCD-1C66-4155-8111-0EA67C734A06}"/>
              </a:ext>
            </a:extLst>
          </p:cNvPr>
          <p:cNvSpPr/>
          <p:nvPr/>
        </p:nvSpPr>
        <p:spPr>
          <a:xfrm>
            <a:off x="5381978" y="3080455"/>
            <a:ext cx="1083734" cy="5729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Bus 2</a:t>
            </a:r>
            <a:endParaRPr lang="en-US" dirty="0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28EB33DD-8341-478F-B464-D4E1E98A8275}"/>
              </a:ext>
            </a:extLst>
          </p:cNvPr>
          <p:cNvSpPr/>
          <p:nvPr/>
        </p:nvSpPr>
        <p:spPr>
          <a:xfrm>
            <a:off x="3605391" y="3366337"/>
            <a:ext cx="1659466" cy="14675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666817DC-6DCC-495F-9BD7-0E212273C04A}"/>
              </a:ext>
            </a:extLst>
          </p:cNvPr>
          <p:cNvSpPr/>
          <p:nvPr/>
        </p:nvSpPr>
        <p:spPr>
          <a:xfrm rot="10800000">
            <a:off x="3605391" y="3223353"/>
            <a:ext cx="1659466" cy="14675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6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822E95-829F-4EC1-A577-BF872EECE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32200" cy="1325563"/>
          </a:xfrm>
        </p:spPr>
        <p:txBody>
          <a:bodyPr/>
          <a:lstStyle/>
          <a:p>
            <a:r>
              <a:rPr lang="fr-FR" b="1" dirty="0" err="1"/>
              <a:t>ElectricalLine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9BA1C7E-A454-4259-8D0C-A5D4F5DD9B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309" y="2095017"/>
                <a:ext cx="11100121" cy="4081945"/>
              </a:xfrm>
            </p:spPr>
            <p:txBody>
              <a:bodyPr/>
              <a:lstStyle/>
              <a:p>
                <a:r>
                  <a:rPr lang="fr-FR" dirty="0"/>
                  <a:t>In-</a:t>
                </a:r>
                <a:r>
                  <a:rPr lang="fr-FR" dirty="0" err="1"/>
                  <a:t>development</a:t>
                </a:r>
                <a:r>
                  <a:rPr lang="fr-FR" dirty="0"/>
                  <a:t> component</a:t>
                </a:r>
              </a:p>
              <a:p>
                <a:r>
                  <a:rPr lang="fr-FR" dirty="0"/>
                  <a:t>Introduction of </a:t>
                </a:r>
                <a:r>
                  <a:rPr lang="fr-FR" b="1" dirty="0" err="1"/>
                  <a:t>ElectricalBus</a:t>
                </a:r>
                <a:r>
                  <a:rPr lang="fr-FR" dirty="0"/>
                  <a:t> </a:t>
                </a:r>
                <a:r>
                  <a:rPr lang="fr-FR" dirty="0" err="1"/>
                  <a:t>object</a:t>
                </a:r>
                <a:r>
                  <a:rPr lang="fr-FR" dirty="0"/>
                  <a:t> essential</a:t>
                </a:r>
              </a:p>
              <a:p>
                <a:r>
                  <a:rPr lang="fr-FR" dirty="0" err="1"/>
                  <a:t>Mainly</a:t>
                </a:r>
                <a:r>
                  <a:rPr lang="fr-FR" dirty="0"/>
                  <a:t> </a:t>
                </a:r>
                <a:r>
                  <a:rPr lang="fr-FR" dirty="0" err="1"/>
                  <a:t>used</a:t>
                </a:r>
                <a:r>
                  <a:rPr lang="fr-FR" dirty="0"/>
                  <a:t> in </a:t>
                </a:r>
                <a:r>
                  <a:rPr lang="fr-FR" dirty="0" err="1"/>
                  <a:t>linear</a:t>
                </a:r>
                <a:r>
                  <a:rPr lang="fr-FR" dirty="0"/>
                  <a:t> optimal power flow </a:t>
                </a:r>
                <a:r>
                  <a:rPr lang="fr-FR" dirty="0" err="1"/>
                  <a:t>calculations</a:t>
                </a:r>
                <a:endParaRPr lang="fr-FR" dirty="0"/>
              </a:p>
              <a:p>
                <a:r>
                  <a:rPr lang="fr-FR" b="1" dirty="0" err="1"/>
                  <a:t>Reactance</a:t>
                </a:r>
                <a:r>
                  <a:rPr lang="fr-FR" dirty="0"/>
                  <a:t> of the line as a </a:t>
                </a:r>
                <a:r>
                  <a:rPr lang="fr-FR" dirty="0" err="1"/>
                  <a:t>parameter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𝑓𝑙𝑜𝑤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𝑟𝑒𝑎𝑐𝑡𝑎𝑛𝑐𝑒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𝑣𝑜𝑙𝑡𝑎𝑔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𝑎𝑛𝑔𝑙𝑒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𝑣𝑜𝑙𝑡𝑎𝑔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𝑎𝑛𝑔𝑙𝑒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b="0" dirty="0"/>
              </a:p>
              <a:p>
                <a:pPr marL="457200" lvl="1" indent="0">
                  <a:buNone/>
                </a:pPr>
                <a:endParaRPr lang="fr-F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𝑡𝑖𝑚𝑒𝑠𝑡𝑒𝑝𝑠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𝐸𝑙𝑒𝑐𝑡𝑟𝑖𝑐𝑎𝑙𝐿𝑖𝑛𝑒𝑠</m:t>
                    </m:r>
                  </m:oMath>
                </a14:m>
                <a:r>
                  <a:rPr lang="fr-FR" b="0" dirty="0"/>
                  <a:t> </a:t>
                </a:r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9BA1C7E-A454-4259-8D0C-A5D4F5DD9B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309" y="2095017"/>
                <a:ext cx="11100121" cy="4081945"/>
              </a:xfrm>
              <a:blipFill>
                <a:blip r:embed="rId2"/>
                <a:stretch>
                  <a:fillRect l="-988" t="-2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35DC4136-02DF-4C4F-AD4F-D291D2ED13E5}"/>
              </a:ext>
            </a:extLst>
          </p:cNvPr>
          <p:cNvSpPr txBox="1"/>
          <p:nvPr/>
        </p:nvSpPr>
        <p:spPr>
          <a:xfrm>
            <a:off x="3397957" y="1413689"/>
            <a:ext cx="8037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https://oemof-solph.readthedocs.io/en/latest/reference/oemof.solph.html#oemof.solph.custom.electrical_line.ElectricalLine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52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822E95-829F-4EC1-A577-BF872EECE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32200" cy="1325563"/>
          </a:xfrm>
        </p:spPr>
        <p:txBody>
          <a:bodyPr/>
          <a:lstStyle/>
          <a:p>
            <a:r>
              <a:rPr lang="fr-FR" b="1" dirty="0" err="1"/>
              <a:t>ElectricalLine</a:t>
            </a:r>
            <a:endParaRPr lang="en-US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BA1C7E-A454-4259-8D0C-A5D4F5DD9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5017"/>
            <a:ext cx="10515600" cy="4081945"/>
          </a:xfrm>
        </p:spPr>
        <p:txBody>
          <a:bodyPr/>
          <a:lstStyle/>
          <a:p>
            <a:r>
              <a:rPr lang="fr-FR" dirty="0"/>
              <a:t> </a:t>
            </a: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5DC4136-02DF-4C4F-AD4F-D291D2ED13E5}"/>
              </a:ext>
            </a:extLst>
          </p:cNvPr>
          <p:cNvSpPr txBox="1"/>
          <p:nvPr/>
        </p:nvSpPr>
        <p:spPr>
          <a:xfrm>
            <a:off x="3397957" y="1413689"/>
            <a:ext cx="8037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https://oemof-solph.readthedocs.io/en/latest/reference/oemof.solph.html#oemof.solph.custom.electrical_line.ElectricalLine</a:t>
            </a:r>
            <a:r>
              <a:rPr lang="en-US" sz="1200" dirty="0"/>
              <a:t>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6FB5641-BFA0-4BEE-B660-B02240BB68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75"/>
          <a:stretch/>
        </p:blipFill>
        <p:spPr>
          <a:xfrm>
            <a:off x="1273210" y="2200274"/>
            <a:ext cx="5972911" cy="295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00C3F5-714A-4031-8035-5E2A77B5B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3523"/>
            <a:ext cx="10515600" cy="4313439"/>
          </a:xfrm>
        </p:spPr>
        <p:txBody>
          <a:bodyPr/>
          <a:lstStyle/>
          <a:p>
            <a:r>
              <a:rPr lang="fr-FR" dirty="0"/>
              <a:t>Link: </a:t>
            </a:r>
          </a:p>
          <a:p>
            <a:pPr lvl="1"/>
            <a:r>
              <a:rPr lang="en-US" dirty="0">
                <a:hlinkClick r:id="rId2"/>
              </a:rPr>
              <a:t>oemof-moea/liboemof.py at master · </a:t>
            </a:r>
            <a:r>
              <a:rPr lang="en-US" dirty="0" err="1">
                <a:hlinkClick r:id="rId2"/>
              </a:rPr>
              <a:t>matpri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oemof-moea</a:t>
            </a:r>
            <a:r>
              <a:rPr lang="en-US" dirty="0">
                <a:hlinkClick r:id="rId2"/>
              </a:rPr>
              <a:t> (github.com)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OSeEM-DE/base-NDE-SDE.py at master · </a:t>
            </a:r>
            <a:r>
              <a:rPr lang="en-US" dirty="0" err="1">
                <a:hlinkClick r:id="rId3"/>
              </a:rPr>
              <a:t>znes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OSeEM</a:t>
            </a:r>
            <a:r>
              <a:rPr lang="en-US" dirty="0">
                <a:hlinkClick r:id="rId3"/>
              </a:rPr>
              <a:t>-DE (github.com)</a:t>
            </a:r>
            <a:endParaRPr lang="en-US" dirty="0"/>
          </a:p>
          <a:p>
            <a:pPr lvl="1"/>
            <a:endParaRPr lang="fr-FR" dirty="0"/>
          </a:p>
          <a:p>
            <a:r>
              <a:rPr lang="fr-FR" dirty="0" err="1"/>
              <a:t>ElectricalLine</a:t>
            </a:r>
            <a:r>
              <a:rPr lang="fr-FR" dirty="0"/>
              <a:t>:</a:t>
            </a:r>
          </a:p>
          <a:p>
            <a:pPr lvl="1"/>
            <a:r>
              <a:rPr lang="en-US" dirty="0">
                <a:hlinkClick r:id="rId4"/>
              </a:rPr>
              <a:t>oemof-examples/lopf.py at master · </a:t>
            </a:r>
            <a:r>
              <a:rPr lang="en-US" dirty="0" err="1">
                <a:hlinkClick r:id="rId4"/>
              </a:rPr>
              <a:t>oemof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oemof</a:t>
            </a:r>
            <a:r>
              <a:rPr lang="en-US" dirty="0">
                <a:hlinkClick r:id="rId4"/>
              </a:rPr>
              <a:t>-examples (github.com)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0E1D3CC-C538-4279-AA2D-CD9FF451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61178" cy="1325563"/>
          </a:xfrm>
        </p:spPr>
        <p:txBody>
          <a:bodyPr/>
          <a:lstStyle/>
          <a:p>
            <a:r>
              <a:rPr lang="fr-FR" b="1" dirty="0"/>
              <a:t>Use </a:t>
            </a:r>
            <a:r>
              <a:rPr lang="fr-FR" b="1" dirty="0" err="1"/>
              <a:t>examples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74564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228</Words>
  <Application>Microsoft Office PowerPoint</Application>
  <PresentationFormat>Grand écran</PresentationFormat>
  <Paragraphs>31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Thème Office</vt:lpstr>
      <vt:lpstr>Components for grouped optimization</vt:lpstr>
      <vt:lpstr>Link</vt:lpstr>
      <vt:lpstr>ElectricalLine</vt:lpstr>
      <vt:lpstr>ElectricalLine</vt:lpstr>
      <vt:lpstr>Use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Components for grouped optimization</dc:title>
  <dc:creator>François Agnès</dc:creator>
  <cp:lastModifiedBy>François Agnès</cp:lastModifiedBy>
  <cp:revision>24</cp:revision>
  <dcterms:created xsi:type="dcterms:W3CDTF">2021-06-17T14:16:08Z</dcterms:created>
  <dcterms:modified xsi:type="dcterms:W3CDTF">2021-06-18T08:07:57Z</dcterms:modified>
</cp:coreProperties>
</file>