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916A9-9B94-49FB-B74D-F73762D1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DB7EB9-3AAF-4A1D-AE85-F6DFCBBF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31B05-9E26-403E-8349-B8EE329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17CC8-0867-4E1A-AB09-00D82EDD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FCC78-E7B5-4019-AA7A-66DD6A6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1F904-AA09-4707-9E90-692A2B2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08DD3-643F-4E29-A289-E2884689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EEB84-87A5-45CB-B33E-39E1D67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A3A33-BB6A-4399-98CC-561198C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F5493-3EB3-4EB3-9D72-570EB110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AFEF20-D758-40A7-9A2A-45EC9608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34C77-A9AB-46E0-9203-155EA56A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764D5-F719-454D-A0BE-85508F0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AE689-B834-451D-B3C0-B68DA39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C089A-2283-4E4D-B64B-43071A9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1DE8-90EF-43DE-9360-DA502D4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76591-CD0A-454D-A203-095D0E42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B6A2-9F02-476E-B3E7-38E30ED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AC8C-1D27-4C72-A493-2F295629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3A99B-04FD-48DD-B888-F91AF88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AFCA-5C03-4748-8878-7213535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2B48D-C0E5-47C6-B6E6-4B0A5AE9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8241C-BBE7-49CC-99AA-59EF2E7B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6236B-E758-4A68-BD9F-BF7ABC41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01721-93E7-44D2-8C47-08CB068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6CCA-2063-481A-9C93-B6C93702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2FF77-ABF5-4842-B073-2EF09CAC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12386A-9ABE-4FE6-A595-0A79CC5F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FC4B1-A59D-4BFD-8AAA-8348E67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1642B-7890-4080-B0ED-71D05371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1059-57E4-4798-8EBB-E4965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646-CD71-4F8F-85DC-7AC1EE2F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91082-7C25-4270-829A-C7352B7F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2E5AD-6998-4A28-9D79-2B64AEE3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338EE3-538E-4DFF-B8E8-F15238A3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879E6B-71C4-4CFE-9069-A386EB1D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CE9A1-5689-4C46-B3E8-033B1D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5ADE3B-67E1-4C15-A24D-C6B72B38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707F56-9D6D-4189-A106-8952B59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20216-2201-4ABD-BB34-8E7C447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9E1E28-8958-408A-9A6A-D09B55E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B6DD0F-62C3-4828-90D3-9886FC7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B49D3-63CB-4E3E-91E9-2E117AAC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67201-DC1D-4EA3-BB33-0FEB370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349236-E3DD-4B46-AD0B-1BDCF93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8D451-615C-48C5-BEEE-1DE4C77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FD57F-9544-48FF-90A1-4D29885F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3F079-8DBA-4968-B844-D4247E0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B9CEB-F98D-4A6C-94F9-CA3A16B3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8B2D6-2D6B-4CD9-81E6-FFD568B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3EEAC-91A2-41FC-907F-3C8CC64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78A48-D397-4474-AE45-0F79BFD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8C4C-26A2-48D7-895F-902110DE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9E11D6-09D7-440F-926A-3ECBD45F7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F1BD9-67CF-4338-83CB-44874CC1C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DFA61-57A5-4783-983C-186965B4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62404-EF05-476B-AB3C-55B60125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90103-24E1-458D-9504-416F6DCA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955EB5-4DF7-42AC-96FD-6B2A24C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AF3C8-3C42-453B-8D9B-2D799FD7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9BDF2-AE6E-4506-B796-C5DED257B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AF27-AF4A-4450-8D80-CD6135BFF78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B3C8E-7986-4918-96F1-3F120E880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02ED9-34DA-4ADB-9B4E-D9F57F47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emof-solph.readthedocs.io/en/latest/reference/oemof.solph.html#oemof.solph.custom.link.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of-solph.readthedocs.io/en/latest/reference/oemof.solph.html#oemof.solph.custom.electrical_line.Electrical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emof-solph.readthedocs.io/en/latest/reference/oemof.solph.html#oemof.solph.custom.electrical_line.ElectricalLi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nes/OSeEM-DE/blob/master/scripting/scenarios/base-NDE-SDE.py" TargetMode="External"/><Relationship Id="rId2" Type="http://schemas.openxmlformats.org/officeDocument/2006/relationships/hyperlink" Target="https://github.com/matpri/oemof-moea/blob/master/liboemof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emof/oemof-examples/blob/master/oemof_examples/oemof.solph/v0.4.x/electrical/lopf.p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-tabular.readthedocs.io/en/latest/reference/oemof.tabular.html#module-oemof.tabular.faca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51BAA-F51E-4BC6-86E9-FF2508BCC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Components for </a:t>
            </a:r>
            <a:r>
              <a:rPr lang="fr-FR" b="1" dirty="0" err="1"/>
              <a:t>grouped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E018A-F1DD-426D-B8EE-054847476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Link -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ElectricalLine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In-</a:t>
            </a:r>
            <a:r>
              <a:rPr lang="fr-FR" dirty="0" err="1"/>
              <a:t>development</a:t>
            </a:r>
            <a:r>
              <a:rPr lang="fr-FR" dirty="0"/>
              <a:t> component</a:t>
            </a:r>
          </a:p>
          <a:p>
            <a:r>
              <a:rPr lang="fr-FR" dirty="0"/>
              <a:t>One </a:t>
            </a:r>
            <a:r>
              <a:rPr lang="fr-FR" dirty="0" err="1"/>
              <a:t>link</a:t>
            </a:r>
            <a:r>
              <a:rPr lang="fr-FR" dirty="0"/>
              <a:t> can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buses in </a:t>
            </a:r>
            <a:r>
              <a:rPr lang="fr-FR" dirty="0" err="1"/>
              <a:t>both</a:t>
            </a:r>
            <a:r>
              <a:rPr lang="fr-FR" dirty="0"/>
              <a:t> directions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Possibility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the buses, </a:t>
            </a:r>
            <a:r>
              <a:rPr lang="fr-FR" dirty="0" err="1"/>
              <a:t>different</a:t>
            </a:r>
            <a:r>
              <a:rPr lang="fr-FR" dirty="0"/>
              <a:t> factors </a:t>
            </a:r>
            <a:r>
              <a:rPr lang="fr-FR" dirty="0" err="1"/>
              <a:t>considering</a:t>
            </a:r>
            <a:r>
              <a:rPr lang="fr-FR" dirty="0"/>
              <a:t> the direction</a:t>
            </a:r>
          </a:p>
          <a:p>
            <a:r>
              <a:rPr lang="fr-FR" dirty="0"/>
              <a:t> 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3BAC3F-EDFF-420C-A882-1BBCAD0B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260" y="4799662"/>
            <a:ext cx="7276701" cy="1335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437E6-E8CF-4DF4-98B7-C9CB97DCECEB}"/>
              </a:ext>
            </a:extLst>
          </p:cNvPr>
          <p:cNvSpPr/>
          <p:nvPr/>
        </p:nvSpPr>
        <p:spPr>
          <a:xfrm>
            <a:off x="3605391" y="3226063"/>
            <a:ext cx="1659466" cy="2816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7178" cy="1325563"/>
          </a:xfrm>
        </p:spPr>
        <p:txBody>
          <a:bodyPr/>
          <a:lstStyle/>
          <a:p>
            <a:r>
              <a:rPr lang="fr-FR" b="1" dirty="0"/>
              <a:t>Link</a:t>
            </a:r>
            <a:endParaRPr lang="en-US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E3E82-340C-43B7-A364-DE14EBAF9E01}"/>
              </a:ext>
            </a:extLst>
          </p:cNvPr>
          <p:cNvSpPr txBox="1"/>
          <p:nvPr/>
        </p:nvSpPr>
        <p:spPr>
          <a:xfrm>
            <a:off x="4662311" y="1413689"/>
            <a:ext cx="677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https://oemof-solph.readthedocs.io/en/latest/reference/oemof.solph.html#oemof.solph.custom.link.Link</a:t>
            </a:r>
            <a:r>
              <a:rPr lang="en-US" sz="1200" dirty="0"/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0ABC972-04D7-4A60-9D5B-84879C9F5E89}"/>
              </a:ext>
            </a:extLst>
          </p:cNvPr>
          <p:cNvSpPr/>
          <p:nvPr/>
        </p:nvSpPr>
        <p:spPr>
          <a:xfrm>
            <a:off x="2404536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1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CC3CCD-1C66-4155-8111-0EA67C734A06}"/>
              </a:ext>
            </a:extLst>
          </p:cNvPr>
          <p:cNvSpPr/>
          <p:nvPr/>
        </p:nvSpPr>
        <p:spPr>
          <a:xfrm>
            <a:off x="5381978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2</a:t>
            </a:r>
            <a:endParaRPr lang="en-US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8EB33DD-8341-478F-B464-D4E1E98A8275}"/>
              </a:ext>
            </a:extLst>
          </p:cNvPr>
          <p:cNvSpPr/>
          <p:nvPr/>
        </p:nvSpPr>
        <p:spPr>
          <a:xfrm>
            <a:off x="3605391" y="3366337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66817DC-6DCC-495F-9BD7-0E212273C04A}"/>
              </a:ext>
            </a:extLst>
          </p:cNvPr>
          <p:cNvSpPr/>
          <p:nvPr/>
        </p:nvSpPr>
        <p:spPr>
          <a:xfrm rot="10800000">
            <a:off x="3605391" y="3223353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</p:spPr>
            <p:txBody>
              <a:bodyPr/>
              <a:lstStyle/>
              <a:p>
                <a:r>
                  <a:rPr lang="fr-FR" dirty="0"/>
                  <a:t>In-</a:t>
                </a:r>
                <a:r>
                  <a:rPr lang="fr-FR" dirty="0" err="1"/>
                  <a:t>development</a:t>
                </a:r>
                <a:r>
                  <a:rPr lang="fr-FR" dirty="0"/>
                  <a:t> component</a:t>
                </a:r>
              </a:p>
              <a:p>
                <a:r>
                  <a:rPr lang="fr-FR" dirty="0"/>
                  <a:t>Introduction of </a:t>
                </a:r>
                <a:r>
                  <a:rPr lang="fr-FR" b="1" dirty="0" err="1"/>
                  <a:t>ElectricalBus</a:t>
                </a:r>
                <a:r>
                  <a:rPr lang="fr-FR" dirty="0"/>
                  <a:t> </a:t>
                </a:r>
                <a:r>
                  <a:rPr lang="fr-FR" dirty="0" err="1"/>
                  <a:t>object</a:t>
                </a:r>
                <a:r>
                  <a:rPr lang="fr-FR" dirty="0"/>
                  <a:t> essential</a:t>
                </a:r>
              </a:p>
              <a:p>
                <a:r>
                  <a:rPr lang="fr-FR" dirty="0" err="1"/>
                  <a:t>Mainly</a:t>
                </a:r>
                <a:r>
                  <a:rPr lang="fr-FR" dirty="0"/>
                  <a:t> </a:t>
                </a:r>
                <a:r>
                  <a:rPr lang="fr-FR" dirty="0" err="1"/>
                  <a:t>used</a:t>
                </a:r>
                <a:r>
                  <a:rPr lang="fr-FR" dirty="0"/>
                  <a:t> in </a:t>
                </a:r>
                <a:r>
                  <a:rPr lang="fr-FR" dirty="0" err="1"/>
                  <a:t>linear</a:t>
                </a:r>
                <a:r>
                  <a:rPr lang="fr-FR" dirty="0"/>
                  <a:t> optimal power flow </a:t>
                </a:r>
                <a:r>
                  <a:rPr lang="fr-FR" dirty="0" err="1"/>
                  <a:t>calculations</a:t>
                </a:r>
                <a:endParaRPr lang="fr-FR" dirty="0"/>
              </a:p>
              <a:p>
                <a:r>
                  <a:rPr lang="fr-FR" b="1" dirty="0" err="1"/>
                  <a:t>Reactance</a:t>
                </a:r>
                <a:r>
                  <a:rPr lang="fr-FR" dirty="0"/>
                  <a:t> of the line as a </a:t>
                </a:r>
                <a:r>
                  <a:rPr lang="fr-FR" dirty="0" err="1"/>
                  <a:t>parameter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𝑟𝑒𝑎𝑐𝑡𝑎𝑛𝑐𝑒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𝑡𝑖𝑚𝑒𝑠𝑡𝑒𝑝𝑠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𝐸𝑙𝑒𝑐𝑡𝑟𝑖𝑐𝑎𝑙𝐿𝑖𝑛𝑒𝑠</m:t>
                    </m:r>
                  </m:oMath>
                </a14:m>
                <a:r>
                  <a:rPr lang="fr-FR" b="0" dirty="0"/>
                  <a:t>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  <a:blipFill>
                <a:blip r:embed="rId2"/>
                <a:stretch>
                  <a:fillRect l="-988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A1C7E-A454-4259-8D0C-A5D4F5DD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017"/>
            <a:ext cx="10515600" cy="4081945"/>
          </a:xfrm>
        </p:spPr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FB5641-BFA0-4BEE-B660-B02240BB6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5"/>
          <a:stretch/>
        </p:blipFill>
        <p:spPr>
          <a:xfrm>
            <a:off x="1273210" y="2200274"/>
            <a:ext cx="5972911" cy="29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Link: </a:t>
            </a:r>
          </a:p>
          <a:p>
            <a:pPr lvl="1"/>
            <a:r>
              <a:rPr lang="en-US" dirty="0">
                <a:hlinkClick r:id="rId2"/>
              </a:rPr>
              <a:t>oemof-moea/liboemof.py at master · </a:t>
            </a:r>
            <a:r>
              <a:rPr lang="en-US" dirty="0" err="1">
                <a:hlinkClick r:id="rId2"/>
              </a:rPr>
              <a:t>matpri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oemof-moea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OSeEM-DE/base-NDE-SDE.py at master · </a:t>
            </a:r>
            <a:r>
              <a:rPr lang="en-US" dirty="0" err="1">
                <a:hlinkClick r:id="rId3"/>
              </a:rPr>
              <a:t>znes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OSeEM</a:t>
            </a:r>
            <a:r>
              <a:rPr lang="en-US" dirty="0">
                <a:hlinkClick r:id="rId3"/>
              </a:rPr>
              <a:t>-DE (github.com)</a:t>
            </a:r>
            <a:endParaRPr lang="en-US" dirty="0"/>
          </a:p>
          <a:p>
            <a:pPr lvl="1"/>
            <a:endParaRPr lang="fr-FR" dirty="0"/>
          </a:p>
          <a:p>
            <a:r>
              <a:rPr lang="fr-FR" dirty="0" err="1"/>
              <a:t>ElectricalLine</a:t>
            </a:r>
            <a:r>
              <a:rPr lang="fr-FR" dirty="0"/>
              <a:t>:</a:t>
            </a:r>
          </a:p>
          <a:p>
            <a:pPr lvl="1"/>
            <a:r>
              <a:rPr lang="en-US" dirty="0">
                <a:hlinkClick r:id="rId4"/>
              </a:rPr>
              <a:t>oemof-examples/lopf.py at master · 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-examples (github.com)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1178" cy="1325563"/>
          </a:xfrm>
        </p:spPr>
        <p:txBody>
          <a:bodyPr/>
          <a:lstStyle/>
          <a:p>
            <a:r>
              <a:rPr lang="fr-FR" b="1" dirty="0"/>
              <a:t>Use </a:t>
            </a:r>
            <a:r>
              <a:rPr lang="fr-FR" b="1" dirty="0" err="1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745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If a more </a:t>
            </a:r>
            <a:r>
              <a:rPr lang="fr-FR" dirty="0" err="1"/>
              <a:t>detailled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the OEMOF.TABULAR package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in relation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: </a:t>
            </a:r>
            <a:r>
              <a:rPr lang="fr-FR" u="sng" dirty="0" err="1"/>
              <a:t>capacity</a:t>
            </a:r>
            <a:r>
              <a:rPr lang="fr-FR" u="sng" dirty="0"/>
              <a:t> </a:t>
            </a:r>
            <a:r>
              <a:rPr lang="fr-FR" u="sng" dirty="0" err="1"/>
              <a:t>costs</a:t>
            </a:r>
            <a:r>
              <a:rPr lang="fr-FR" dirty="0"/>
              <a:t> and </a:t>
            </a:r>
            <a:r>
              <a:rPr lang="fr-FR" u="sng" dirty="0" err="1"/>
              <a:t>activity</a:t>
            </a:r>
            <a:r>
              <a:rPr lang="fr-FR" u="sng" dirty="0"/>
              <a:t> </a:t>
            </a:r>
            <a:r>
              <a:rPr lang="fr-FR" u="sng" dirty="0" err="1"/>
              <a:t>costs</a:t>
            </a:r>
            <a:endParaRPr lang="fr-FR" u="sng" dirty="0"/>
          </a:p>
          <a:p>
            <a:r>
              <a:rPr lang="en-US" dirty="0" err="1">
                <a:hlinkClick r:id="rId2"/>
              </a:rPr>
              <a:t>oemof.tabular</a:t>
            </a:r>
            <a:r>
              <a:rPr lang="en-US" dirty="0">
                <a:hlinkClick r:id="rId2"/>
              </a:rPr>
              <a:t> package — </a:t>
            </a:r>
            <a:r>
              <a:rPr lang="en-US" dirty="0" err="1">
                <a:hlinkClick r:id="rId2"/>
              </a:rPr>
              <a:t>oemof.tabular</a:t>
            </a:r>
            <a:r>
              <a:rPr lang="en-US" dirty="0">
                <a:hlinkClick r:id="rId2"/>
              </a:rPr>
              <a:t> 0.0.2dev documentation (oemof-tabular.readthedocs.io)</a:t>
            </a:r>
            <a:endParaRPr lang="en-US" dirty="0"/>
          </a:p>
          <a:p>
            <a:r>
              <a:rPr lang="fr-FR" dirty="0"/>
              <a:t>Capacity min, max, </a:t>
            </a:r>
            <a:r>
              <a:rPr lang="fr-FR" dirty="0" err="1"/>
              <a:t>fixed</a:t>
            </a:r>
            <a:r>
              <a:rPr lang="fr-FR" dirty="0"/>
              <a:t>?</a:t>
            </a:r>
          </a:p>
          <a:p>
            <a:r>
              <a:rPr lang="fr-FR" dirty="0"/>
              <a:t>L</a:t>
            </a:r>
            <a:r>
              <a:rPr lang="en-US" dirty="0" err="1"/>
              <a:t>osses</a:t>
            </a:r>
            <a:r>
              <a:rPr lang="en-US" dirty="0"/>
              <a:t> ? Environmental impact?</a:t>
            </a:r>
          </a:p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investment</a:t>
            </a:r>
            <a:r>
              <a:rPr lang="fr-FR" dirty="0"/>
              <a:t> mode?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548" cy="1325563"/>
          </a:xfrm>
        </p:spPr>
        <p:txBody>
          <a:bodyPr/>
          <a:lstStyle/>
          <a:p>
            <a:r>
              <a:rPr lang="fr-FR" b="1" dirty="0"/>
              <a:t>More </a:t>
            </a:r>
            <a:r>
              <a:rPr lang="fr-FR" b="1" dirty="0" err="1"/>
              <a:t>parameters</a:t>
            </a:r>
            <a:r>
              <a:rPr lang="fr-FR" b="1" dirty="0"/>
              <a:t>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73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293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Components for grouped optimization</vt:lpstr>
      <vt:lpstr>Link</vt:lpstr>
      <vt:lpstr>ElectricalLine</vt:lpstr>
      <vt:lpstr>ElectricalLine</vt:lpstr>
      <vt:lpstr>Use examples</vt:lpstr>
      <vt:lpstr>More parameters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for grouped optimization</dc:title>
  <dc:creator>François Agnès</dc:creator>
  <cp:lastModifiedBy>François Agnès</cp:lastModifiedBy>
  <cp:revision>29</cp:revision>
  <dcterms:created xsi:type="dcterms:W3CDTF">2021-06-17T14:16:08Z</dcterms:created>
  <dcterms:modified xsi:type="dcterms:W3CDTF">2021-06-21T07:03:17Z</dcterms:modified>
</cp:coreProperties>
</file>