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F86BE-9410-31EA-6214-7B203B350464}" v="13" dt="2025-04-14T18:40:14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1755B-07FB-48E9-B8B4-245A09C652E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5E617C-4663-40BC-B7EF-98C085C4D7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Improve Customer Journey</a:t>
          </a:r>
        </a:p>
      </dgm:t>
    </dgm:pt>
    <dgm:pt modelId="{EA579BBD-A135-46FF-9F03-127505E1649A}" type="parTrans" cxnId="{3A44C726-CEBD-48A6-87D9-670BBBFD2472}">
      <dgm:prSet/>
      <dgm:spPr/>
      <dgm:t>
        <a:bodyPr/>
        <a:lstStyle/>
        <a:p>
          <a:endParaRPr lang="en-US"/>
        </a:p>
      </dgm:t>
    </dgm:pt>
    <dgm:pt modelId="{E016C3C6-8202-4BAD-B319-AE92F656CCCD}" type="sibTrans" cxnId="{3A44C726-CEBD-48A6-87D9-670BBBFD2472}">
      <dgm:prSet/>
      <dgm:spPr/>
      <dgm:t>
        <a:bodyPr/>
        <a:lstStyle/>
        <a:p>
          <a:endParaRPr lang="en-US"/>
        </a:p>
      </dgm:t>
    </dgm:pt>
    <dgm:pt modelId="{71663110-EDE7-4295-BB95-E77C9D06AD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Increase Brand Awareness &amp; Traffic</a:t>
          </a:r>
        </a:p>
      </dgm:t>
    </dgm:pt>
    <dgm:pt modelId="{DEC45DAC-EC7E-44EE-B733-5F250508A7A8}" type="parTrans" cxnId="{88D93590-C0CE-442A-B404-41FBA6CE4098}">
      <dgm:prSet/>
      <dgm:spPr/>
      <dgm:t>
        <a:bodyPr/>
        <a:lstStyle/>
        <a:p>
          <a:endParaRPr lang="en-US"/>
        </a:p>
      </dgm:t>
    </dgm:pt>
    <dgm:pt modelId="{29A8D144-1712-4E85-B3BB-8F5AA25A7D6D}" type="sibTrans" cxnId="{88D93590-C0CE-442A-B404-41FBA6CE4098}">
      <dgm:prSet/>
      <dgm:spPr/>
      <dgm:t>
        <a:bodyPr/>
        <a:lstStyle/>
        <a:p>
          <a:endParaRPr lang="en-US"/>
        </a:p>
      </dgm:t>
    </dgm:pt>
    <dgm:pt modelId="{3BECFB25-F16A-40E2-9642-DD1D285652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Boost Referrals &amp; Reviews</a:t>
          </a:r>
        </a:p>
      </dgm:t>
    </dgm:pt>
    <dgm:pt modelId="{3B3B2576-D965-4936-B29C-2C5179868A5F}" type="parTrans" cxnId="{E27F6516-DCBF-4FD9-8282-4D1ECD9FF1B3}">
      <dgm:prSet/>
      <dgm:spPr/>
      <dgm:t>
        <a:bodyPr/>
        <a:lstStyle/>
        <a:p>
          <a:endParaRPr lang="en-US"/>
        </a:p>
      </dgm:t>
    </dgm:pt>
    <dgm:pt modelId="{75D427EC-281E-44F2-AF41-569BFF78FD6B}" type="sibTrans" cxnId="{E27F6516-DCBF-4FD9-8282-4D1ECD9FF1B3}">
      <dgm:prSet/>
      <dgm:spPr/>
      <dgm:t>
        <a:bodyPr/>
        <a:lstStyle/>
        <a:p>
          <a:endParaRPr lang="en-US"/>
        </a:p>
      </dgm:t>
    </dgm:pt>
    <dgm:pt modelId="{5A1023E7-2482-4150-8B10-A61C11CEB6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Enhance Professionalism</a:t>
          </a:r>
        </a:p>
      </dgm:t>
    </dgm:pt>
    <dgm:pt modelId="{EA0C379E-04E2-4C8F-AFD8-437307951E14}" type="parTrans" cxnId="{FD867EFE-BACB-4C2B-B4E7-40679D319722}">
      <dgm:prSet/>
      <dgm:spPr/>
      <dgm:t>
        <a:bodyPr/>
        <a:lstStyle/>
        <a:p>
          <a:endParaRPr lang="en-US"/>
        </a:p>
      </dgm:t>
    </dgm:pt>
    <dgm:pt modelId="{C1351277-9D27-4CE2-A379-7A8A457243CC}" type="sibTrans" cxnId="{FD867EFE-BACB-4C2B-B4E7-40679D319722}">
      <dgm:prSet/>
      <dgm:spPr/>
      <dgm:t>
        <a:bodyPr/>
        <a:lstStyle/>
        <a:p>
          <a:endParaRPr lang="en-US"/>
        </a:p>
      </dgm:t>
    </dgm:pt>
    <dgm:pt modelId="{98C8FED8-F4E4-44B0-AE97-3FC2BCC4830A}" type="pres">
      <dgm:prSet presAssocID="{B041755B-07FB-48E9-B8B4-245A09C652E5}" presName="root" presStyleCnt="0">
        <dgm:presLayoutVars>
          <dgm:dir/>
          <dgm:resizeHandles val="exact"/>
        </dgm:presLayoutVars>
      </dgm:prSet>
      <dgm:spPr/>
    </dgm:pt>
    <dgm:pt modelId="{A89FF5A6-1661-46D9-8B9C-5787663764B6}" type="pres">
      <dgm:prSet presAssocID="{615E617C-4663-40BC-B7EF-98C085C4D7B8}" presName="compNode" presStyleCnt="0"/>
      <dgm:spPr/>
    </dgm:pt>
    <dgm:pt modelId="{3B0280FD-0ADB-4FD6-A3E6-6BF89CD08B6B}" type="pres">
      <dgm:prSet presAssocID="{615E617C-4663-40BC-B7EF-98C085C4D7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D5DCDEF-E5E9-481E-8B27-126C2EC83C86}" type="pres">
      <dgm:prSet presAssocID="{615E617C-4663-40BC-B7EF-98C085C4D7B8}" presName="spaceRect" presStyleCnt="0"/>
      <dgm:spPr/>
    </dgm:pt>
    <dgm:pt modelId="{B98F1BC0-ADA2-4A46-B4CA-98F281EF02C3}" type="pres">
      <dgm:prSet presAssocID="{615E617C-4663-40BC-B7EF-98C085C4D7B8}" presName="textRect" presStyleLbl="revTx" presStyleIdx="0" presStyleCnt="4">
        <dgm:presLayoutVars>
          <dgm:chMax val="1"/>
          <dgm:chPref val="1"/>
        </dgm:presLayoutVars>
      </dgm:prSet>
      <dgm:spPr/>
    </dgm:pt>
    <dgm:pt modelId="{05756E3E-F487-4847-9FEA-E12726208911}" type="pres">
      <dgm:prSet presAssocID="{E016C3C6-8202-4BAD-B319-AE92F656CCCD}" presName="sibTrans" presStyleCnt="0"/>
      <dgm:spPr/>
    </dgm:pt>
    <dgm:pt modelId="{24D49D35-1ABA-4ECB-AC94-A8C976F2A237}" type="pres">
      <dgm:prSet presAssocID="{71663110-EDE7-4295-BB95-E77C9D06AD18}" presName="compNode" presStyleCnt="0"/>
      <dgm:spPr/>
    </dgm:pt>
    <dgm:pt modelId="{3B59F191-9371-4A1E-84D0-FCF8C5BBD48C}" type="pres">
      <dgm:prSet presAssocID="{71663110-EDE7-4295-BB95-E77C9D06AD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C075E88B-E4EC-410F-AF9E-769B7D7BA6A3}" type="pres">
      <dgm:prSet presAssocID="{71663110-EDE7-4295-BB95-E77C9D06AD18}" presName="spaceRect" presStyleCnt="0"/>
      <dgm:spPr/>
    </dgm:pt>
    <dgm:pt modelId="{D05EB4A1-5F72-450F-9881-1F5DFDAE5B40}" type="pres">
      <dgm:prSet presAssocID="{71663110-EDE7-4295-BB95-E77C9D06AD18}" presName="textRect" presStyleLbl="revTx" presStyleIdx="1" presStyleCnt="4">
        <dgm:presLayoutVars>
          <dgm:chMax val="1"/>
          <dgm:chPref val="1"/>
        </dgm:presLayoutVars>
      </dgm:prSet>
      <dgm:spPr/>
    </dgm:pt>
    <dgm:pt modelId="{958FC494-D79B-4D48-B037-29287C8717D6}" type="pres">
      <dgm:prSet presAssocID="{29A8D144-1712-4E85-B3BB-8F5AA25A7D6D}" presName="sibTrans" presStyleCnt="0"/>
      <dgm:spPr/>
    </dgm:pt>
    <dgm:pt modelId="{79393418-9191-41FB-981E-0F15D74C2DC0}" type="pres">
      <dgm:prSet presAssocID="{3BECFB25-F16A-40E2-9642-DD1D2856526F}" presName="compNode" presStyleCnt="0"/>
      <dgm:spPr/>
    </dgm:pt>
    <dgm:pt modelId="{6BFBFAB3-586A-4DF6-BC1B-55374016374F}" type="pres">
      <dgm:prSet presAssocID="{3BECFB25-F16A-40E2-9642-DD1D285652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5B9B8789-67D0-4BEC-838E-11A08D9FA4E0}" type="pres">
      <dgm:prSet presAssocID="{3BECFB25-F16A-40E2-9642-DD1D2856526F}" presName="spaceRect" presStyleCnt="0"/>
      <dgm:spPr/>
    </dgm:pt>
    <dgm:pt modelId="{CA6B5E45-1F1F-4656-94E8-C18F639BD1CB}" type="pres">
      <dgm:prSet presAssocID="{3BECFB25-F16A-40E2-9642-DD1D2856526F}" presName="textRect" presStyleLbl="revTx" presStyleIdx="2" presStyleCnt="4">
        <dgm:presLayoutVars>
          <dgm:chMax val="1"/>
          <dgm:chPref val="1"/>
        </dgm:presLayoutVars>
      </dgm:prSet>
      <dgm:spPr/>
    </dgm:pt>
    <dgm:pt modelId="{99BFE8B1-1680-4202-8490-948A4A6D1F89}" type="pres">
      <dgm:prSet presAssocID="{75D427EC-281E-44F2-AF41-569BFF78FD6B}" presName="sibTrans" presStyleCnt="0"/>
      <dgm:spPr/>
    </dgm:pt>
    <dgm:pt modelId="{DE465612-CB6E-4D6A-BFF5-4A98645FA5B2}" type="pres">
      <dgm:prSet presAssocID="{5A1023E7-2482-4150-8B10-A61C11CEB673}" presName="compNode" presStyleCnt="0"/>
      <dgm:spPr/>
    </dgm:pt>
    <dgm:pt modelId="{76012D70-22E0-414C-AD66-C58B65A2E692}" type="pres">
      <dgm:prSet presAssocID="{5A1023E7-2482-4150-8B10-A61C11CEB6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1EDD46F-9ADD-4A81-A2B6-50C7F8F0CB0E}" type="pres">
      <dgm:prSet presAssocID="{5A1023E7-2482-4150-8B10-A61C11CEB673}" presName="spaceRect" presStyleCnt="0"/>
      <dgm:spPr/>
    </dgm:pt>
    <dgm:pt modelId="{8E449FF0-BD33-4499-8786-3F83DB6963EF}" type="pres">
      <dgm:prSet presAssocID="{5A1023E7-2482-4150-8B10-A61C11CEB6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27F6516-DCBF-4FD9-8282-4D1ECD9FF1B3}" srcId="{B041755B-07FB-48E9-B8B4-245A09C652E5}" destId="{3BECFB25-F16A-40E2-9642-DD1D2856526F}" srcOrd="2" destOrd="0" parTransId="{3B3B2576-D965-4936-B29C-2C5179868A5F}" sibTransId="{75D427EC-281E-44F2-AF41-569BFF78FD6B}"/>
    <dgm:cxn modelId="{3A44C726-CEBD-48A6-87D9-670BBBFD2472}" srcId="{B041755B-07FB-48E9-B8B4-245A09C652E5}" destId="{615E617C-4663-40BC-B7EF-98C085C4D7B8}" srcOrd="0" destOrd="0" parTransId="{EA579BBD-A135-46FF-9F03-127505E1649A}" sibTransId="{E016C3C6-8202-4BAD-B319-AE92F656CCCD}"/>
    <dgm:cxn modelId="{95ED4E49-2641-45EF-A2C8-68C707F21874}" type="presOf" srcId="{615E617C-4663-40BC-B7EF-98C085C4D7B8}" destId="{B98F1BC0-ADA2-4A46-B4CA-98F281EF02C3}" srcOrd="0" destOrd="0" presId="urn:microsoft.com/office/officeart/2018/2/layout/IconLabelList"/>
    <dgm:cxn modelId="{88D93590-C0CE-442A-B404-41FBA6CE4098}" srcId="{B041755B-07FB-48E9-B8B4-245A09C652E5}" destId="{71663110-EDE7-4295-BB95-E77C9D06AD18}" srcOrd="1" destOrd="0" parTransId="{DEC45DAC-EC7E-44EE-B733-5F250508A7A8}" sibTransId="{29A8D144-1712-4E85-B3BB-8F5AA25A7D6D}"/>
    <dgm:cxn modelId="{9AE100C5-BFA5-48DE-8A7B-A21B491349BF}" type="presOf" srcId="{5A1023E7-2482-4150-8B10-A61C11CEB673}" destId="{8E449FF0-BD33-4499-8786-3F83DB6963EF}" srcOrd="0" destOrd="0" presId="urn:microsoft.com/office/officeart/2018/2/layout/IconLabelList"/>
    <dgm:cxn modelId="{534297DC-8E24-41BF-A67E-A0BA4406FAA6}" type="presOf" srcId="{71663110-EDE7-4295-BB95-E77C9D06AD18}" destId="{D05EB4A1-5F72-450F-9881-1F5DFDAE5B40}" srcOrd="0" destOrd="0" presId="urn:microsoft.com/office/officeart/2018/2/layout/IconLabelList"/>
    <dgm:cxn modelId="{D6B894DF-C0CF-4A8C-B5EB-7FF6CB9813EE}" type="presOf" srcId="{B041755B-07FB-48E9-B8B4-245A09C652E5}" destId="{98C8FED8-F4E4-44B0-AE97-3FC2BCC4830A}" srcOrd="0" destOrd="0" presId="urn:microsoft.com/office/officeart/2018/2/layout/IconLabelList"/>
    <dgm:cxn modelId="{63F7AFE1-7FC6-4F17-ABDB-5D63521F536C}" type="presOf" srcId="{3BECFB25-F16A-40E2-9642-DD1D2856526F}" destId="{CA6B5E45-1F1F-4656-94E8-C18F639BD1CB}" srcOrd="0" destOrd="0" presId="urn:microsoft.com/office/officeart/2018/2/layout/IconLabelList"/>
    <dgm:cxn modelId="{FD867EFE-BACB-4C2B-B4E7-40679D319722}" srcId="{B041755B-07FB-48E9-B8B4-245A09C652E5}" destId="{5A1023E7-2482-4150-8B10-A61C11CEB673}" srcOrd="3" destOrd="0" parTransId="{EA0C379E-04E2-4C8F-AFD8-437307951E14}" sibTransId="{C1351277-9D27-4CE2-A379-7A8A457243CC}"/>
    <dgm:cxn modelId="{969BA4B2-5444-4FD6-B6C2-432E676353EB}" type="presParOf" srcId="{98C8FED8-F4E4-44B0-AE97-3FC2BCC4830A}" destId="{A89FF5A6-1661-46D9-8B9C-5787663764B6}" srcOrd="0" destOrd="0" presId="urn:microsoft.com/office/officeart/2018/2/layout/IconLabelList"/>
    <dgm:cxn modelId="{7235DD62-6203-4649-8930-18FAE7927066}" type="presParOf" srcId="{A89FF5A6-1661-46D9-8B9C-5787663764B6}" destId="{3B0280FD-0ADB-4FD6-A3E6-6BF89CD08B6B}" srcOrd="0" destOrd="0" presId="urn:microsoft.com/office/officeart/2018/2/layout/IconLabelList"/>
    <dgm:cxn modelId="{A84EF526-25A5-4FD3-8ECD-01E34535573D}" type="presParOf" srcId="{A89FF5A6-1661-46D9-8B9C-5787663764B6}" destId="{1D5DCDEF-E5E9-481E-8B27-126C2EC83C86}" srcOrd="1" destOrd="0" presId="urn:microsoft.com/office/officeart/2018/2/layout/IconLabelList"/>
    <dgm:cxn modelId="{D7111DC0-7F14-40F5-B88A-7C02FA7FE94D}" type="presParOf" srcId="{A89FF5A6-1661-46D9-8B9C-5787663764B6}" destId="{B98F1BC0-ADA2-4A46-B4CA-98F281EF02C3}" srcOrd="2" destOrd="0" presId="urn:microsoft.com/office/officeart/2018/2/layout/IconLabelList"/>
    <dgm:cxn modelId="{F7F0B7FB-E022-4921-8256-795CEAB16B60}" type="presParOf" srcId="{98C8FED8-F4E4-44B0-AE97-3FC2BCC4830A}" destId="{05756E3E-F487-4847-9FEA-E12726208911}" srcOrd="1" destOrd="0" presId="urn:microsoft.com/office/officeart/2018/2/layout/IconLabelList"/>
    <dgm:cxn modelId="{7B6CCE0F-6590-4089-A050-5D3CD533B68B}" type="presParOf" srcId="{98C8FED8-F4E4-44B0-AE97-3FC2BCC4830A}" destId="{24D49D35-1ABA-4ECB-AC94-A8C976F2A237}" srcOrd="2" destOrd="0" presId="urn:microsoft.com/office/officeart/2018/2/layout/IconLabelList"/>
    <dgm:cxn modelId="{40712FE9-7BC4-4D05-B66F-EB02E6A79338}" type="presParOf" srcId="{24D49D35-1ABA-4ECB-AC94-A8C976F2A237}" destId="{3B59F191-9371-4A1E-84D0-FCF8C5BBD48C}" srcOrd="0" destOrd="0" presId="urn:microsoft.com/office/officeart/2018/2/layout/IconLabelList"/>
    <dgm:cxn modelId="{894ACCA3-C4E8-431B-872A-A4B1F145B2A6}" type="presParOf" srcId="{24D49D35-1ABA-4ECB-AC94-A8C976F2A237}" destId="{C075E88B-E4EC-410F-AF9E-769B7D7BA6A3}" srcOrd="1" destOrd="0" presId="urn:microsoft.com/office/officeart/2018/2/layout/IconLabelList"/>
    <dgm:cxn modelId="{0F098633-8D7E-43FB-AAFB-283DE48A8779}" type="presParOf" srcId="{24D49D35-1ABA-4ECB-AC94-A8C976F2A237}" destId="{D05EB4A1-5F72-450F-9881-1F5DFDAE5B40}" srcOrd="2" destOrd="0" presId="urn:microsoft.com/office/officeart/2018/2/layout/IconLabelList"/>
    <dgm:cxn modelId="{B0A66A2B-D7EC-4B78-9B3F-B282A55A5CA1}" type="presParOf" srcId="{98C8FED8-F4E4-44B0-AE97-3FC2BCC4830A}" destId="{958FC494-D79B-4D48-B037-29287C8717D6}" srcOrd="3" destOrd="0" presId="urn:microsoft.com/office/officeart/2018/2/layout/IconLabelList"/>
    <dgm:cxn modelId="{FE97C07D-A7A1-41C4-BAA6-56B8EEDEB53D}" type="presParOf" srcId="{98C8FED8-F4E4-44B0-AE97-3FC2BCC4830A}" destId="{79393418-9191-41FB-981E-0F15D74C2DC0}" srcOrd="4" destOrd="0" presId="urn:microsoft.com/office/officeart/2018/2/layout/IconLabelList"/>
    <dgm:cxn modelId="{4E8992C3-6823-4679-A0DF-A61C4A79D45A}" type="presParOf" srcId="{79393418-9191-41FB-981E-0F15D74C2DC0}" destId="{6BFBFAB3-586A-4DF6-BC1B-55374016374F}" srcOrd="0" destOrd="0" presId="urn:microsoft.com/office/officeart/2018/2/layout/IconLabelList"/>
    <dgm:cxn modelId="{186698C0-5874-4E8D-A747-2A373BAB21C4}" type="presParOf" srcId="{79393418-9191-41FB-981E-0F15D74C2DC0}" destId="{5B9B8789-67D0-4BEC-838E-11A08D9FA4E0}" srcOrd="1" destOrd="0" presId="urn:microsoft.com/office/officeart/2018/2/layout/IconLabelList"/>
    <dgm:cxn modelId="{40490885-145A-4A15-9EEF-8862053449F1}" type="presParOf" srcId="{79393418-9191-41FB-981E-0F15D74C2DC0}" destId="{CA6B5E45-1F1F-4656-94E8-C18F639BD1CB}" srcOrd="2" destOrd="0" presId="urn:microsoft.com/office/officeart/2018/2/layout/IconLabelList"/>
    <dgm:cxn modelId="{0D285C8B-E016-417A-AC74-FF142C971E67}" type="presParOf" srcId="{98C8FED8-F4E4-44B0-AE97-3FC2BCC4830A}" destId="{99BFE8B1-1680-4202-8490-948A4A6D1F89}" srcOrd="5" destOrd="0" presId="urn:microsoft.com/office/officeart/2018/2/layout/IconLabelList"/>
    <dgm:cxn modelId="{FD9A3DFF-3EB4-4FDC-AE63-468DD0B503E0}" type="presParOf" srcId="{98C8FED8-F4E4-44B0-AE97-3FC2BCC4830A}" destId="{DE465612-CB6E-4D6A-BFF5-4A98645FA5B2}" srcOrd="6" destOrd="0" presId="urn:microsoft.com/office/officeart/2018/2/layout/IconLabelList"/>
    <dgm:cxn modelId="{3D6E0A22-80FD-48EC-AC16-D3793ACF12CE}" type="presParOf" srcId="{DE465612-CB6E-4D6A-BFF5-4A98645FA5B2}" destId="{76012D70-22E0-414C-AD66-C58B65A2E692}" srcOrd="0" destOrd="0" presId="urn:microsoft.com/office/officeart/2018/2/layout/IconLabelList"/>
    <dgm:cxn modelId="{DFE44A01-E295-4F11-A82B-A5D458295F6D}" type="presParOf" srcId="{DE465612-CB6E-4D6A-BFF5-4A98645FA5B2}" destId="{D1EDD46F-9ADD-4A81-A2B6-50C7F8F0CB0E}" srcOrd="1" destOrd="0" presId="urn:microsoft.com/office/officeart/2018/2/layout/IconLabelList"/>
    <dgm:cxn modelId="{9E32364B-70A2-4074-9A69-7B27DDFB7B5C}" type="presParOf" srcId="{DE465612-CB6E-4D6A-BFF5-4A98645FA5B2}" destId="{8E449FF0-BD33-4499-8786-3F83DB6963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CB750-5CD7-45E1-9DA6-348CBE1AED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D07D893-27EA-4B6C-A38E-1BA1275CEFDE}">
      <dgm:prSet/>
      <dgm:spPr/>
      <dgm:t>
        <a:bodyPr/>
        <a:lstStyle/>
        <a:p>
          <a:r>
            <a:rPr lang="en-US"/>
            <a:t>- Computer or Laptop</a:t>
          </a:r>
        </a:p>
      </dgm:t>
    </dgm:pt>
    <dgm:pt modelId="{83EBDDD4-EB5A-48E2-B15F-8F95B013F83F}" type="parTrans" cxnId="{28C52C4C-80E2-4013-AE9B-CCF58E13AF0C}">
      <dgm:prSet/>
      <dgm:spPr/>
      <dgm:t>
        <a:bodyPr/>
        <a:lstStyle/>
        <a:p>
          <a:endParaRPr lang="en-US"/>
        </a:p>
      </dgm:t>
    </dgm:pt>
    <dgm:pt modelId="{AB511993-1B23-4ABC-BF35-A4208EFB78F2}" type="sibTrans" cxnId="{28C52C4C-80E2-4013-AE9B-CCF58E13AF0C}">
      <dgm:prSet/>
      <dgm:spPr/>
      <dgm:t>
        <a:bodyPr/>
        <a:lstStyle/>
        <a:p>
          <a:endParaRPr lang="en-US"/>
        </a:p>
      </dgm:t>
    </dgm:pt>
    <dgm:pt modelId="{69488862-4865-4EBD-9323-275AABCFCB59}">
      <dgm:prSet/>
      <dgm:spPr/>
      <dgm:t>
        <a:bodyPr/>
        <a:lstStyle/>
        <a:p>
          <a:r>
            <a:rPr lang="en-US"/>
            <a:t>- Internet Connection</a:t>
          </a:r>
        </a:p>
      </dgm:t>
    </dgm:pt>
    <dgm:pt modelId="{3C28ED0D-52A7-4BA8-9479-0E41FF02F655}" type="parTrans" cxnId="{ED0750BF-33EF-48D7-91F7-2C4DDEBBD53B}">
      <dgm:prSet/>
      <dgm:spPr/>
      <dgm:t>
        <a:bodyPr/>
        <a:lstStyle/>
        <a:p>
          <a:endParaRPr lang="en-US"/>
        </a:p>
      </dgm:t>
    </dgm:pt>
    <dgm:pt modelId="{8845F509-0B3A-4C7A-A261-99DD670A8D1E}" type="sibTrans" cxnId="{ED0750BF-33EF-48D7-91F7-2C4DDEBBD53B}">
      <dgm:prSet/>
      <dgm:spPr/>
      <dgm:t>
        <a:bodyPr/>
        <a:lstStyle/>
        <a:p>
          <a:endParaRPr lang="en-US"/>
        </a:p>
      </dgm:t>
    </dgm:pt>
    <dgm:pt modelId="{8B759426-2B34-4D43-B362-3C1AB6A449F2}">
      <dgm:prSet/>
      <dgm:spPr/>
      <dgm:t>
        <a:bodyPr/>
        <a:lstStyle/>
        <a:p>
          <a:r>
            <a:rPr lang="en-US"/>
            <a:t>- VS Code</a:t>
          </a:r>
        </a:p>
      </dgm:t>
    </dgm:pt>
    <dgm:pt modelId="{51870B89-05B4-4688-8E80-9DEC456F1068}" type="parTrans" cxnId="{11923CFD-B9DB-490F-A5FC-293F34BF8B89}">
      <dgm:prSet/>
      <dgm:spPr/>
      <dgm:t>
        <a:bodyPr/>
        <a:lstStyle/>
        <a:p>
          <a:endParaRPr lang="en-US"/>
        </a:p>
      </dgm:t>
    </dgm:pt>
    <dgm:pt modelId="{10E00771-151C-4E7B-A291-3AF34EB50586}" type="sibTrans" cxnId="{11923CFD-B9DB-490F-A5FC-293F34BF8B89}">
      <dgm:prSet/>
      <dgm:spPr/>
      <dgm:t>
        <a:bodyPr/>
        <a:lstStyle/>
        <a:p>
          <a:endParaRPr lang="en-US"/>
        </a:p>
      </dgm:t>
    </dgm:pt>
    <dgm:pt modelId="{47BF22F6-3C75-4258-A91B-B943478AA845}">
      <dgm:prSet/>
      <dgm:spPr/>
      <dgm:t>
        <a:bodyPr/>
        <a:lstStyle/>
        <a:p>
          <a:r>
            <a:rPr lang="en-US"/>
            <a:t>- Google</a:t>
          </a:r>
        </a:p>
      </dgm:t>
    </dgm:pt>
    <dgm:pt modelId="{3F1964EE-1195-4161-B09A-2A1A76605353}" type="parTrans" cxnId="{07728DFA-D0CD-4F81-B408-9FA8FB2CC2E3}">
      <dgm:prSet/>
      <dgm:spPr/>
      <dgm:t>
        <a:bodyPr/>
        <a:lstStyle/>
        <a:p>
          <a:endParaRPr lang="en-US"/>
        </a:p>
      </dgm:t>
    </dgm:pt>
    <dgm:pt modelId="{D74F1432-6B00-4322-BFB8-C540BB0EB5DB}" type="sibTrans" cxnId="{07728DFA-D0CD-4F81-B408-9FA8FB2CC2E3}">
      <dgm:prSet/>
      <dgm:spPr/>
      <dgm:t>
        <a:bodyPr/>
        <a:lstStyle/>
        <a:p>
          <a:endParaRPr lang="en-US"/>
        </a:p>
      </dgm:t>
    </dgm:pt>
    <dgm:pt modelId="{C32720F0-B318-49C9-A2DC-F2E53C1D603C}">
      <dgm:prSet/>
      <dgm:spPr/>
      <dgm:t>
        <a:bodyPr/>
        <a:lstStyle/>
        <a:p>
          <a:r>
            <a:rPr lang="en-US"/>
            <a:t>- Logo</a:t>
          </a:r>
        </a:p>
      </dgm:t>
    </dgm:pt>
    <dgm:pt modelId="{6B2BDD68-9E44-44A1-BF7A-B6300441E788}" type="parTrans" cxnId="{0EE981A2-E80A-4634-983A-6B88691F7541}">
      <dgm:prSet/>
      <dgm:spPr/>
      <dgm:t>
        <a:bodyPr/>
        <a:lstStyle/>
        <a:p>
          <a:endParaRPr lang="en-US"/>
        </a:p>
      </dgm:t>
    </dgm:pt>
    <dgm:pt modelId="{26CA3F45-354C-41E4-A86E-34556B2F09C7}" type="sibTrans" cxnId="{0EE981A2-E80A-4634-983A-6B88691F7541}">
      <dgm:prSet/>
      <dgm:spPr/>
      <dgm:t>
        <a:bodyPr/>
        <a:lstStyle/>
        <a:p>
          <a:endParaRPr lang="en-US"/>
        </a:p>
      </dgm:t>
    </dgm:pt>
    <dgm:pt modelId="{40843FEA-C951-4C8F-903B-96F78E8A7647}">
      <dgm:prSet/>
      <dgm:spPr/>
      <dgm:t>
        <a:bodyPr/>
        <a:lstStyle/>
        <a:p>
          <a:r>
            <a:rPr lang="en-US"/>
            <a:t>- SEO Tools</a:t>
          </a:r>
        </a:p>
      </dgm:t>
    </dgm:pt>
    <dgm:pt modelId="{29E3251F-761E-4119-A2CA-DB5E4EC9FB6B}" type="parTrans" cxnId="{793DEE13-3FFB-47C5-BB78-5AF64D2AD419}">
      <dgm:prSet/>
      <dgm:spPr/>
      <dgm:t>
        <a:bodyPr/>
        <a:lstStyle/>
        <a:p>
          <a:endParaRPr lang="en-US"/>
        </a:p>
      </dgm:t>
    </dgm:pt>
    <dgm:pt modelId="{D6B70DC8-5ADB-46AB-9CD0-B1A327809504}" type="sibTrans" cxnId="{793DEE13-3FFB-47C5-BB78-5AF64D2AD419}">
      <dgm:prSet/>
      <dgm:spPr/>
      <dgm:t>
        <a:bodyPr/>
        <a:lstStyle/>
        <a:p>
          <a:endParaRPr lang="en-US"/>
        </a:p>
      </dgm:t>
    </dgm:pt>
    <dgm:pt modelId="{BAC3E44C-2079-4133-A1CD-6618E0BE41FE}">
      <dgm:prSet/>
      <dgm:spPr/>
      <dgm:t>
        <a:bodyPr/>
        <a:lstStyle/>
        <a:p>
          <a:r>
            <a:rPr lang="en-US"/>
            <a:t>- File Explorer</a:t>
          </a:r>
        </a:p>
      </dgm:t>
    </dgm:pt>
    <dgm:pt modelId="{2EC5FD32-EDD3-4E6E-BD7C-F71ED6C8D7A6}" type="parTrans" cxnId="{13ED2BC0-1FEE-40D4-B4F7-D1A5E417B7B2}">
      <dgm:prSet/>
      <dgm:spPr/>
      <dgm:t>
        <a:bodyPr/>
        <a:lstStyle/>
        <a:p>
          <a:endParaRPr lang="en-US"/>
        </a:p>
      </dgm:t>
    </dgm:pt>
    <dgm:pt modelId="{8D7F2C20-160C-4D36-9A83-D68067E2AE39}" type="sibTrans" cxnId="{13ED2BC0-1FEE-40D4-B4F7-D1A5E417B7B2}">
      <dgm:prSet/>
      <dgm:spPr/>
      <dgm:t>
        <a:bodyPr/>
        <a:lstStyle/>
        <a:p>
          <a:endParaRPr lang="en-US"/>
        </a:p>
      </dgm:t>
    </dgm:pt>
    <dgm:pt modelId="{A8B8BF84-7FBF-4248-A20A-414129CF1FF3}" type="pres">
      <dgm:prSet presAssocID="{48ECB750-5CD7-45E1-9DA6-348CBE1AED16}" presName="root" presStyleCnt="0">
        <dgm:presLayoutVars>
          <dgm:dir/>
          <dgm:resizeHandles val="exact"/>
        </dgm:presLayoutVars>
      </dgm:prSet>
      <dgm:spPr/>
    </dgm:pt>
    <dgm:pt modelId="{4A0AAE2F-232E-498F-B763-13B3E1AC1706}" type="pres">
      <dgm:prSet presAssocID="{DD07D893-27EA-4B6C-A38E-1BA1275CEFDE}" presName="compNode" presStyleCnt="0"/>
      <dgm:spPr/>
    </dgm:pt>
    <dgm:pt modelId="{F38794B2-870D-4DE4-85EE-04BA13AE0473}" type="pres">
      <dgm:prSet presAssocID="{DD07D893-27EA-4B6C-A38E-1BA1275CEFDE}" presName="bgRect" presStyleLbl="bgShp" presStyleIdx="0" presStyleCnt="7"/>
      <dgm:spPr/>
    </dgm:pt>
    <dgm:pt modelId="{04B71AF6-C2BC-440F-829E-1C3A515C6F09}" type="pres">
      <dgm:prSet presAssocID="{DD07D893-27EA-4B6C-A38E-1BA1275CEFD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E9A2065-1785-4721-B088-E56C1EE3CA0F}" type="pres">
      <dgm:prSet presAssocID="{DD07D893-27EA-4B6C-A38E-1BA1275CEFDE}" presName="spaceRect" presStyleCnt="0"/>
      <dgm:spPr/>
    </dgm:pt>
    <dgm:pt modelId="{BE926D3E-462C-4869-BF9D-174B019BB3AC}" type="pres">
      <dgm:prSet presAssocID="{DD07D893-27EA-4B6C-A38E-1BA1275CEFDE}" presName="parTx" presStyleLbl="revTx" presStyleIdx="0" presStyleCnt="7">
        <dgm:presLayoutVars>
          <dgm:chMax val="0"/>
          <dgm:chPref val="0"/>
        </dgm:presLayoutVars>
      </dgm:prSet>
      <dgm:spPr/>
    </dgm:pt>
    <dgm:pt modelId="{953BA963-26F7-4813-B6E9-948E3DB15EEE}" type="pres">
      <dgm:prSet presAssocID="{AB511993-1B23-4ABC-BF35-A4208EFB78F2}" presName="sibTrans" presStyleCnt="0"/>
      <dgm:spPr/>
    </dgm:pt>
    <dgm:pt modelId="{C8E4C14B-AD74-478E-8914-FF4A227FC605}" type="pres">
      <dgm:prSet presAssocID="{69488862-4865-4EBD-9323-275AABCFCB59}" presName="compNode" presStyleCnt="0"/>
      <dgm:spPr/>
    </dgm:pt>
    <dgm:pt modelId="{CF98B64D-6EA7-4DF0-A7DF-14F993374E25}" type="pres">
      <dgm:prSet presAssocID="{69488862-4865-4EBD-9323-275AABCFCB59}" presName="bgRect" presStyleLbl="bgShp" presStyleIdx="1" presStyleCnt="7"/>
      <dgm:spPr/>
    </dgm:pt>
    <dgm:pt modelId="{AE120A3B-3F01-4CE4-B6C2-2A22D3E03F01}" type="pres">
      <dgm:prSet presAssocID="{69488862-4865-4EBD-9323-275AABCFCB5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FF201DD5-BEC6-4E03-A4DF-93DE37117FD1}" type="pres">
      <dgm:prSet presAssocID="{69488862-4865-4EBD-9323-275AABCFCB59}" presName="spaceRect" presStyleCnt="0"/>
      <dgm:spPr/>
    </dgm:pt>
    <dgm:pt modelId="{8C3D927E-9896-4D78-93DB-D567AEAC796B}" type="pres">
      <dgm:prSet presAssocID="{69488862-4865-4EBD-9323-275AABCFCB59}" presName="parTx" presStyleLbl="revTx" presStyleIdx="1" presStyleCnt="7">
        <dgm:presLayoutVars>
          <dgm:chMax val="0"/>
          <dgm:chPref val="0"/>
        </dgm:presLayoutVars>
      </dgm:prSet>
      <dgm:spPr/>
    </dgm:pt>
    <dgm:pt modelId="{DFE9274B-219E-4FFE-8174-2C555BFF5C0F}" type="pres">
      <dgm:prSet presAssocID="{8845F509-0B3A-4C7A-A261-99DD670A8D1E}" presName="sibTrans" presStyleCnt="0"/>
      <dgm:spPr/>
    </dgm:pt>
    <dgm:pt modelId="{3A660F22-005A-4748-8D33-153136F8846D}" type="pres">
      <dgm:prSet presAssocID="{8B759426-2B34-4D43-B362-3C1AB6A449F2}" presName="compNode" presStyleCnt="0"/>
      <dgm:spPr/>
    </dgm:pt>
    <dgm:pt modelId="{4037183E-1E77-4BE1-B558-E164CA6EC792}" type="pres">
      <dgm:prSet presAssocID="{8B759426-2B34-4D43-B362-3C1AB6A449F2}" presName="bgRect" presStyleLbl="bgShp" presStyleIdx="2" presStyleCnt="7"/>
      <dgm:spPr/>
    </dgm:pt>
    <dgm:pt modelId="{240E660B-47DC-496D-BC90-3C36DF21CFBA}" type="pres">
      <dgm:prSet presAssocID="{8B759426-2B34-4D43-B362-3C1AB6A449F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D467E8B-E95B-4DA6-BF83-AF0BE1C29430}" type="pres">
      <dgm:prSet presAssocID="{8B759426-2B34-4D43-B362-3C1AB6A449F2}" presName="spaceRect" presStyleCnt="0"/>
      <dgm:spPr/>
    </dgm:pt>
    <dgm:pt modelId="{6B71CCD1-663F-4490-B03E-FD28A7E53B15}" type="pres">
      <dgm:prSet presAssocID="{8B759426-2B34-4D43-B362-3C1AB6A449F2}" presName="parTx" presStyleLbl="revTx" presStyleIdx="2" presStyleCnt="7">
        <dgm:presLayoutVars>
          <dgm:chMax val="0"/>
          <dgm:chPref val="0"/>
        </dgm:presLayoutVars>
      </dgm:prSet>
      <dgm:spPr/>
    </dgm:pt>
    <dgm:pt modelId="{BADEAA1B-631F-4707-BD0C-39DE1998136E}" type="pres">
      <dgm:prSet presAssocID="{10E00771-151C-4E7B-A291-3AF34EB50586}" presName="sibTrans" presStyleCnt="0"/>
      <dgm:spPr/>
    </dgm:pt>
    <dgm:pt modelId="{E2B707A9-C8CA-43D0-B73A-EDFD47C7621B}" type="pres">
      <dgm:prSet presAssocID="{47BF22F6-3C75-4258-A91B-B943478AA845}" presName="compNode" presStyleCnt="0"/>
      <dgm:spPr/>
    </dgm:pt>
    <dgm:pt modelId="{DE994A09-4BD2-4733-ADD4-C2697355A214}" type="pres">
      <dgm:prSet presAssocID="{47BF22F6-3C75-4258-A91B-B943478AA845}" presName="bgRect" presStyleLbl="bgShp" presStyleIdx="3" presStyleCnt="7"/>
      <dgm:spPr/>
    </dgm:pt>
    <dgm:pt modelId="{2625C848-FE7B-4D2F-B9E7-6E534FED1A4E}" type="pres">
      <dgm:prSet presAssocID="{47BF22F6-3C75-4258-A91B-B943478AA84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50B04CD-59AF-43BC-98DA-D95BE33BBB99}" type="pres">
      <dgm:prSet presAssocID="{47BF22F6-3C75-4258-A91B-B943478AA845}" presName="spaceRect" presStyleCnt="0"/>
      <dgm:spPr/>
    </dgm:pt>
    <dgm:pt modelId="{1223B3CD-C116-4D96-9EA3-A6B3E0E8D06D}" type="pres">
      <dgm:prSet presAssocID="{47BF22F6-3C75-4258-A91B-B943478AA845}" presName="parTx" presStyleLbl="revTx" presStyleIdx="3" presStyleCnt="7">
        <dgm:presLayoutVars>
          <dgm:chMax val="0"/>
          <dgm:chPref val="0"/>
        </dgm:presLayoutVars>
      </dgm:prSet>
      <dgm:spPr/>
    </dgm:pt>
    <dgm:pt modelId="{BCD41676-BF52-435E-9708-A371C6E420E7}" type="pres">
      <dgm:prSet presAssocID="{D74F1432-6B00-4322-BFB8-C540BB0EB5DB}" presName="sibTrans" presStyleCnt="0"/>
      <dgm:spPr/>
    </dgm:pt>
    <dgm:pt modelId="{1ED5468E-D165-4BBD-8E53-AF8E003084A8}" type="pres">
      <dgm:prSet presAssocID="{C32720F0-B318-49C9-A2DC-F2E53C1D603C}" presName="compNode" presStyleCnt="0"/>
      <dgm:spPr/>
    </dgm:pt>
    <dgm:pt modelId="{319DBBB0-931D-4482-894E-D5F78A75E64A}" type="pres">
      <dgm:prSet presAssocID="{C32720F0-B318-49C9-A2DC-F2E53C1D603C}" presName="bgRect" presStyleLbl="bgShp" presStyleIdx="4" presStyleCnt="7"/>
      <dgm:spPr/>
    </dgm:pt>
    <dgm:pt modelId="{64656450-8E31-45E3-8F40-939E1F5D729C}" type="pres">
      <dgm:prSet presAssocID="{C32720F0-B318-49C9-A2DC-F2E53C1D603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FB0230A2-5E22-4B65-B97D-68C9798FB2F8}" type="pres">
      <dgm:prSet presAssocID="{C32720F0-B318-49C9-A2DC-F2E53C1D603C}" presName="spaceRect" presStyleCnt="0"/>
      <dgm:spPr/>
    </dgm:pt>
    <dgm:pt modelId="{3FF77A6F-474E-4B0D-A4CF-64759C5CCAA6}" type="pres">
      <dgm:prSet presAssocID="{C32720F0-B318-49C9-A2DC-F2E53C1D603C}" presName="parTx" presStyleLbl="revTx" presStyleIdx="4" presStyleCnt="7">
        <dgm:presLayoutVars>
          <dgm:chMax val="0"/>
          <dgm:chPref val="0"/>
        </dgm:presLayoutVars>
      </dgm:prSet>
      <dgm:spPr/>
    </dgm:pt>
    <dgm:pt modelId="{EBD68DA1-2F06-4EB3-B636-0D72E22E71D2}" type="pres">
      <dgm:prSet presAssocID="{26CA3F45-354C-41E4-A86E-34556B2F09C7}" presName="sibTrans" presStyleCnt="0"/>
      <dgm:spPr/>
    </dgm:pt>
    <dgm:pt modelId="{933EEB05-8914-46D6-B7E8-B73F954E64D5}" type="pres">
      <dgm:prSet presAssocID="{40843FEA-C951-4C8F-903B-96F78E8A7647}" presName="compNode" presStyleCnt="0"/>
      <dgm:spPr/>
    </dgm:pt>
    <dgm:pt modelId="{71812790-D0E9-4FB6-85FD-A396B373F15E}" type="pres">
      <dgm:prSet presAssocID="{40843FEA-C951-4C8F-903B-96F78E8A7647}" presName="bgRect" presStyleLbl="bgShp" presStyleIdx="5" presStyleCnt="7"/>
      <dgm:spPr/>
    </dgm:pt>
    <dgm:pt modelId="{B10C8049-29B8-4F6B-843B-DC384EC089BD}" type="pres">
      <dgm:prSet presAssocID="{40843FEA-C951-4C8F-903B-96F78E8A764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80A9249-90A9-46DB-89CB-CC99DE951B8F}" type="pres">
      <dgm:prSet presAssocID="{40843FEA-C951-4C8F-903B-96F78E8A7647}" presName="spaceRect" presStyleCnt="0"/>
      <dgm:spPr/>
    </dgm:pt>
    <dgm:pt modelId="{F650B27B-9AD7-431C-8AF6-A1F7016E8167}" type="pres">
      <dgm:prSet presAssocID="{40843FEA-C951-4C8F-903B-96F78E8A7647}" presName="parTx" presStyleLbl="revTx" presStyleIdx="5" presStyleCnt="7">
        <dgm:presLayoutVars>
          <dgm:chMax val="0"/>
          <dgm:chPref val="0"/>
        </dgm:presLayoutVars>
      </dgm:prSet>
      <dgm:spPr/>
    </dgm:pt>
    <dgm:pt modelId="{B31D6BB6-C9A5-43AE-9F82-D520A0441212}" type="pres">
      <dgm:prSet presAssocID="{D6B70DC8-5ADB-46AB-9CD0-B1A327809504}" presName="sibTrans" presStyleCnt="0"/>
      <dgm:spPr/>
    </dgm:pt>
    <dgm:pt modelId="{0ED0112D-8B79-4BE0-AC26-620C7838F882}" type="pres">
      <dgm:prSet presAssocID="{BAC3E44C-2079-4133-A1CD-6618E0BE41FE}" presName="compNode" presStyleCnt="0"/>
      <dgm:spPr/>
    </dgm:pt>
    <dgm:pt modelId="{421EF003-773C-4777-8821-577B0C7BCB20}" type="pres">
      <dgm:prSet presAssocID="{BAC3E44C-2079-4133-A1CD-6618E0BE41FE}" presName="bgRect" presStyleLbl="bgShp" presStyleIdx="6" presStyleCnt="7"/>
      <dgm:spPr/>
    </dgm:pt>
    <dgm:pt modelId="{2B9E5D54-0628-410E-8D13-0DF99DDB6850}" type="pres">
      <dgm:prSet presAssocID="{BAC3E44C-2079-4133-A1CD-6618E0BE41F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8E723F8-56DD-4C57-AA11-342AB6734185}" type="pres">
      <dgm:prSet presAssocID="{BAC3E44C-2079-4133-A1CD-6618E0BE41FE}" presName="spaceRect" presStyleCnt="0"/>
      <dgm:spPr/>
    </dgm:pt>
    <dgm:pt modelId="{CF0C145A-2B16-452D-B2A1-BB054AB9CFE3}" type="pres">
      <dgm:prSet presAssocID="{BAC3E44C-2079-4133-A1CD-6618E0BE41F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77A5D08-023A-4A63-AF9A-1FC75D3BA818}" type="presOf" srcId="{8B759426-2B34-4D43-B362-3C1AB6A449F2}" destId="{6B71CCD1-663F-4490-B03E-FD28A7E53B15}" srcOrd="0" destOrd="0" presId="urn:microsoft.com/office/officeart/2018/2/layout/IconVerticalSolidList"/>
    <dgm:cxn modelId="{A98DC10C-18C8-4067-8952-786944E133A1}" type="presOf" srcId="{DD07D893-27EA-4B6C-A38E-1BA1275CEFDE}" destId="{BE926D3E-462C-4869-BF9D-174B019BB3AC}" srcOrd="0" destOrd="0" presId="urn:microsoft.com/office/officeart/2018/2/layout/IconVerticalSolidList"/>
    <dgm:cxn modelId="{793DEE13-3FFB-47C5-BB78-5AF64D2AD419}" srcId="{48ECB750-5CD7-45E1-9DA6-348CBE1AED16}" destId="{40843FEA-C951-4C8F-903B-96F78E8A7647}" srcOrd="5" destOrd="0" parTransId="{29E3251F-761E-4119-A2CA-DB5E4EC9FB6B}" sibTransId="{D6B70DC8-5ADB-46AB-9CD0-B1A327809504}"/>
    <dgm:cxn modelId="{EFB8B925-46F0-4A67-939A-B3B82F392A52}" type="presOf" srcId="{40843FEA-C951-4C8F-903B-96F78E8A7647}" destId="{F650B27B-9AD7-431C-8AF6-A1F7016E8167}" srcOrd="0" destOrd="0" presId="urn:microsoft.com/office/officeart/2018/2/layout/IconVerticalSolidList"/>
    <dgm:cxn modelId="{66670235-CD4D-43BE-B0F5-E7E8A0F93CF3}" type="presOf" srcId="{C32720F0-B318-49C9-A2DC-F2E53C1D603C}" destId="{3FF77A6F-474E-4B0D-A4CF-64759C5CCAA6}" srcOrd="0" destOrd="0" presId="urn:microsoft.com/office/officeart/2018/2/layout/IconVerticalSolidList"/>
    <dgm:cxn modelId="{28C52C4C-80E2-4013-AE9B-CCF58E13AF0C}" srcId="{48ECB750-5CD7-45E1-9DA6-348CBE1AED16}" destId="{DD07D893-27EA-4B6C-A38E-1BA1275CEFDE}" srcOrd="0" destOrd="0" parTransId="{83EBDDD4-EB5A-48E2-B15F-8F95B013F83F}" sibTransId="{AB511993-1B23-4ABC-BF35-A4208EFB78F2}"/>
    <dgm:cxn modelId="{4D4F8A4E-BD37-4306-AFC2-71299365EB8D}" type="presOf" srcId="{47BF22F6-3C75-4258-A91B-B943478AA845}" destId="{1223B3CD-C116-4D96-9EA3-A6B3E0E8D06D}" srcOrd="0" destOrd="0" presId="urn:microsoft.com/office/officeart/2018/2/layout/IconVerticalSolidList"/>
    <dgm:cxn modelId="{6BEB4351-D02B-4EB5-B9C6-98CED73EB08F}" type="presOf" srcId="{48ECB750-5CD7-45E1-9DA6-348CBE1AED16}" destId="{A8B8BF84-7FBF-4248-A20A-414129CF1FF3}" srcOrd="0" destOrd="0" presId="urn:microsoft.com/office/officeart/2018/2/layout/IconVerticalSolidList"/>
    <dgm:cxn modelId="{048E7F9C-A072-447E-9F7B-EDB24B2A81E6}" type="presOf" srcId="{BAC3E44C-2079-4133-A1CD-6618E0BE41FE}" destId="{CF0C145A-2B16-452D-B2A1-BB054AB9CFE3}" srcOrd="0" destOrd="0" presId="urn:microsoft.com/office/officeart/2018/2/layout/IconVerticalSolidList"/>
    <dgm:cxn modelId="{0EE981A2-E80A-4634-983A-6B88691F7541}" srcId="{48ECB750-5CD7-45E1-9DA6-348CBE1AED16}" destId="{C32720F0-B318-49C9-A2DC-F2E53C1D603C}" srcOrd="4" destOrd="0" parTransId="{6B2BDD68-9E44-44A1-BF7A-B6300441E788}" sibTransId="{26CA3F45-354C-41E4-A86E-34556B2F09C7}"/>
    <dgm:cxn modelId="{68DFB1A6-CD5E-4A34-A06A-25F6FD388CC0}" type="presOf" srcId="{69488862-4865-4EBD-9323-275AABCFCB59}" destId="{8C3D927E-9896-4D78-93DB-D567AEAC796B}" srcOrd="0" destOrd="0" presId="urn:microsoft.com/office/officeart/2018/2/layout/IconVerticalSolidList"/>
    <dgm:cxn modelId="{ED0750BF-33EF-48D7-91F7-2C4DDEBBD53B}" srcId="{48ECB750-5CD7-45E1-9DA6-348CBE1AED16}" destId="{69488862-4865-4EBD-9323-275AABCFCB59}" srcOrd="1" destOrd="0" parTransId="{3C28ED0D-52A7-4BA8-9479-0E41FF02F655}" sibTransId="{8845F509-0B3A-4C7A-A261-99DD670A8D1E}"/>
    <dgm:cxn modelId="{13ED2BC0-1FEE-40D4-B4F7-D1A5E417B7B2}" srcId="{48ECB750-5CD7-45E1-9DA6-348CBE1AED16}" destId="{BAC3E44C-2079-4133-A1CD-6618E0BE41FE}" srcOrd="6" destOrd="0" parTransId="{2EC5FD32-EDD3-4E6E-BD7C-F71ED6C8D7A6}" sibTransId="{8D7F2C20-160C-4D36-9A83-D68067E2AE39}"/>
    <dgm:cxn modelId="{07728DFA-D0CD-4F81-B408-9FA8FB2CC2E3}" srcId="{48ECB750-5CD7-45E1-9DA6-348CBE1AED16}" destId="{47BF22F6-3C75-4258-A91B-B943478AA845}" srcOrd="3" destOrd="0" parTransId="{3F1964EE-1195-4161-B09A-2A1A76605353}" sibTransId="{D74F1432-6B00-4322-BFB8-C540BB0EB5DB}"/>
    <dgm:cxn modelId="{11923CFD-B9DB-490F-A5FC-293F34BF8B89}" srcId="{48ECB750-5CD7-45E1-9DA6-348CBE1AED16}" destId="{8B759426-2B34-4D43-B362-3C1AB6A449F2}" srcOrd="2" destOrd="0" parTransId="{51870B89-05B4-4688-8E80-9DEC456F1068}" sibTransId="{10E00771-151C-4E7B-A291-3AF34EB50586}"/>
    <dgm:cxn modelId="{F78D5F75-9D3E-41A9-97B3-C6EB556F226C}" type="presParOf" srcId="{A8B8BF84-7FBF-4248-A20A-414129CF1FF3}" destId="{4A0AAE2F-232E-498F-B763-13B3E1AC1706}" srcOrd="0" destOrd="0" presId="urn:microsoft.com/office/officeart/2018/2/layout/IconVerticalSolidList"/>
    <dgm:cxn modelId="{A3AC6382-F87F-4FF3-B9B4-8AA4A738928A}" type="presParOf" srcId="{4A0AAE2F-232E-498F-B763-13B3E1AC1706}" destId="{F38794B2-870D-4DE4-85EE-04BA13AE0473}" srcOrd="0" destOrd="0" presId="urn:microsoft.com/office/officeart/2018/2/layout/IconVerticalSolidList"/>
    <dgm:cxn modelId="{43C4021E-3FA5-464F-A60C-F6E1912744B1}" type="presParOf" srcId="{4A0AAE2F-232E-498F-B763-13B3E1AC1706}" destId="{04B71AF6-C2BC-440F-829E-1C3A515C6F09}" srcOrd="1" destOrd="0" presId="urn:microsoft.com/office/officeart/2018/2/layout/IconVerticalSolidList"/>
    <dgm:cxn modelId="{5701E428-CC9F-4AF0-9364-A4BDD6EBA2AA}" type="presParOf" srcId="{4A0AAE2F-232E-498F-B763-13B3E1AC1706}" destId="{7E9A2065-1785-4721-B088-E56C1EE3CA0F}" srcOrd="2" destOrd="0" presId="urn:microsoft.com/office/officeart/2018/2/layout/IconVerticalSolidList"/>
    <dgm:cxn modelId="{1A4D3EA1-2DF6-456A-81AD-BDDD91F9199E}" type="presParOf" srcId="{4A0AAE2F-232E-498F-B763-13B3E1AC1706}" destId="{BE926D3E-462C-4869-BF9D-174B019BB3AC}" srcOrd="3" destOrd="0" presId="urn:microsoft.com/office/officeart/2018/2/layout/IconVerticalSolidList"/>
    <dgm:cxn modelId="{A57D68C2-A8A3-4983-9A40-289758C2B812}" type="presParOf" srcId="{A8B8BF84-7FBF-4248-A20A-414129CF1FF3}" destId="{953BA963-26F7-4813-B6E9-948E3DB15EEE}" srcOrd="1" destOrd="0" presId="urn:microsoft.com/office/officeart/2018/2/layout/IconVerticalSolidList"/>
    <dgm:cxn modelId="{26F3995E-2404-45CF-8498-3BA69419A552}" type="presParOf" srcId="{A8B8BF84-7FBF-4248-A20A-414129CF1FF3}" destId="{C8E4C14B-AD74-478E-8914-FF4A227FC605}" srcOrd="2" destOrd="0" presId="urn:microsoft.com/office/officeart/2018/2/layout/IconVerticalSolidList"/>
    <dgm:cxn modelId="{74F195E7-8629-452E-9764-0CEA563DF1A0}" type="presParOf" srcId="{C8E4C14B-AD74-478E-8914-FF4A227FC605}" destId="{CF98B64D-6EA7-4DF0-A7DF-14F993374E25}" srcOrd="0" destOrd="0" presId="urn:microsoft.com/office/officeart/2018/2/layout/IconVerticalSolidList"/>
    <dgm:cxn modelId="{D55F1785-CE7A-42A6-AAB1-D2222F3C5E40}" type="presParOf" srcId="{C8E4C14B-AD74-478E-8914-FF4A227FC605}" destId="{AE120A3B-3F01-4CE4-B6C2-2A22D3E03F01}" srcOrd="1" destOrd="0" presId="urn:microsoft.com/office/officeart/2018/2/layout/IconVerticalSolidList"/>
    <dgm:cxn modelId="{7B45A81E-87D7-4099-8254-00AB240BF8E3}" type="presParOf" srcId="{C8E4C14B-AD74-478E-8914-FF4A227FC605}" destId="{FF201DD5-BEC6-4E03-A4DF-93DE37117FD1}" srcOrd="2" destOrd="0" presId="urn:microsoft.com/office/officeart/2018/2/layout/IconVerticalSolidList"/>
    <dgm:cxn modelId="{395D48D6-EDDC-4F52-983F-63846FBA483B}" type="presParOf" srcId="{C8E4C14B-AD74-478E-8914-FF4A227FC605}" destId="{8C3D927E-9896-4D78-93DB-D567AEAC796B}" srcOrd="3" destOrd="0" presId="urn:microsoft.com/office/officeart/2018/2/layout/IconVerticalSolidList"/>
    <dgm:cxn modelId="{C3305183-A057-4CE3-9A74-528450A53CED}" type="presParOf" srcId="{A8B8BF84-7FBF-4248-A20A-414129CF1FF3}" destId="{DFE9274B-219E-4FFE-8174-2C555BFF5C0F}" srcOrd="3" destOrd="0" presId="urn:microsoft.com/office/officeart/2018/2/layout/IconVerticalSolidList"/>
    <dgm:cxn modelId="{65980266-A3EC-4817-BA9E-4478EC64472C}" type="presParOf" srcId="{A8B8BF84-7FBF-4248-A20A-414129CF1FF3}" destId="{3A660F22-005A-4748-8D33-153136F8846D}" srcOrd="4" destOrd="0" presId="urn:microsoft.com/office/officeart/2018/2/layout/IconVerticalSolidList"/>
    <dgm:cxn modelId="{D88AAF39-BE91-44A3-A723-38FB6097C13A}" type="presParOf" srcId="{3A660F22-005A-4748-8D33-153136F8846D}" destId="{4037183E-1E77-4BE1-B558-E164CA6EC792}" srcOrd="0" destOrd="0" presId="urn:microsoft.com/office/officeart/2018/2/layout/IconVerticalSolidList"/>
    <dgm:cxn modelId="{14B024F1-F6D5-4C34-96A1-4016D683E088}" type="presParOf" srcId="{3A660F22-005A-4748-8D33-153136F8846D}" destId="{240E660B-47DC-496D-BC90-3C36DF21CFBA}" srcOrd="1" destOrd="0" presId="urn:microsoft.com/office/officeart/2018/2/layout/IconVerticalSolidList"/>
    <dgm:cxn modelId="{32672F4E-5359-44F5-B543-7FEB105CB3DA}" type="presParOf" srcId="{3A660F22-005A-4748-8D33-153136F8846D}" destId="{3D467E8B-E95B-4DA6-BF83-AF0BE1C29430}" srcOrd="2" destOrd="0" presId="urn:microsoft.com/office/officeart/2018/2/layout/IconVerticalSolidList"/>
    <dgm:cxn modelId="{94407DEC-EAA4-4E0E-8B8B-3F765D8C65C6}" type="presParOf" srcId="{3A660F22-005A-4748-8D33-153136F8846D}" destId="{6B71CCD1-663F-4490-B03E-FD28A7E53B15}" srcOrd="3" destOrd="0" presId="urn:microsoft.com/office/officeart/2018/2/layout/IconVerticalSolidList"/>
    <dgm:cxn modelId="{4CB46091-7F57-46B7-8B8A-02BFF9A1A297}" type="presParOf" srcId="{A8B8BF84-7FBF-4248-A20A-414129CF1FF3}" destId="{BADEAA1B-631F-4707-BD0C-39DE1998136E}" srcOrd="5" destOrd="0" presId="urn:microsoft.com/office/officeart/2018/2/layout/IconVerticalSolidList"/>
    <dgm:cxn modelId="{4DF52352-9D3A-4F6C-9386-517F4FBD33E5}" type="presParOf" srcId="{A8B8BF84-7FBF-4248-A20A-414129CF1FF3}" destId="{E2B707A9-C8CA-43D0-B73A-EDFD47C7621B}" srcOrd="6" destOrd="0" presId="urn:microsoft.com/office/officeart/2018/2/layout/IconVerticalSolidList"/>
    <dgm:cxn modelId="{E4397886-E9A7-424B-B567-89FA326535AC}" type="presParOf" srcId="{E2B707A9-C8CA-43D0-B73A-EDFD47C7621B}" destId="{DE994A09-4BD2-4733-ADD4-C2697355A214}" srcOrd="0" destOrd="0" presId="urn:microsoft.com/office/officeart/2018/2/layout/IconVerticalSolidList"/>
    <dgm:cxn modelId="{73334A2E-19FE-4F2A-B9D4-BACDE7D114D5}" type="presParOf" srcId="{E2B707A9-C8CA-43D0-B73A-EDFD47C7621B}" destId="{2625C848-FE7B-4D2F-B9E7-6E534FED1A4E}" srcOrd="1" destOrd="0" presId="urn:microsoft.com/office/officeart/2018/2/layout/IconVerticalSolidList"/>
    <dgm:cxn modelId="{33698F2A-5F2B-4DF9-9E48-5145650EF3C6}" type="presParOf" srcId="{E2B707A9-C8CA-43D0-B73A-EDFD47C7621B}" destId="{950B04CD-59AF-43BC-98DA-D95BE33BBB99}" srcOrd="2" destOrd="0" presId="urn:microsoft.com/office/officeart/2018/2/layout/IconVerticalSolidList"/>
    <dgm:cxn modelId="{31047923-108C-45ED-A95F-4A09C84DF9FF}" type="presParOf" srcId="{E2B707A9-C8CA-43D0-B73A-EDFD47C7621B}" destId="{1223B3CD-C116-4D96-9EA3-A6B3E0E8D06D}" srcOrd="3" destOrd="0" presId="urn:microsoft.com/office/officeart/2018/2/layout/IconVerticalSolidList"/>
    <dgm:cxn modelId="{FC025B2C-28F7-44D4-AF71-C7ED40D0FCA0}" type="presParOf" srcId="{A8B8BF84-7FBF-4248-A20A-414129CF1FF3}" destId="{BCD41676-BF52-435E-9708-A371C6E420E7}" srcOrd="7" destOrd="0" presId="urn:microsoft.com/office/officeart/2018/2/layout/IconVerticalSolidList"/>
    <dgm:cxn modelId="{A7B2BF81-CADD-4ED2-8AF1-2747FF06DBBA}" type="presParOf" srcId="{A8B8BF84-7FBF-4248-A20A-414129CF1FF3}" destId="{1ED5468E-D165-4BBD-8E53-AF8E003084A8}" srcOrd="8" destOrd="0" presId="urn:microsoft.com/office/officeart/2018/2/layout/IconVerticalSolidList"/>
    <dgm:cxn modelId="{D49B9542-96DD-45C9-B9F7-690204437F44}" type="presParOf" srcId="{1ED5468E-D165-4BBD-8E53-AF8E003084A8}" destId="{319DBBB0-931D-4482-894E-D5F78A75E64A}" srcOrd="0" destOrd="0" presId="urn:microsoft.com/office/officeart/2018/2/layout/IconVerticalSolidList"/>
    <dgm:cxn modelId="{D043B62E-0FB7-4347-8295-438F39B96D36}" type="presParOf" srcId="{1ED5468E-D165-4BBD-8E53-AF8E003084A8}" destId="{64656450-8E31-45E3-8F40-939E1F5D729C}" srcOrd="1" destOrd="0" presId="urn:microsoft.com/office/officeart/2018/2/layout/IconVerticalSolidList"/>
    <dgm:cxn modelId="{B7B53854-5C21-4342-AA42-6D21428EFBFA}" type="presParOf" srcId="{1ED5468E-D165-4BBD-8E53-AF8E003084A8}" destId="{FB0230A2-5E22-4B65-B97D-68C9798FB2F8}" srcOrd="2" destOrd="0" presId="urn:microsoft.com/office/officeart/2018/2/layout/IconVerticalSolidList"/>
    <dgm:cxn modelId="{C0B1A4C3-38A5-4DAB-AF6C-FB88B76F4B96}" type="presParOf" srcId="{1ED5468E-D165-4BBD-8E53-AF8E003084A8}" destId="{3FF77A6F-474E-4B0D-A4CF-64759C5CCAA6}" srcOrd="3" destOrd="0" presId="urn:microsoft.com/office/officeart/2018/2/layout/IconVerticalSolidList"/>
    <dgm:cxn modelId="{3EDEE954-991D-4CFB-B654-6E846CF62342}" type="presParOf" srcId="{A8B8BF84-7FBF-4248-A20A-414129CF1FF3}" destId="{EBD68DA1-2F06-4EB3-B636-0D72E22E71D2}" srcOrd="9" destOrd="0" presId="urn:microsoft.com/office/officeart/2018/2/layout/IconVerticalSolidList"/>
    <dgm:cxn modelId="{312C967C-6B2E-40F7-A032-511FF7A05B1F}" type="presParOf" srcId="{A8B8BF84-7FBF-4248-A20A-414129CF1FF3}" destId="{933EEB05-8914-46D6-B7E8-B73F954E64D5}" srcOrd="10" destOrd="0" presId="urn:microsoft.com/office/officeart/2018/2/layout/IconVerticalSolidList"/>
    <dgm:cxn modelId="{702A353D-A544-4780-809C-CEDD04400B85}" type="presParOf" srcId="{933EEB05-8914-46D6-B7E8-B73F954E64D5}" destId="{71812790-D0E9-4FB6-85FD-A396B373F15E}" srcOrd="0" destOrd="0" presId="urn:microsoft.com/office/officeart/2018/2/layout/IconVerticalSolidList"/>
    <dgm:cxn modelId="{714FF6ED-7973-4B65-8C01-BFAE5DA0850D}" type="presParOf" srcId="{933EEB05-8914-46D6-B7E8-B73F954E64D5}" destId="{B10C8049-29B8-4F6B-843B-DC384EC089BD}" srcOrd="1" destOrd="0" presId="urn:microsoft.com/office/officeart/2018/2/layout/IconVerticalSolidList"/>
    <dgm:cxn modelId="{8D378B52-7737-4810-94EA-AE950EBFA12F}" type="presParOf" srcId="{933EEB05-8914-46D6-B7E8-B73F954E64D5}" destId="{280A9249-90A9-46DB-89CB-CC99DE951B8F}" srcOrd="2" destOrd="0" presId="urn:microsoft.com/office/officeart/2018/2/layout/IconVerticalSolidList"/>
    <dgm:cxn modelId="{F9C9D46F-FD94-43C7-9265-77E4D734FBF3}" type="presParOf" srcId="{933EEB05-8914-46D6-B7E8-B73F954E64D5}" destId="{F650B27B-9AD7-431C-8AF6-A1F7016E8167}" srcOrd="3" destOrd="0" presId="urn:microsoft.com/office/officeart/2018/2/layout/IconVerticalSolidList"/>
    <dgm:cxn modelId="{DC15C312-50A6-4A92-8D38-E5A8DA030B49}" type="presParOf" srcId="{A8B8BF84-7FBF-4248-A20A-414129CF1FF3}" destId="{B31D6BB6-C9A5-43AE-9F82-D520A0441212}" srcOrd="11" destOrd="0" presId="urn:microsoft.com/office/officeart/2018/2/layout/IconVerticalSolidList"/>
    <dgm:cxn modelId="{E4D433F0-9DB9-4F54-BF69-BE703D208AC1}" type="presParOf" srcId="{A8B8BF84-7FBF-4248-A20A-414129CF1FF3}" destId="{0ED0112D-8B79-4BE0-AC26-620C7838F882}" srcOrd="12" destOrd="0" presId="urn:microsoft.com/office/officeart/2018/2/layout/IconVerticalSolidList"/>
    <dgm:cxn modelId="{82D3CEFC-6943-4709-8C92-7D326CFFE888}" type="presParOf" srcId="{0ED0112D-8B79-4BE0-AC26-620C7838F882}" destId="{421EF003-773C-4777-8821-577B0C7BCB20}" srcOrd="0" destOrd="0" presId="urn:microsoft.com/office/officeart/2018/2/layout/IconVerticalSolidList"/>
    <dgm:cxn modelId="{FD2B22F8-3E70-4551-9FFB-96572F90D61B}" type="presParOf" srcId="{0ED0112D-8B79-4BE0-AC26-620C7838F882}" destId="{2B9E5D54-0628-410E-8D13-0DF99DDB6850}" srcOrd="1" destOrd="0" presId="urn:microsoft.com/office/officeart/2018/2/layout/IconVerticalSolidList"/>
    <dgm:cxn modelId="{27D8D36D-6ED3-449D-9152-2FE5371A6CC7}" type="presParOf" srcId="{0ED0112D-8B79-4BE0-AC26-620C7838F882}" destId="{B8E723F8-56DD-4C57-AA11-342AB6734185}" srcOrd="2" destOrd="0" presId="urn:microsoft.com/office/officeart/2018/2/layout/IconVerticalSolidList"/>
    <dgm:cxn modelId="{C4ED94E6-2C8D-4E8D-89D1-F1BF4DD1EF20}" type="presParOf" srcId="{0ED0112D-8B79-4BE0-AC26-620C7838F882}" destId="{CF0C145A-2B16-452D-B2A1-BB054AB9CF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280FD-0ADB-4FD6-A3E6-6BF89CD08B6B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F1BC0-ADA2-4A46-B4CA-98F281EF02C3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Improve Customer Journey</a:t>
          </a:r>
        </a:p>
      </dsp:txBody>
      <dsp:txXfrm>
        <a:off x="42299" y="2443760"/>
        <a:ext cx="1800000" cy="720000"/>
      </dsp:txXfrm>
    </dsp:sp>
    <dsp:sp modelId="{3B59F191-9371-4A1E-84D0-FCF8C5BBD48C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EB4A1-5F72-450F-9881-1F5DFDAE5B40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Increase Brand Awareness &amp; Traffic</a:t>
          </a:r>
        </a:p>
      </dsp:txBody>
      <dsp:txXfrm>
        <a:off x="2157300" y="2443760"/>
        <a:ext cx="1800000" cy="720000"/>
      </dsp:txXfrm>
    </dsp:sp>
    <dsp:sp modelId="{6BFBFAB3-586A-4DF6-BC1B-55374016374F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B5E45-1F1F-4656-94E8-C18F639BD1CB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Boost Referrals &amp; Reviews</a:t>
          </a:r>
        </a:p>
      </dsp:txBody>
      <dsp:txXfrm>
        <a:off x="4272300" y="2443760"/>
        <a:ext cx="1800000" cy="720000"/>
      </dsp:txXfrm>
    </dsp:sp>
    <dsp:sp modelId="{76012D70-22E0-414C-AD66-C58B65A2E692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49FF0-BD33-4499-8786-3F83DB6963EF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Enhance Professionalism</a:t>
          </a:r>
        </a:p>
      </dsp:txBody>
      <dsp:txXfrm>
        <a:off x="6387300" y="244376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794B2-870D-4DE4-85EE-04BA13AE0473}">
      <dsp:nvSpPr>
        <dsp:cNvPr id="0" name=""/>
        <dsp:cNvSpPr/>
      </dsp:nvSpPr>
      <dsp:spPr>
        <a:xfrm>
          <a:off x="0" y="477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71AF6-C2BC-440F-829E-1C3A515C6F09}">
      <dsp:nvSpPr>
        <dsp:cNvPr id="0" name=""/>
        <dsp:cNvSpPr/>
      </dsp:nvSpPr>
      <dsp:spPr>
        <a:xfrm>
          <a:off x="198881" y="148405"/>
          <a:ext cx="361601" cy="361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26D3E-462C-4869-BF9D-174B019BB3AC}">
      <dsp:nvSpPr>
        <dsp:cNvPr id="0" name=""/>
        <dsp:cNvSpPr/>
      </dsp:nvSpPr>
      <dsp:spPr>
        <a:xfrm>
          <a:off x="759363" y="477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Computer or Laptop</a:t>
          </a:r>
        </a:p>
      </dsp:txBody>
      <dsp:txXfrm>
        <a:off x="759363" y="477"/>
        <a:ext cx="3924585" cy="657457"/>
      </dsp:txXfrm>
    </dsp:sp>
    <dsp:sp modelId="{CF98B64D-6EA7-4DF0-A7DF-14F993374E25}">
      <dsp:nvSpPr>
        <dsp:cNvPr id="0" name=""/>
        <dsp:cNvSpPr/>
      </dsp:nvSpPr>
      <dsp:spPr>
        <a:xfrm>
          <a:off x="0" y="822299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20A3B-3F01-4CE4-B6C2-2A22D3E03F01}">
      <dsp:nvSpPr>
        <dsp:cNvPr id="0" name=""/>
        <dsp:cNvSpPr/>
      </dsp:nvSpPr>
      <dsp:spPr>
        <a:xfrm>
          <a:off x="198881" y="970227"/>
          <a:ext cx="361601" cy="361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D927E-9896-4D78-93DB-D567AEAC796B}">
      <dsp:nvSpPr>
        <dsp:cNvPr id="0" name=""/>
        <dsp:cNvSpPr/>
      </dsp:nvSpPr>
      <dsp:spPr>
        <a:xfrm>
          <a:off x="759363" y="822299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Internet Connection</a:t>
          </a:r>
        </a:p>
      </dsp:txBody>
      <dsp:txXfrm>
        <a:off x="759363" y="822299"/>
        <a:ext cx="3924585" cy="657457"/>
      </dsp:txXfrm>
    </dsp:sp>
    <dsp:sp modelId="{4037183E-1E77-4BE1-B558-E164CA6EC792}">
      <dsp:nvSpPr>
        <dsp:cNvPr id="0" name=""/>
        <dsp:cNvSpPr/>
      </dsp:nvSpPr>
      <dsp:spPr>
        <a:xfrm>
          <a:off x="0" y="1644122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E660B-47DC-496D-BC90-3C36DF21CFBA}">
      <dsp:nvSpPr>
        <dsp:cNvPr id="0" name=""/>
        <dsp:cNvSpPr/>
      </dsp:nvSpPr>
      <dsp:spPr>
        <a:xfrm>
          <a:off x="198881" y="1792050"/>
          <a:ext cx="361601" cy="361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1CCD1-663F-4490-B03E-FD28A7E53B15}">
      <dsp:nvSpPr>
        <dsp:cNvPr id="0" name=""/>
        <dsp:cNvSpPr/>
      </dsp:nvSpPr>
      <dsp:spPr>
        <a:xfrm>
          <a:off x="759363" y="1644122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VS Code</a:t>
          </a:r>
        </a:p>
      </dsp:txBody>
      <dsp:txXfrm>
        <a:off x="759363" y="1644122"/>
        <a:ext cx="3924585" cy="657457"/>
      </dsp:txXfrm>
    </dsp:sp>
    <dsp:sp modelId="{DE994A09-4BD2-4733-ADD4-C2697355A214}">
      <dsp:nvSpPr>
        <dsp:cNvPr id="0" name=""/>
        <dsp:cNvSpPr/>
      </dsp:nvSpPr>
      <dsp:spPr>
        <a:xfrm>
          <a:off x="0" y="2465944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25C848-FE7B-4D2F-B9E7-6E534FED1A4E}">
      <dsp:nvSpPr>
        <dsp:cNvPr id="0" name=""/>
        <dsp:cNvSpPr/>
      </dsp:nvSpPr>
      <dsp:spPr>
        <a:xfrm>
          <a:off x="198881" y="2613872"/>
          <a:ext cx="361601" cy="361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3B3CD-C116-4D96-9EA3-A6B3E0E8D06D}">
      <dsp:nvSpPr>
        <dsp:cNvPr id="0" name=""/>
        <dsp:cNvSpPr/>
      </dsp:nvSpPr>
      <dsp:spPr>
        <a:xfrm>
          <a:off x="759363" y="2465944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Google</a:t>
          </a:r>
        </a:p>
      </dsp:txBody>
      <dsp:txXfrm>
        <a:off x="759363" y="2465944"/>
        <a:ext cx="3924585" cy="657457"/>
      </dsp:txXfrm>
    </dsp:sp>
    <dsp:sp modelId="{319DBBB0-931D-4482-894E-D5F78A75E64A}">
      <dsp:nvSpPr>
        <dsp:cNvPr id="0" name=""/>
        <dsp:cNvSpPr/>
      </dsp:nvSpPr>
      <dsp:spPr>
        <a:xfrm>
          <a:off x="0" y="3287766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56450-8E31-45E3-8F40-939E1F5D729C}">
      <dsp:nvSpPr>
        <dsp:cNvPr id="0" name=""/>
        <dsp:cNvSpPr/>
      </dsp:nvSpPr>
      <dsp:spPr>
        <a:xfrm>
          <a:off x="198881" y="3435694"/>
          <a:ext cx="361601" cy="361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77A6F-474E-4B0D-A4CF-64759C5CCAA6}">
      <dsp:nvSpPr>
        <dsp:cNvPr id="0" name=""/>
        <dsp:cNvSpPr/>
      </dsp:nvSpPr>
      <dsp:spPr>
        <a:xfrm>
          <a:off x="759363" y="3287766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Logo</a:t>
          </a:r>
        </a:p>
      </dsp:txBody>
      <dsp:txXfrm>
        <a:off x="759363" y="3287766"/>
        <a:ext cx="3924585" cy="657457"/>
      </dsp:txXfrm>
    </dsp:sp>
    <dsp:sp modelId="{71812790-D0E9-4FB6-85FD-A396B373F15E}">
      <dsp:nvSpPr>
        <dsp:cNvPr id="0" name=""/>
        <dsp:cNvSpPr/>
      </dsp:nvSpPr>
      <dsp:spPr>
        <a:xfrm>
          <a:off x="0" y="4109589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C8049-29B8-4F6B-843B-DC384EC089BD}">
      <dsp:nvSpPr>
        <dsp:cNvPr id="0" name=""/>
        <dsp:cNvSpPr/>
      </dsp:nvSpPr>
      <dsp:spPr>
        <a:xfrm>
          <a:off x="198881" y="4257517"/>
          <a:ext cx="361601" cy="3616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0B27B-9AD7-431C-8AF6-A1F7016E8167}">
      <dsp:nvSpPr>
        <dsp:cNvPr id="0" name=""/>
        <dsp:cNvSpPr/>
      </dsp:nvSpPr>
      <dsp:spPr>
        <a:xfrm>
          <a:off x="759363" y="4109589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SEO Tools</a:t>
          </a:r>
        </a:p>
      </dsp:txBody>
      <dsp:txXfrm>
        <a:off x="759363" y="4109589"/>
        <a:ext cx="3924585" cy="657457"/>
      </dsp:txXfrm>
    </dsp:sp>
    <dsp:sp modelId="{421EF003-773C-4777-8821-577B0C7BCB20}">
      <dsp:nvSpPr>
        <dsp:cNvPr id="0" name=""/>
        <dsp:cNvSpPr/>
      </dsp:nvSpPr>
      <dsp:spPr>
        <a:xfrm>
          <a:off x="0" y="4931411"/>
          <a:ext cx="4683949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E5D54-0628-410E-8D13-0DF99DDB6850}">
      <dsp:nvSpPr>
        <dsp:cNvPr id="0" name=""/>
        <dsp:cNvSpPr/>
      </dsp:nvSpPr>
      <dsp:spPr>
        <a:xfrm>
          <a:off x="198881" y="5079339"/>
          <a:ext cx="361601" cy="3616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C145A-2B16-452D-B2A1-BB054AB9CFE3}">
      <dsp:nvSpPr>
        <dsp:cNvPr id="0" name=""/>
        <dsp:cNvSpPr/>
      </dsp:nvSpPr>
      <dsp:spPr>
        <a:xfrm>
          <a:off x="759363" y="4931411"/>
          <a:ext cx="3924585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File Explorer</a:t>
          </a:r>
        </a:p>
      </dsp:txBody>
      <dsp:txXfrm>
        <a:off x="759363" y="4931411"/>
        <a:ext cx="3924585" cy="657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0C387BAC-ED57-AA23-8784-AB995AB0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5076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2155188"/>
            <a:ext cx="3120174" cy="2839273"/>
          </a:xfrm>
        </p:spPr>
        <p:txBody>
          <a:bodyPr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CookingWithDr – Website Development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Business Background &amp; Online Strategy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Sandton, South Africa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Business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Name: CookingWithDr</a:t>
            </a:r>
          </a:p>
          <a:p>
            <a:r>
              <a:rPr lang="en-US" sz="1700"/>
              <a:t>Location: Sandton, South Africa</a:t>
            </a:r>
          </a:p>
          <a:p>
            <a:r>
              <a:rPr lang="en-US" sz="1700"/>
              <a:t>Type: Catering Business</a:t>
            </a:r>
          </a:p>
          <a:p>
            <a:endParaRPr lang="en-US" sz="1700"/>
          </a:p>
          <a:p>
            <a:r>
              <a:rPr lang="en-US" sz="1700"/>
              <a:t>Services:</a:t>
            </a:r>
          </a:p>
          <a:p>
            <a:r>
              <a:rPr lang="en-US" sz="1700"/>
              <a:t>- Weekly Meal Preps</a:t>
            </a:r>
          </a:p>
          <a:p>
            <a:r>
              <a:rPr lang="en-US" sz="1700"/>
              <a:t>- Private Chef Services</a:t>
            </a:r>
          </a:p>
          <a:p>
            <a:r>
              <a:rPr lang="en-US" sz="1700"/>
              <a:t>- Event Catering</a:t>
            </a:r>
          </a:p>
        </p:txBody>
      </p:sp>
      <p:pic>
        <p:nvPicPr>
          <p:cNvPr id="5" name="Picture 4" descr="Variety of fresh salads">
            <a:extLst>
              <a:ext uri="{FF2B5EF4-FFF2-40B4-BE49-F238E27FC236}">
                <a16:creationId xmlns:a16="http://schemas.microsoft.com/office/drawing/2014/main" id="{D8973D41-C799-9445-99CC-2C9C9051A2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26" r="31289" b="-3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estern food arranged on table">
            <a:extLst>
              <a:ext uri="{FF2B5EF4-FFF2-40B4-BE49-F238E27FC236}">
                <a16:creationId xmlns:a16="http://schemas.microsoft.com/office/drawing/2014/main" id="{64A29EE3-9874-94C1-E925-4AF24C6A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13" r="27751" b="-4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Motivation for Creating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Passion for Serving Good Food</a:t>
            </a:r>
          </a:p>
          <a:p>
            <a:r>
              <a:rPr lang="en-US" sz="1700" dirty="0"/>
              <a:t> Competitive Advantage:</a:t>
            </a:r>
            <a:endParaRPr lang="en-US" sz="1700" dirty="0">
              <a:ea typeface="Calibri"/>
              <a:cs typeface="Calibri"/>
            </a:endParaRPr>
          </a:p>
          <a:p>
            <a:r>
              <a:rPr lang="en-US" sz="1700"/>
              <a:t>   Few competitors have websites</a:t>
            </a:r>
          </a:p>
          <a:p>
            <a:r>
              <a:rPr lang="en-US" sz="1700" dirty="0"/>
              <a:t>    Seamless quote request process</a:t>
            </a:r>
            <a:endParaRPr lang="en-US" sz="1700" dirty="0">
              <a:ea typeface="Calibri"/>
              <a:cs typeface="Calibri"/>
            </a:endParaRPr>
          </a:p>
          <a:p>
            <a:r>
              <a:rPr lang="en-US" sz="1700" dirty="0"/>
              <a:t>Market Conditions:</a:t>
            </a:r>
          </a:p>
          <a:p>
            <a:pPr marL="0" indent="0">
              <a:buNone/>
            </a:pPr>
            <a:r>
              <a:rPr lang="en-US" sz="1700" dirty="0"/>
              <a:t>    Poor service from existing catering companies</a:t>
            </a:r>
            <a:endParaRPr lang="en-US" sz="17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492E30-993F-B85C-86F6-BEF897EEFC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4900"/>
              <a:t>Resources Required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622AA8-7C75-CB35-BBA3-27761AACC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787048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CookingWithDr – Website Development Overview</vt:lpstr>
      <vt:lpstr>Business Background</vt:lpstr>
      <vt:lpstr>Motivation for Creating a Website</vt:lpstr>
      <vt:lpstr>Website Objectives</vt:lpstr>
      <vt:lpstr>Resources Required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15</cp:revision>
  <dcterms:created xsi:type="dcterms:W3CDTF">2013-01-27T09:14:16Z</dcterms:created>
  <dcterms:modified xsi:type="dcterms:W3CDTF">2025-04-14T19:13:19Z</dcterms:modified>
  <cp:category/>
</cp:coreProperties>
</file>