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89" r:id="rId4"/>
    <p:sldId id="290" r:id="rId5"/>
    <p:sldId id="291" r:id="rId6"/>
    <p:sldId id="292" r:id="rId7"/>
    <p:sldId id="276" r:id="rId8"/>
    <p:sldId id="296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9559" autoAdjust="0"/>
  </p:normalViewPr>
  <p:slideViewPr>
    <p:cSldViewPr>
      <p:cViewPr varScale="1">
        <p:scale>
          <a:sx n="53" d="100"/>
          <a:sy n="53" d="100"/>
        </p:scale>
        <p:origin x="84" y="1470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55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0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1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01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93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94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74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1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9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9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92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08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14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 Tools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C| MESW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FEUP - MESW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790" y="5646418"/>
            <a:ext cx="1645576" cy="5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Reference supplementary materials and resources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PT" smtClean="0"/>
              <a:t>10</a:t>
            </a:fld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65951"/>
            <a:ext cx="1884628" cy="6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Brief description of the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Continuous Integration?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3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 of CI Tools:</a:t>
            </a:r>
            <a:endParaRPr lang="en-US" dirty="0"/>
          </a:p>
          <a:p>
            <a:pPr lvl="1"/>
            <a:r>
              <a:rPr lang="en-US" dirty="0" smtClean="0"/>
              <a:t>JENKINS</a:t>
            </a:r>
            <a:endParaRPr lang="en-US" dirty="0"/>
          </a:p>
          <a:p>
            <a:pPr lvl="1"/>
            <a:r>
              <a:rPr lang="en-US" dirty="0" smtClean="0"/>
              <a:t>TRAVIS</a:t>
            </a:r>
            <a:endParaRPr lang="en-US" dirty="0"/>
          </a:p>
          <a:p>
            <a:pPr lvl="1"/>
            <a:r>
              <a:rPr lang="en-US" dirty="0" smtClean="0"/>
              <a:t>BAMBOO</a:t>
            </a:r>
            <a:endParaRPr lang="en-US" dirty="0"/>
          </a:p>
          <a:p>
            <a:pPr lvl="1"/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BAMBOO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7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93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CODESHIP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8</a:t>
            </a:fld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XXXX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FEUP - MESW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PT" smtClean="0"/>
              <a:t>9</a:t>
            </a:fld>
            <a:endParaRPr lang="pt-PT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24290"/>
              </p:ext>
            </p:extLst>
          </p:nvPr>
        </p:nvGraphicFramePr>
        <p:xfrm>
          <a:off x="2224540" y="2550759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TOOL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</TotalTime>
  <Words>109</Words>
  <Application>Microsoft Office PowerPoint</Application>
  <PresentationFormat>Widescreen</PresentationFormat>
  <Paragraphs>55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Corbel</vt:lpstr>
      <vt:lpstr>Wingdings 3</vt:lpstr>
      <vt:lpstr>Ion Boardroom</vt:lpstr>
      <vt:lpstr>Continuous Integration Tools</vt:lpstr>
      <vt:lpstr>PowerPoint Presentation</vt:lpstr>
      <vt:lpstr>What is Continuous Integration?</vt:lpstr>
      <vt:lpstr>CI Tools</vt:lpstr>
      <vt:lpstr>JENKINS</vt:lpstr>
      <vt:lpstr>TRAVIS</vt:lpstr>
      <vt:lpstr>BAMBOO</vt:lpstr>
      <vt:lpstr>CODESHIP</vt:lpstr>
      <vt:lpstr>TABLE XXXX</vt:lpstr>
      <vt:lpstr>References</vt:lpstr>
    </vt:vector>
  </TitlesOfParts>
  <Company>CSW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Tools</dc:title>
  <dc:creator>Rita Silva</dc:creator>
  <cp:lastModifiedBy>Rita Silva</cp:lastModifiedBy>
  <cp:revision>4</cp:revision>
  <dcterms:created xsi:type="dcterms:W3CDTF">2016-10-03T09:33:13Z</dcterms:created>
  <dcterms:modified xsi:type="dcterms:W3CDTF">2016-10-03T10:42:19Z</dcterms:modified>
</cp:coreProperties>
</file>