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17"/>
  </p:notesMasterIdLst>
  <p:handoutMasterIdLst>
    <p:handoutMasterId r:id="rId18"/>
  </p:handoutMasterIdLst>
  <p:sldIdLst>
    <p:sldId id="265" r:id="rId2"/>
    <p:sldId id="274" r:id="rId3"/>
    <p:sldId id="289" r:id="rId4"/>
    <p:sldId id="290" r:id="rId5"/>
    <p:sldId id="291" r:id="rId6"/>
    <p:sldId id="297" r:id="rId7"/>
    <p:sldId id="301" r:id="rId8"/>
    <p:sldId id="302" r:id="rId9"/>
    <p:sldId id="298" r:id="rId10"/>
    <p:sldId id="299" r:id="rId11"/>
    <p:sldId id="300" r:id="rId12"/>
    <p:sldId id="296" r:id="rId13"/>
    <p:sldId id="304" r:id="rId14"/>
    <p:sldId id="294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  <p:cmAuthor id="3" name="Rita Silva" initials="RS" lastIdx="1" clrIdx="2">
    <p:extLst>
      <p:ext uri="{19B8F6BF-5375-455C-9EA6-DF929625EA0E}">
        <p15:presenceInfo xmlns:p15="http://schemas.microsoft.com/office/powerpoint/2012/main" userId="S-1-5-21-37950563-1929341863-99485923-280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580" autoAdjust="0"/>
  </p:normalViewPr>
  <p:slideViewPr>
    <p:cSldViewPr>
      <p:cViewPr varScale="1">
        <p:scale>
          <a:sx n="60" d="100"/>
          <a:sy n="60" d="100"/>
        </p:scale>
        <p:origin x="398" y="53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32EC49-0FBE-4774-B31A-BBBB468170F7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D23EB86A-71BB-4A40-A569-8B77FDBE02FA}">
      <dgm:prSet phldrT="[Text]"/>
      <dgm:spPr/>
      <dgm:t>
        <a:bodyPr/>
        <a:lstStyle/>
        <a:p>
          <a:r>
            <a:rPr lang="pt-PT" dirty="0" smtClean="0"/>
            <a:t>Pros</a:t>
          </a:r>
          <a:endParaRPr lang="pt-PT" dirty="0"/>
        </a:p>
      </dgm:t>
    </dgm:pt>
    <dgm:pt modelId="{6D067A31-E2BD-456C-9D7E-4D8644E3311A}" type="parTrans" cxnId="{5ECC07F0-D5CC-4968-A0C6-9C1D48CA3C36}">
      <dgm:prSet/>
      <dgm:spPr/>
      <dgm:t>
        <a:bodyPr/>
        <a:lstStyle/>
        <a:p>
          <a:endParaRPr lang="pt-PT"/>
        </a:p>
      </dgm:t>
    </dgm:pt>
    <dgm:pt modelId="{D4EEEF3F-A295-43A8-97BA-8D293266F8CC}" type="sibTrans" cxnId="{5ECC07F0-D5CC-4968-A0C6-9C1D48CA3C36}">
      <dgm:prSet/>
      <dgm:spPr/>
      <dgm:t>
        <a:bodyPr/>
        <a:lstStyle/>
        <a:p>
          <a:endParaRPr lang="pt-PT"/>
        </a:p>
      </dgm:t>
    </dgm:pt>
    <dgm:pt modelId="{E37FFE57-7D3E-4712-B6FD-24123D60E026}">
      <dgm:prSet phldrT="[Text]" custT="1"/>
      <dgm:spPr/>
      <dgm:t>
        <a:bodyPr/>
        <a:lstStyle/>
        <a:p>
          <a:r>
            <a:rPr lang="pt-PT" sz="800" dirty="0" smtClean="0"/>
            <a:t>Efficient</a:t>
          </a:r>
          <a:endParaRPr lang="pt-PT" sz="700" dirty="0"/>
        </a:p>
      </dgm:t>
    </dgm:pt>
    <dgm:pt modelId="{1D5B013C-3814-4DBA-A114-793515C3A175}" type="parTrans" cxnId="{C700B7A0-B850-465C-92CF-40C1B3CB7820}">
      <dgm:prSet/>
      <dgm:spPr/>
      <dgm:t>
        <a:bodyPr/>
        <a:lstStyle/>
        <a:p>
          <a:endParaRPr lang="pt-PT"/>
        </a:p>
      </dgm:t>
    </dgm:pt>
    <dgm:pt modelId="{58BF5B3D-7E93-45F1-9609-42AD7A3F58C9}" type="sibTrans" cxnId="{C700B7A0-B850-465C-92CF-40C1B3CB7820}">
      <dgm:prSet/>
      <dgm:spPr/>
      <dgm:t>
        <a:bodyPr/>
        <a:lstStyle/>
        <a:p>
          <a:endParaRPr lang="pt-PT"/>
        </a:p>
      </dgm:t>
    </dgm:pt>
    <dgm:pt modelId="{C1E12F4A-6EB8-4EF1-9A2E-60BEBFA81592}">
      <dgm:prSet phldrT="[Text]" custT="1"/>
      <dgm:spPr/>
      <dgm:t>
        <a:bodyPr/>
        <a:lstStyle/>
        <a:p>
          <a:r>
            <a:rPr lang="pt-PT" sz="700" dirty="0" smtClean="0"/>
            <a:t>Automatic Build for each commit</a:t>
          </a:r>
          <a:endParaRPr lang="pt-PT" sz="700" dirty="0"/>
        </a:p>
      </dgm:t>
    </dgm:pt>
    <dgm:pt modelId="{3839A656-D98B-47E9-A658-DF73304CEB18}" type="parTrans" cxnId="{C1C2960F-E59B-4440-A2DC-E6C8222CBDEE}">
      <dgm:prSet/>
      <dgm:spPr/>
      <dgm:t>
        <a:bodyPr/>
        <a:lstStyle/>
        <a:p>
          <a:endParaRPr lang="pt-PT"/>
        </a:p>
      </dgm:t>
    </dgm:pt>
    <dgm:pt modelId="{22D1E09B-DC05-4745-B8F2-30FA2BC8B359}" type="sibTrans" cxnId="{C1C2960F-E59B-4440-A2DC-E6C8222CBDEE}">
      <dgm:prSet/>
      <dgm:spPr/>
      <dgm:t>
        <a:bodyPr/>
        <a:lstStyle/>
        <a:p>
          <a:endParaRPr lang="pt-PT"/>
        </a:p>
      </dgm:t>
    </dgm:pt>
    <dgm:pt modelId="{B66C6E76-A77D-4BAE-A190-E7C7B99630D5}">
      <dgm:prSet phldrT="[Text]"/>
      <dgm:spPr/>
      <dgm:t>
        <a:bodyPr/>
        <a:lstStyle/>
        <a:p>
          <a:r>
            <a:rPr lang="pt-PT" dirty="0" smtClean="0"/>
            <a:t>Cons</a:t>
          </a:r>
          <a:endParaRPr lang="pt-PT" dirty="0"/>
        </a:p>
      </dgm:t>
    </dgm:pt>
    <dgm:pt modelId="{B563D8E4-CC74-46B1-AD2F-0A19BF88D530}" type="parTrans" cxnId="{DE2D8074-B02B-4163-ABB6-4E5E83ACBA7D}">
      <dgm:prSet/>
      <dgm:spPr/>
      <dgm:t>
        <a:bodyPr/>
        <a:lstStyle/>
        <a:p>
          <a:endParaRPr lang="pt-PT"/>
        </a:p>
      </dgm:t>
    </dgm:pt>
    <dgm:pt modelId="{3A1A347E-7FA0-4BF5-BF25-0A9BF0BDF025}" type="sibTrans" cxnId="{DE2D8074-B02B-4163-ABB6-4E5E83ACBA7D}">
      <dgm:prSet/>
      <dgm:spPr/>
      <dgm:t>
        <a:bodyPr/>
        <a:lstStyle/>
        <a:p>
          <a:endParaRPr lang="pt-PT"/>
        </a:p>
      </dgm:t>
    </dgm:pt>
    <dgm:pt modelId="{49F53E7A-EFE3-49C9-BF91-10D4091DFF4B}">
      <dgm:prSet phldrT="[Text]" custT="1"/>
      <dgm:spPr/>
      <dgm:t>
        <a:bodyPr/>
        <a:lstStyle/>
        <a:p>
          <a:r>
            <a:rPr lang="pt-PT" sz="700" dirty="0" smtClean="0"/>
            <a:t>Too </a:t>
          </a:r>
          <a:r>
            <a:rPr lang="pt-PT" sz="700" dirty="0" err="1" smtClean="0"/>
            <a:t>simplistic</a:t>
          </a:r>
          <a:r>
            <a:rPr lang="pt-PT" sz="700" dirty="0" smtClean="0"/>
            <a:t> a </a:t>
          </a:r>
          <a:r>
            <a:rPr lang="pt-PT" sz="700" dirty="0" err="1" smtClean="0"/>
            <a:t>presentation</a:t>
          </a:r>
          <a:endParaRPr lang="pt-PT" sz="700" dirty="0"/>
        </a:p>
      </dgm:t>
    </dgm:pt>
    <dgm:pt modelId="{7B27C1B8-5A68-42C8-A979-98E005722E76}" type="parTrans" cxnId="{8212B852-43EB-4FCB-93B4-34B834DF133D}">
      <dgm:prSet/>
      <dgm:spPr/>
      <dgm:t>
        <a:bodyPr/>
        <a:lstStyle/>
        <a:p>
          <a:endParaRPr lang="pt-PT"/>
        </a:p>
      </dgm:t>
    </dgm:pt>
    <dgm:pt modelId="{A06AD473-1F5F-4C00-8E2A-03122FCC05B6}" type="sibTrans" cxnId="{8212B852-43EB-4FCB-93B4-34B834DF133D}">
      <dgm:prSet/>
      <dgm:spPr/>
      <dgm:t>
        <a:bodyPr/>
        <a:lstStyle/>
        <a:p>
          <a:endParaRPr lang="pt-PT"/>
        </a:p>
      </dgm:t>
    </dgm:pt>
    <dgm:pt modelId="{26EAFC01-7D93-44D6-B927-7C773411E24C}">
      <dgm:prSet phldrT="[Text]" custT="1"/>
      <dgm:spPr/>
      <dgm:t>
        <a:bodyPr/>
        <a:lstStyle/>
        <a:p>
          <a:r>
            <a:rPr lang="pt-PT" sz="700" dirty="0" smtClean="0"/>
            <a:t>Icons not very clear</a:t>
          </a:r>
          <a:endParaRPr lang="pt-PT" sz="700" dirty="0"/>
        </a:p>
      </dgm:t>
    </dgm:pt>
    <dgm:pt modelId="{8BD967C0-A55D-48F9-95B1-733E8F50B17C}" type="parTrans" cxnId="{C93775F6-F432-4330-8A6D-42759A0EB22C}">
      <dgm:prSet/>
      <dgm:spPr/>
      <dgm:t>
        <a:bodyPr/>
        <a:lstStyle/>
        <a:p>
          <a:endParaRPr lang="pt-PT"/>
        </a:p>
      </dgm:t>
    </dgm:pt>
    <dgm:pt modelId="{DDE37BE1-2D8B-4961-ACB4-7512244992A5}" type="sibTrans" cxnId="{C93775F6-F432-4330-8A6D-42759A0EB22C}">
      <dgm:prSet/>
      <dgm:spPr/>
      <dgm:t>
        <a:bodyPr/>
        <a:lstStyle/>
        <a:p>
          <a:endParaRPr lang="pt-PT"/>
        </a:p>
      </dgm:t>
    </dgm:pt>
    <dgm:pt modelId="{548E3DBA-F067-4E78-8538-35AFB2F1818B}">
      <dgm:prSet phldrT="[Text]" custT="1"/>
      <dgm:spPr/>
      <dgm:t>
        <a:bodyPr/>
        <a:lstStyle/>
        <a:p>
          <a:r>
            <a:rPr lang="pt-PT" sz="700" dirty="0" smtClean="0"/>
            <a:t>A static code verfication can also be done</a:t>
          </a:r>
          <a:endParaRPr lang="pt-PT" sz="700" dirty="0"/>
        </a:p>
      </dgm:t>
    </dgm:pt>
    <dgm:pt modelId="{27188142-555D-4CE0-8FCC-5EF4E1AE4524}" type="parTrans" cxnId="{9BEBC980-A36E-4C4A-A8DA-4CB6EEA808A1}">
      <dgm:prSet/>
      <dgm:spPr/>
      <dgm:t>
        <a:bodyPr/>
        <a:lstStyle/>
        <a:p>
          <a:endParaRPr lang="pt-PT"/>
        </a:p>
      </dgm:t>
    </dgm:pt>
    <dgm:pt modelId="{8FD1163F-C701-4469-B412-1D17C50819E9}" type="sibTrans" cxnId="{9BEBC980-A36E-4C4A-A8DA-4CB6EEA808A1}">
      <dgm:prSet/>
      <dgm:spPr/>
      <dgm:t>
        <a:bodyPr/>
        <a:lstStyle/>
        <a:p>
          <a:endParaRPr lang="pt-PT"/>
        </a:p>
      </dgm:t>
    </dgm:pt>
    <dgm:pt modelId="{E4BAB214-F282-46A9-895A-D9BD0E84DB3F}">
      <dgm:prSet phldrT="[Text]" custT="1"/>
      <dgm:spPr/>
      <dgm:t>
        <a:bodyPr/>
        <a:lstStyle/>
        <a:p>
          <a:r>
            <a:rPr lang="pt-PT" sz="700" dirty="0" smtClean="0"/>
            <a:t>Can be “overwhelming”</a:t>
          </a:r>
          <a:endParaRPr lang="pt-PT" sz="700" dirty="0"/>
        </a:p>
      </dgm:t>
    </dgm:pt>
    <dgm:pt modelId="{1317B38D-2A30-4107-9F27-1500BCF7FC6F}" type="parTrans" cxnId="{77917A58-C306-4CDB-9728-8CABB9E90F23}">
      <dgm:prSet/>
      <dgm:spPr/>
      <dgm:t>
        <a:bodyPr/>
        <a:lstStyle/>
        <a:p>
          <a:endParaRPr lang="pt-PT"/>
        </a:p>
      </dgm:t>
    </dgm:pt>
    <dgm:pt modelId="{DE121C5A-11BE-40E6-8198-0350C8D6F7E3}" type="sibTrans" cxnId="{77917A58-C306-4CDB-9728-8CABB9E90F23}">
      <dgm:prSet/>
      <dgm:spPr/>
      <dgm:t>
        <a:bodyPr/>
        <a:lstStyle/>
        <a:p>
          <a:endParaRPr lang="pt-PT"/>
        </a:p>
      </dgm:t>
    </dgm:pt>
    <dgm:pt modelId="{EE83A711-B233-4784-8790-B3D0B5AA4273}">
      <dgm:prSet phldrT="[Text]" custT="1"/>
      <dgm:spPr/>
      <dgm:t>
        <a:bodyPr/>
        <a:lstStyle/>
        <a:p>
          <a:r>
            <a:rPr lang="pt-PT" sz="700" dirty="0" smtClean="0"/>
            <a:t>Open Source</a:t>
          </a:r>
          <a:endParaRPr lang="pt-PT" sz="700" dirty="0"/>
        </a:p>
      </dgm:t>
    </dgm:pt>
    <dgm:pt modelId="{37769943-29F6-4B68-A449-5DEE7577C941}" type="parTrans" cxnId="{76A55E50-AF99-47A3-9455-AAFCB2256592}">
      <dgm:prSet/>
      <dgm:spPr/>
      <dgm:t>
        <a:bodyPr/>
        <a:lstStyle/>
        <a:p>
          <a:endParaRPr lang="pt-PT"/>
        </a:p>
      </dgm:t>
    </dgm:pt>
    <dgm:pt modelId="{A43C7F0B-AC09-44C4-A7DC-DA92D0A575C5}" type="sibTrans" cxnId="{76A55E50-AF99-47A3-9455-AAFCB2256592}">
      <dgm:prSet/>
      <dgm:spPr/>
      <dgm:t>
        <a:bodyPr/>
        <a:lstStyle/>
        <a:p>
          <a:endParaRPr lang="pt-PT"/>
        </a:p>
      </dgm:t>
    </dgm:pt>
    <dgm:pt modelId="{6D187876-D73A-4DA0-8A96-0B77CF7C51D8}">
      <dgm:prSet phldrT="[Text]" custT="1"/>
      <dgm:spPr/>
      <dgm:t>
        <a:bodyPr/>
        <a:lstStyle/>
        <a:p>
          <a:r>
            <a:rPr lang="pt-PT" sz="700" dirty="0" smtClean="0"/>
            <a:t>Some plugins require complicated configurations</a:t>
          </a:r>
          <a:endParaRPr lang="pt-PT" sz="700" dirty="0"/>
        </a:p>
      </dgm:t>
    </dgm:pt>
    <dgm:pt modelId="{E37E2F2F-CD39-482B-9878-0ED5657CF008}" type="parTrans" cxnId="{63DAAF5A-D4FF-4C0A-9DE7-FE4E42A34343}">
      <dgm:prSet/>
      <dgm:spPr/>
      <dgm:t>
        <a:bodyPr/>
        <a:lstStyle/>
        <a:p>
          <a:endParaRPr lang="pt-PT"/>
        </a:p>
      </dgm:t>
    </dgm:pt>
    <dgm:pt modelId="{EE27B221-B777-430B-861D-692C62998E99}" type="sibTrans" cxnId="{63DAAF5A-D4FF-4C0A-9DE7-FE4E42A34343}">
      <dgm:prSet/>
      <dgm:spPr/>
      <dgm:t>
        <a:bodyPr/>
        <a:lstStyle/>
        <a:p>
          <a:endParaRPr lang="pt-PT"/>
        </a:p>
      </dgm:t>
    </dgm:pt>
    <dgm:pt modelId="{2B7155C7-BEBA-47E6-A611-578103620110}">
      <dgm:prSet phldrT="[Text]" custT="1"/>
      <dgm:spPr/>
      <dgm:t>
        <a:bodyPr/>
        <a:lstStyle/>
        <a:p>
          <a:r>
            <a:rPr lang="pt-PT" sz="700" dirty="0" smtClean="0"/>
            <a:t>Constant conscient if build is “broken”</a:t>
          </a:r>
          <a:endParaRPr lang="pt-PT" sz="700" dirty="0"/>
        </a:p>
      </dgm:t>
    </dgm:pt>
    <dgm:pt modelId="{3F425AB1-C509-4C12-835D-8FB48463C56E}" type="parTrans" cxnId="{0DAEDA3B-FE33-4B1C-9C27-E2E206218952}">
      <dgm:prSet/>
      <dgm:spPr/>
      <dgm:t>
        <a:bodyPr/>
        <a:lstStyle/>
        <a:p>
          <a:endParaRPr lang="pt-PT"/>
        </a:p>
      </dgm:t>
    </dgm:pt>
    <dgm:pt modelId="{838E31E3-BBA0-4DFD-8508-33E3D64F2DF2}" type="sibTrans" cxnId="{0DAEDA3B-FE33-4B1C-9C27-E2E206218952}">
      <dgm:prSet/>
      <dgm:spPr/>
      <dgm:t>
        <a:bodyPr/>
        <a:lstStyle/>
        <a:p>
          <a:endParaRPr lang="pt-PT"/>
        </a:p>
      </dgm:t>
    </dgm:pt>
    <dgm:pt modelId="{95D8C2BB-FFF3-4F61-8445-6BF1251A0DDC}">
      <dgm:prSet phldrT="[Text]" custT="1"/>
      <dgm:spPr/>
      <dgm:t>
        <a:bodyPr/>
        <a:lstStyle/>
        <a:p>
          <a:r>
            <a:rPr lang="pt-PT" sz="700" dirty="0" smtClean="0"/>
            <a:t>Constant effort for maintaince</a:t>
          </a:r>
          <a:endParaRPr lang="pt-PT" sz="700" dirty="0"/>
        </a:p>
      </dgm:t>
    </dgm:pt>
    <dgm:pt modelId="{391C7100-F7CB-404F-9784-D4A0A18ED1F2}" type="parTrans" cxnId="{4E9237CA-E46C-41CD-95BD-742F8950EEB9}">
      <dgm:prSet/>
      <dgm:spPr/>
      <dgm:t>
        <a:bodyPr/>
        <a:lstStyle/>
        <a:p>
          <a:endParaRPr lang="pt-PT"/>
        </a:p>
      </dgm:t>
    </dgm:pt>
    <dgm:pt modelId="{18C0857F-72C1-4B18-89F2-5D3B4F04A762}" type="sibTrans" cxnId="{4E9237CA-E46C-41CD-95BD-742F8950EEB9}">
      <dgm:prSet/>
      <dgm:spPr/>
      <dgm:t>
        <a:bodyPr/>
        <a:lstStyle/>
        <a:p>
          <a:endParaRPr lang="pt-PT"/>
        </a:p>
      </dgm:t>
    </dgm:pt>
    <dgm:pt modelId="{52572F2B-AAE6-4BE9-9BBD-CB4C6B7CD675}">
      <dgm:prSet phldrT="[Text]" custT="1"/>
      <dgm:spPr/>
      <dgm:t>
        <a:bodyPr/>
        <a:lstStyle/>
        <a:p>
          <a:r>
            <a:rPr lang="pt-PT" sz="700" dirty="0" smtClean="0"/>
            <a:t>Possibility to do “nightly builds” – </a:t>
          </a:r>
          <a:r>
            <a:rPr lang="pt-PT" sz="700" dirty="0" err="1" smtClean="0"/>
            <a:t>good</a:t>
          </a:r>
          <a:r>
            <a:rPr lang="pt-PT" sz="700" dirty="0" smtClean="0"/>
            <a:t> for big projects</a:t>
          </a:r>
          <a:endParaRPr lang="pt-PT" sz="700" dirty="0"/>
        </a:p>
      </dgm:t>
    </dgm:pt>
    <dgm:pt modelId="{D28794C1-D31F-40DE-AE24-412233A7CACB}" type="parTrans" cxnId="{36B9DA8C-A689-4553-832D-61EB7B85622D}">
      <dgm:prSet/>
      <dgm:spPr/>
      <dgm:t>
        <a:bodyPr/>
        <a:lstStyle/>
        <a:p>
          <a:endParaRPr lang="pt-PT"/>
        </a:p>
      </dgm:t>
    </dgm:pt>
    <dgm:pt modelId="{77A8EC62-DEC3-4292-ABC8-A6168E4C97F0}" type="sibTrans" cxnId="{36B9DA8C-A689-4553-832D-61EB7B85622D}">
      <dgm:prSet/>
      <dgm:spPr/>
      <dgm:t>
        <a:bodyPr/>
        <a:lstStyle/>
        <a:p>
          <a:endParaRPr lang="pt-PT"/>
        </a:p>
      </dgm:t>
    </dgm:pt>
    <dgm:pt modelId="{D29747DE-81BE-44CC-ADFA-D349E8B24264}">
      <dgm:prSet phldrT="[Text]" custT="1"/>
      <dgm:spPr/>
      <dgm:t>
        <a:bodyPr/>
        <a:lstStyle/>
        <a:p>
          <a:r>
            <a:rPr lang="pt-PT" sz="700" smtClean="0"/>
            <a:t>Several </a:t>
          </a:r>
          <a:r>
            <a:rPr lang="pt-PT" sz="700" dirty="0" smtClean="0"/>
            <a:t>plugins</a:t>
          </a:r>
          <a:endParaRPr lang="pt-PT" sz="700" dirty="0"/>
        </a:p>
      </dgm:t>
    </dgm:pt>
    <dgm:pt modelId="{DA8DF7CA-1898-479A-AB8B-30F622A20386}" type="parTrans" cxnId="{9C9BE23E-6612-44C5-9CFE-9CC7832BF2A5}">
      <dgm:prSet/>
      <dgm:spPr/>
      <dgm:t>
        <a:bodyPr/>
        <a:lstStyle/>
        <a:p>
          <a:endParaRPr lang="pt-PT"/>
        </a:p>
      </dgm:t>
    </dgm:pt>
    <dgm:pt modelId="{F71EDA71-5AF9-41DC-841C-C32CB38CA494}" type="sibTrans" cxnId="{9C9BE23E-6612-44C5-9CFE-9CC7832BF2A5}">
      <dgm:prSet/>
      <dgm:spPr/>
      <dgm:t>
        <a:bodyPr/>
        <a:lstStyle/>
        <a:p>
          <a:endParaRPr lang="pt-PT"/>
        </a:p>
      </dgm:t>
    </dgm:pt>
    <dgm:pt modelId="{EFA38823-71A3-47C6-B0F4-1CB6C01186B4}">
      <dgm:prSet phldrT="[Text]" custT="1"/>
      <dgm:spPr/>
      <dgm:t>
        <a:bodyPr/>
        <a:lstStyle/>
        <a:p>
          <a:r>
            <a:rPr lang="pt-PT" sz="700" dirty="0" smtClean="0"/>
            <a:t>Setup time</a:t>
          </a:r>
          <a:endParaRPr lang="pt-PT" sz="700" dirty="0"/>
        </a:p>
      </dgm:t>
    </dgm:pt>
    <dgm:pt modelId="{6D2CB1FD-153F-413A-9094-97A8C82D1A59}" type="parTrans" cxnId="{C63FD1B0-EEE3-4366-A02B-3EBF816D33FA}">
      <dgm:prSet/>
      <dgm:spPr/>
      <dgm:t>
        <a:bodyPr/>
        <a:lstStyle/>
        <a:p>
          <a:endParaRPr lang="pt-PT"/>
        </a:p>
      </dgm:t>
    </dgm:pt>
    <dgm:pt modelId="{F36243A3-0694-4470-B3FF-00EC19796C92}" type="sibTrans" cxnId="{C63FD1B0-EEE3-4366-A02B-3EBF816D33FA}">
      <dgm:prSet/>
      <dgm:spPr/>
      <dgm:t>
        <a:bodyPr/>
        <a:lstStyle/>
        <a:p>
          <a:endParaRPr lang="pt-PT"/>
        </a:p>
      </dgm:t>
    </dgm:pt>
    <dgm:pt modelId="{630F3D18-F2FD-492C-B34C-7F4ABA982010}" type="pres">
      <dgm:prSet presAssocID="{2532EC49-0FBE-4774-B31A-BBBB468170F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95A8F5A5-B508-4717-9764-313C12304A7F}" type="pres">
      <dgm:prSet presAssocID="{D23EB86A-71BB-4A40-A569-8B77FDBE02FA}" presName="root" presStyleCnt="0"/>
      <dgm:spPr/>
    </dgm:pt>
    <dgm:pt modelId="{98AA41C0-3CF6-433B-B897-F1DC4F31436D}" type="pres">
      <dgm:prSet presAssocID="{D23EB86A-71BB-4A40-A569-8B77FDBE02FA}" presName="rootComposite" presStyleCnt="0"/>
      <dgm:spPr/>
    </dgm:pt>
    <dgm:pt modelId="{72B13844-B30E-425B-9C7A-1663396A215A}" type="pres">
      <dgm:prSet presAssocID="{D23EB86A-71BB-4A40-A569-8B77FDBE02FA}" presName="rootText" presStyleLbl="node1" presStyleIdx="0" presStyleCnt="2" custScaleX="133100" custScaleY="133100"/>
      <dgm:spPr/>
      <dgm:t>
        <a:bodyPr/>
        <a:lstStyle/>
        <a:p>
          <a:endParaRPr lang="pt-PT"/>
        </a:p>
      </dgm:t>
    </dgm:pt>
    <dgm:pt modelId="{A75A51E0-87EF-40A0-961A-12248580B45C}" type="pres">
      <dgm:prSet presAssocID="{D23EB86A-71BB-4A40-A569-8B77FDBE02FA}" presName="rootConnector" presStyleLbl="node1" presStyleIdx="0" presStyleCnt="2"/>
      <dgm:spPr/>
      <dgm:t>
        <a:bodyPr/>
        <a:lstStyle/>
        <a:p>
          <a:endParaRPr lang="pt-PT"/>
        </a:p>
      </dgm:t>
    </dgm:pt>
    <dgm:pt modelId="{1B77CE49-E1AC-4350-AE31-A44BBBD23FA4}" type="pres">
      <dgm:prSet presAssocID="{D23EB86A-71BB-4A40-A569-8B77FDBE02FA}" presName="childShape" presStyleCnt="0"/>
      <dgm:spPr/>
    </dgm:pt>
    <dgm:pt modelId="{36E41940-D6AE-4B61-9614-578943ADDEBE}" type="pres">
      <dgm:prSet presAssocID="{1D5B013C-3814-4DBA-A114-793515C3A175}" presName="Name13" presStyleLbl="parChTrans1D2" presStyleIdx="0" presStyleCnt="13"/>
      <dgm:spPr/>
      <dgm:t>
        <a:bodyPr/>
        <a:lstStyle/>
        <a:p>
          <a:endParaRPr lang="pt-PT"/>
        </a:p>
      </dgm:t>
    </dgm:pt>
    <dgm:pt modelId="{62B5FB75-42A9-43BC-8FD2-7AB5067B12F7}" type="pres">
      <dgm:prSet presAssocID="{E37FFE57-7D3E-4712-B6FD-24123D60E026}" presName="childText" presStyleLbl="bgAcc1" presStyleIdx="0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91EC1B8-A184-48D1-9A69-E934B5C7B28A}" type="pres">
      <dgm:prSet presAssocID="{3839A656-D98B-47E9-A658-DF73304CEB18}" presName="Name13" presStyleLbl="parChTrans1D2" presStyleIdx="1" presStyleCnt="13"/>
      <dgm:spPr/>
      <dgm:t>
        <a:bodyPr/>
        <a:lstStyle/>
        <a:p>
          <a:endParaRPr lang="pt-PT"/>
        </a:p>
      </dgm:t>
    </dgm:pt>
    <dgm:pt modelId="{4BFBAF82-2A9D-4DC1-A988-0880718FA259}" type="pres">
      <dgm:prSet presAssocID="{C1E12F4A-6EB8-4EF1-9A2E-60BEBFA81592}" presName="childText" presStyleLbl="bgAcc1" presStyleIdx="1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CF04F40-20BC-4EE2-A8E0-91CE9C5F4FA8}" type="pres">
      <dgm:prSet presAssocID="{37769943-29F6-4B68-A449-5DEE7577C941}" presName="Name13" presStyleLbl="parChTrans1D2" presStyleIdx="2" presStyleCnt="13"/>
      <dgm:spPr/>
      <dgm:t>
        <a:bodyPr/>
        <a:lstStyle/>
        <a:p>
          <a:endParaRPr lang="pt-PT"/>
        </a:p>
      </dgm:t>
    </dgm:pt>
    <dgm:pt modelId="{7E81931F-3C81-4DB3-82D5-109D76282892}" type="pres">
      <dgm:prSet presAssocID="{EE83A711-B233-4784-8790-B3D0B5AA4273}" presName="childText" presStyleLbl="bgAcc1" presStyleIdx="2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9F0254C-AFAD-4E3D-A8F7-6171D1D72BE5}" type="pres">
      <dgm:prSet presAssocID="{DA8DF7CA-1898-479A-AB8B-30F622A20386}" presName="Name13" presStyleLbl="parChTrans1D2" presStyleIdx="3" presStyleCnt="13"/>
      <dgm:spPr/>
      <dgm:t>
        <a:bodyPr/>
        <a:lstStyle/>
        <a:p>
          <a:endParaRPr lang="pt-PT"/>
        </a:p>
      </dgm:t>
    </dgm:pt>
    <dgm:pt modelId="{8C1715B6-BA7B-438E-97EB-8AEC5ECBF87A}" type="pres">
      <dgm:prSet presAssocID="{D29747DE-81BE-44CC-ADFA-D349E8B24264}" presName="childText" presStyleLbl="bgAcc1" presStyleIdx="3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128F964-9EE8-46FF-B519-C8284E2BB040}" type="pres">
      <dgm:prSet presAssocID="{3F425AB1-C509-4C12-835D-8FB48463C56E}" presName="Name13" presStyleLbl="parChTrans1D2" presStyleIdx="4" presStyleCnt="13"/>
      <dgm:spPr/>
      <dgm:t>
        <a:bodyPr/>
        <a:lstStyle/>
        <a:p>
          <a:endParaRPr lang="pt-PT"/>
        </a:p>
      </dgm:t>
    </dgm:pt>
    <dgm:pt modelId="{3548ED33-673B-47FB-8DF9-F219CFA710BC}" type="pres">
      <dgm:prSet presAssocID="{2B7155C7-BEBA-47E6-A611-578103620110}" presName="childText" presStyleLbl="bgAcc1" presStyleIdx="4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A64C365-06C2-46B7-B947-59EF5BE39B6D}" type="pres">
      <dgm:prSet presAssocID="{27188142-555D-4CE0-8FCC-5EF4E1AE4524}" presName="Name13" presStyleLbl="parChTrans1D2" presStyleIdx="5" presStyleCnt="13"/>
      <dgm:spPr/>
      <dgm:t>
        <a:bodyPr/>
        <a:lstStyle/>
        <a:p>
          <a:endParaRPr lang="pt-PT"/>
        </a:p>
      </dgm:t>
    </dgm:pt>
    <dgm:pt modelId="{831964B1-E01A-4C78-9158-C8D63428B7DA}" type="pres">
      <dgm:prSet presAssocID="{548E3DBA-F067-4E78-8538-35AFB2F1818B}" presName="childText" presStyleLbl="bgAcc1" presStyleIdx="5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C93376A-112F-470C-A92E-6B9C4768A381}" type="pres">
      <dgm:prSet presAssocID="{D28794C1-D31F-40DE-AE24-412233A7CACB}" presName="Name13" presStyleLbl="parChTrans1D2" presStyleIdx="6" presStyleCnt="13"/>
      <dgm:spPr/>
      <dgm:t>
        <a:bodyPr/>
        <a:lstStyle/>
        <a:p>
          <a:endParaRPr lang="pt-PT"/>
        </a:p>
      </dgm:t>
    </dgm:pt>
    <dgm:pt modelId="{A5E6D460-1049-4DD1-B5F1-BB5A03E46C6F}" type="pres">
      <dgm:prSet presAssocID="{52572F2B-AAE6-4BE9-9BBD-CB4C6B7CD675}" presName="childText" presStyleLbl="bgAcc1" presStyleIdx="6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9B07FBF-7938-4CD1-92ED-F072654300E9}" type="pres">
      <dgm:prSet presAssocID="{B66C6E76-A77D-4BAE-A190-E7C7B99630D5}" presName="root" presStyleCnt="0"/>
      <dgm:spPr/>
    </dgm:pt>
    <dgm:pt modelId="{1CF15CC9-E50A-4CCD-8580-947FF2436210}" type="pres">
      <dgm:prSet presAssocID="{B66C6E76-A77D-4BAE-A190-E7C7B99630D5}" presName="rootComposite" presStyleCnt="0"/>
      <dgm:spPr/>
    </dgm:pt>
    <dgm:pt modelId="{2D6695BE-25C1-46C7-8352-964F3DB123E4}" type="pres">
      <dgm:prSet presAssocID="{B66C6E76-A77D-4BAE-A190-E7C7B99630D5}" presName="rootText" presStyleLbl="node1" presStyleIdx="1" presStyleCnt="2" custScaleX="133100" custScaleY="133100"/>
      <dgm:spPr/>
      <dgm:t>
        <a:bodyPr/>
        <a:lstStyle/>
        <a:p>
          <a:endParaRPr lang="pt-PT"/>
        </a:p>
      </dgm:t>
    </dgm:pt>
    <dgm:pt modelId="{06CA16BD-3E66-4C53-92B0-52C52AD63648}" type="pres">
      <dgm:prSet presAssocID="{B66C6E76-A77D-4BAE-A190-E7C7B99630D5}" presName="rootConnector" presStyleLbl="node1" presStyleIdx="1" presStyleCnt="2"/>
      <dgm:spPr/>
      <dgm:t>
        <a:bodyPr/>
        <a:lstStyle/>
        <a:p>
          <a:endParaRPr lang="pt-PT"/>
        </a:p>
      </dgm:t>
    </dgm:pt>
    <dgm:pt modelId="{9B28A051-41E6-4E39-9511-B5D88A12ABAA}" type="pres">
      <dgm:prSet presAssocID="{B66C6E76-A77D-4BAE-A190-E7C7B99630D5}" presName="childShape" presStyleCnt="0"/>
      <dgm:spPr/>
    </dgm:pt>
    <dgm:pt modelId="{665B2015-8348-4619-A88A-458FE46C5216}" type="pres">
      <dgm:prSet presAssocID="{7B27C1B8-5A68-42C8-A979-98E005722E76}" presName="Name13" presStyleLbl="parChTrans1D2" presStyleIdx="7" presStyleCnt="13"/>
      <dgm:spPr/>
      <dgm:t>
        <a:bodyPr/>
        <a:lstStyle/>
        <a:p>
          <a:endParaRPr lang="pt-PT"/>
        </a:p>
      </dgm:t>
    </dgm:pt>
    <dgm:pt modelId="{6817C1B7-11FB-4758-B864-210D01678FDC}" type="pres">
      <dgm:prSet presAssocID="{49F53E7A-EFE3-49C9-BF91-10D4091DFF4B}" presName="childText" presStyleLbl="bgAcc1" presStyleIdx="7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B3358E2-26D5-461E-AD31-7A4654034337}" type="pres">
      <dgm:prSet presAssocID="{8BD967C0-A55D-48F9-95B1-733E8F50B17C}" presName="Name13" presStyleLbl="parChTrans1D2" presStyleIdx="8" presStyleCnt="13"/>
      <dgm:spPr/>
      <dgm:t>
        <a:bodyPr/>
        <a:lstStyle/>
        <a:p>
          <a:endParaRPr lang="pt-PT"/>
        </a:p>
      </dgm:t>
    </dgm:pt>
    <dgm:pt modelId="{0E7FBF3B-7D1F-4A68-8FFB-C953C781DE15}" type="pres">
      <dgm:prSet presAssocID="{26EAFC01-7D93-44D6-B927-7C773411E24C}" presName="childText" presStyleLbl="bgAcc1" presStyleIdx="8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F157E92-6736-4A13-A6CB-BE96A53AFD9F}" type="pres">
      <dgm:prSet presAssocID="{E37E2F2F-CD39-482B-9878-0ED5657CF008}" presName="Name13" presStyleLbl="parChTrans1D2" presStyleIdx="9" presStyleCnt="13"/>
      <dgm:spPr/>
      <dgm:t>
        <a:bodyPr/>
        <a:lstStyle/>
        <a:p>
          <a:endParaRPr lang="pt-PT"/>
        </a:p>
      </dgm:t>
    </dgm:pt>
    <dgm:pt modelId="{548B7762-B5B8-4C69-88AE-F72473B32CBC}" type="pres">
      <dgm:prSet presAssocID="{6D187876-D73A-4DA0-8A96-0B77CF7C51D8}" presName="childText" presStyleLbl="bgAcc1" presStyleIdx="9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69BB881-E2F5-44B9-9DBD-6D90C7DB7496}" type="pres">
      <dgm:prSet presAssocID="{391C7100-F7CB-404F-9784-D4A0A18ED1F2}" presName="Name13" presStyleLbl="parChTrans1D2" presStyleIdx="10" presStyleCnt="13"/>
      <dgm:spPr/>
      <dgm:t>
        <a:bodyPr/>
        <a:lstStyle/>
        <a:p>
          <a:endParaRPr lang="pt-PT"/>
        </a:p>
      </dgm:t>
    </dgm:pt>
    <dgm:pt modelId="{50E43E93-9EF6-4576-8695-D64977549991}" type="pres">
      <dgm:prSet presAssocID="{95D8C2BB-FFF3-4F61-8445-6BF1251A0DDC}" presName="childText" presStyleLbl="bgAcc1" presStyleIdx="10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F01DEA1-6963-411C-B81A-F6998C0C045E}" type="pres">
      <dgm:prSet presAssocID="{1317B38D-2A30-4107-9F27-1500BCF7FC6F}" presName="Name13" presStyleLbl="parChTrans1D2" presStyleIdx="11" presStyleCnt="13"/>
      <dgm:spPr/>
      <dgm:t>
        <a:bodyPr/>
        <a:lstStyle/>
        <a:p>
          <a:endParaRPr lang="pt-PT"/>
        </a:p>
      </dgm:t>
    </dgm:pt>
    <dgm:pt modelId="{5F110DA3-1DE8-4F12-A68F-86C4A5BF1E8C}" type="pres">
      <dgm:prSet presAssocID="{E4BAB214-F282-46A9-895A-D9BD0E84DB3F}" presName="childText" presStyleLbl="bgAcc1" presStyleIdx="11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2A4DB9D-6604-49D8-A581-EB7995E16BE9}" type="pres">
      <dgm:prSet presAssocID="{6D2CB1FD-153F-413A-9094-97A8C82D1A59}" presName="Name13" presStyleLbl="parChTrans1D2" presStyleIdx="12" presStyleCnt="13"/>
      <dgm:spPr/>
      <dgm:t>
        <a:bodyPr/>
        <a:lstStyle/>
        <a:p>
          <a:endParaRPr lang="pt-PT"/>
        </a:p>
      </dgm:t>
    </dgm:pt>
    <dgm:pt modelId="{7FB5A010-9A56-4829-B858-D0D824AEF6AD}" type="pres">
      <dgm:prSet presAssocID="{EFA38823-71A3-47C6-B0F4-1CB6C01186B4}" presName="childText" presStyleLbl="bgAcc1" presStyleIdx="12" presStyleCnt="13" custScaleX="121000" custScaleY="121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B9A282EA-EB5D-4740-A114-7A5FDEC3F13F}" type="presOf" srcId="{1D5B013C-3814-4DBA-A114-793515C3A175}" destId="{36E41940-D6AE-4B61-9614-578943ADDEBE}" srcOrd="0" destOrd="0" presId="urn:microsoft.com/office/officeart/2005/8/layout/hierarchy3"/>
    <dgm:cxn modelId="{3D0A4717-B8D7-4576-9FA5-10F0E5488DE9}" type="presOf" srcId="{D23EB86A-71BB-4A40-A569-8B77FDBE02FA}" destId="{72B13844-B30E-425B-9C7A-1663396A215A}" srcOrd="0" destOrd="0" presId="urn:microsoft.com/office/officeart/2005/8/layout/hierarchy3"/>
    <dgm:cxn modelId="{0DAEDA3B-FE33-4B1C-9C27-E2E206218952}" srcId="{D23EB86A-71BB-4A40-A569-8B77FDBE02FA}" destId="{2B7155C7-BEBA-47E6-A611-578103620110}" srcOrd="4" destOrd="0" parTransId="{3F425AB1-C509-4C12-835D-8FB48463C56E}" sibTransId="{838E31E3-BBA0-4DFD-8508-33E3D64F2DF2}"/>
    <dgm:cxn modelId="{9BEBC980-A36E-4C4A-A8DA-4CB6EEA808A1}" srcId="{D23EB86A-71BB-4A40-A569-8B77FDBE02FA}" destId="{548E3DBA-F067-4E78-8538-35AFB2F1818B}" srcOrd="5" destOrd="0" parTransId="{27188142-555D-4CE0-8FCC-5EF4E1AE4524}" sibTransId="{8FD1163F-C701-4469-B412-1D17C50819E9}"/>
    <dgm:cxn modelId="{E6C387B6-7931-4BB6-ABF0-EC9F8067348D}" type="presOf" srcId="{3839A656-D98B-47E9-A658-DF73304CEB18}" destId="{E91EC1B8-A184-48D1-9A69-E934B5C7B28A}" srcOrd="0" destOrd="0" presId="urn:microsoft.com/office/officeart/2005/8/layout/hierarchy3"/>
    <dgm:cxn modelId="{C571757F-977E-42C8-9358-F310B414AE16}" type="presOf" srcId="{EE83A711-B233-4784-8790-B3D0B5AA4273}" destId="{7E81931F-3C81-4DB3-82D5-109D76282892}" srcOrd="0" destOrd="0" presId="urn:microsoft.com/office/officeart/2005/8/layout/hierarchy3"/>
    <dgm:cxn modelId="{10F3401B-B541-4202-8EB4-FC6B333D53C3}" type="presOf" srcId="{7B27C1B8-5A68-42C8-A979-98E005722E76}" destId="{665B2015-8348-4619-A88A-458FE46C5216}" srcOrd="0" destOrd="0" presId="urn:microsoft.com/office/officeart/2005/8/layout/hierarchy3"/>
    <dgm:cxn modelId="{04D223AD-2624-412D-ADE6-DA2BEFC8FCB6}" type="presOf" srcId="{8BD967C0-A55D-48F9-95B1-733E8F50B17C}" destId="{0B3358E2-26D5-461E-AD31-7A4654034337}" srcOrd="0" destOrd="0" presId="urn:microsoft.com/office/officeart/2005/8/layout/hierarchy3"/>
    <dgm:cxn modelId="{C765AA97-1366-4652-8C13-4650968F60CF}" type="presOf" srcId="{2532EC49-0FBE-4774-B31A-BBBB468170F7}" destId="{630F3D18-F2FD-492C-B34C-7F4ABA982010}" srcOrd="0" destOrd="0" presId="urn:microsoft.com/office/officeart/2005/8/layout/hierarchy3"/>
    <dgm:cxn modelId="{4153DA9D-BE1A-43D1-84E0-B20DC04273A1}" type="presOf" srcId="{B66C6E76-A77D-4BAE-A190-E7C7B99630D5}" destId="{06CA16BD-3E66-4C53-92B0-52C52AD63648}" srcOrd="1" destOrd="0" presId="urn:microsoft.com/office/officeart/2005/8/layout/hierarchy3"/>
    <dgm:cxn modelId="{77917A58-C306-4CDB-9728-8CABB9E90F23}" srcId="{B66C6E76-A77D-4BAE-A190-E7C7B99630D5}" destId="{E4BAB214-F282-46A9-895A-D9BD0E84DB3F}" srcOrd="4" destOrd="0" parTransId="{1317B38D-2A30-4107-9F27-1500BCF7FC6F}" sibTransId="{DE121C5A-11BE-40E6-8198-0350C8D6F7E3}"/>
    <dgm:cxn modelId="{6790B4E7-E0EE-41EB-945C-C376AB2B23D3}" type="presOf" srcId="{EFA38823-71A3-47C6-B0F4-1CB6C01186B4}" destId="{7FB5A010-9A56-4829-B858-D0D824AEF6AD}" srcOrd="0" destOrd="0" presId="urn:microsoft.com/office/officeart/2005/8/layout/hierarchy3"/>
    <dgm:cxn modelId="{8CE7A1E4-01AE-4101-A0D1-215458C22FFF}" type="presOf" srcId="{391C7100-F7CB-404F-9784-D4A0A18ED1F2}" destId="{D69BB881-E2F5-44B9-9DBD-6D90C7DB7496}" srcOrd="0" destOrd="0" presId="urn:microsoft.com/office/officeart/2005/8/layout/hierarchy3"/>
    <dgm:cxn modelId="{C700B7A0-B850-465C-92CF-40C1B3CB7820}" srcId="{D23EB86A-71BB-4A40-A569-8B77FDBE02FA}" destId="{E37FFE57-7D3E-4712-B6FD-24123D60E026}" srcOrd="0" destOrd="0" parTransId="{1D5B013C-3814-4DBA-A114-793515C3A175}" sibTransId="{58BF5B3D-7E93-45F1-9609-42AD7A3F58C9}"/>
    <dgm:cxn modelId="{A72944CA-EA98-4912-BD8E-D7A0B9B4AAED}" type="presOf" srcId="{E4BAB214-F282-46A9-895A-D9BD0E84DB3F}" destId="{5F110DA3-1DE8-4F12-A68F-86C4A5BF1E8C}" srcOrd="0" destOrd="0" presId="urn:microsoft.com/office/officeart/2005/8/layout/hierarchy3"/>
    <dgm:cxn modelId="{8DBEE0CF-9820-4CCB-9C43-3E263D8F0A78}" type="presOf" srcId="{27188142-555D-4CE0-8FCC-5EF4E1AE4524}" destId="{4A64C365-06C2-46B7-B947-59EF5BE39B6D}" srcOrd="0" destOrd="0" presId="urn:microsoft.com/office/officeart/2005/8/layout/hierarchy3"/>
    <dgm:cxn modelId="{63DAAF5A-D4FF-4C0A-9DE7-FE4E42A34343}" srcId="{B66C6E76-A77D-4BAE-A190-E7C7B99630D5}" destId="{6D187876-D73A-4DA0-8A96-0B77CF7C51D8}" srcOrd="2" destOrd="0" parTransId="{E37E2F2F-CD39-482B-9878-0ED5657CF008}" sibTransId="{EE27B221-B777-430B-861D-692C62998E99}"/>
    <dgm:cxn modelId="{8212B852-43EB-4FCB-93B4-34B834DF133D}" srcId="{B66C6E76-A77D-4BAE-A190-E7C7B99630D5}" destId="{49F53E7A-EFE3-49C9-BF91-10D4091DFF4B}" srcOrd="0" destOrd="0" parTransId="{7B27C1B8-5A68-42C8-A979-98E005722E76}" sibTransId="{A06AD473-1F5F-4C00-8E2A-03122FCC05B6}"/>
    <dgm:cxn modelId="{E82A3251-91DA-4815-893B-2CB56E9913F8}" type="presOf" srcId="{37769943-29F6-4B68-A449-5DEE7577C941}" destId="{6CF04F40-20BC-4EE2-A8E0-91CE9C5F4FA8}" srcOrd="0" destOrd="0" presId="urn:microsoft.com/office/officeart/2005/8/layout/hierarchy3"/>
    <dgm:cxn modelId="{F3019377-656E-4845-BB8D-F38DE89FFE4F}" type="presOf" srcId="{E37E2F2F-CD39-482B-9878-0ED5657CF008}" destId="{2F157E92-6736-4A13-A6CB-BE96A53AFD9F}" srcOrd="0" destOrd="0" presId="urn:microsoft.com/office/officeart/2005/8/layout/hierarchy3"/>
    <dgm:cxn modelId="{0FFF8C14-2898-4723-981D-EC8EE61DB3B7}" type="presOf" srcId="{548E3DBA-F067-4E78-8538-35AFB2F1818B}" destId="{831964B1-E01A-4C78-9158-C8D63428B7DA}" srcOrd="0" destOrd="0" presId="urn:microsoft.com/office/officeart/2005/8/layout/hierarchy3"/>
    <dgm:cxn modelId="{1AF40643-3595-471D-A426-BD67B82D5BD6}" type="presOf" srcId="{E37FFE57-7D3E-4712-B6FD-24123D60E026}" destId="{62B5FB75-42A9-43BC-8FD2-7AB5067B12F7}" srcOrd="0" destOrd="0" presId="urn:microsoft.com/office/officeart/2005/8/layout/hierarchy3"/>
    <dgm:cxn modelId="{AF1A09EC-49C6-4006-B436-7A9942329C9D}" type="presOf" srcId="{49F53E7A-EFE3-49C9-BF91-10D4091DFF4B}" destId="{6817C1B7-11FB-4758-B864-210D01678FDC}" srcOrd="0" destOrd="0" presId="urn:microsoft.com/office/officeart/2005/8/layout/hierarchy3"/>
    <dgm:cxn modelId="{76A55E50-AF99-47A3-9455-AAFCB2256592}" srcId="{D23EB86A-71BB-4A40-A569-8B77FDBE02FA}" destId="{EE83A711-B233-4784-8790-B3D0B5AA4273}" srcOrd="2" destOrd="0" parTransId="{37769943-29F6-4B68-A449-5DEE7577C941}" sibTransId="{A43C7F0B-AC09-44C4-A7DC-DA92D0A575C5}"/>
    <dgm:cxn modelId="{0B714DB5-1905-4C10-B2C3-52DE000CC7EE}" type="presOf" srcId="{2B7155C7-BEBA-47E6-A611-578103620110}" destId="{3548ED33-673B-47FB-8DF9-F219CFA710BC}" srcOrd="0" destOrd="0" presId="urn:microsoft.com/office/officeart/2005/8/layout/hierarchy3"/>
    <dgm:cxn modelId="{DE2D8074-B02B-4163-ABB6-4E5E83ACBA7D}" srcId="{2532EC49-0FBE-4774-B31A-BBBB468170F7}" destId="{B66C6E76-A77D-4BAE-A190-E7C7B99630D5}" srcOrd="1" destOrd="0" parTransId="{B563D8E4-CC74-46B1-AD2F-0A19BF88D530}" sibTransId="{3A1A347E-7FA0-4BF5-BF25-0A9BF0BDF025}"/>
    <dgm:cxn modelId="{4E9237CA-E46C-41CD-95BD-742F8950EEB9}" srcId="{B66C6E76-A77D-4BAE-A190-E7C7B99630D5}" destId="{95D8C2BB-FFF3-4F61-8445-6BF1251A0DDC}" srcOrd="3" destOrd="0" parTransId="{391C7100-F7CB-404F-9784-D4A0A18ED1F2}" sibTransId="{18C0857F-72C1-4B18-89F2-5D3B4F04A762}"/>
    <dgm:cxn modelId="{4BA34B07-DA3A-4E4B-B5DC-913EF5747AE2}" type="presOf" srcId="{1317B38D-2A30-4107-9F27-1500BCF7FC6F}" destId="{4F01DEA1-6963-411C-B81A-F6998C0C045E}" srcOrd="0" destOrd="0" presId="urn:microsoft.com/office/officeart/2005/8/layout/hierarchy3"/>
    <dgm:cxn modelId="{4FD3DC13-0721-431D-8738-4EDFC6E8A940}" type="presOf" srcId="{26EAFC01-7D93-44D6-B927-7C773411E24C}" destId="{0E7FBF3B-7D1F-4A68-8FFB-C953C781DE15}" srcOrd="0" destOrd="0" presId="urn:microsoft.com/office/officeart/2005/8/layout/hierarchy3"/>
    <dgm:cxn modelId="{950CD349-9C7F-4583-8ED7-AE6EB571A6CD}" type="presOf" srcId="{DA8DF7CA-1898-479A-AB8B-30F622A20386}" destId="{59F0254C-AFAD-4E3D-A8F7-6171D1D72BE5}" srcOrd="0" destOrd="0" presId="urn:microsoft.com/office/officeart/2005/8/layout/hierarchy3"/>
    <dgm:cxn modelId="{C93775F6-F432-4330-8A6D-42759A0EB22C}" srcId="{B66C6E76-A77D-4BAE-A190-E7C7B99630D5}" destId="{26EAFC01-7D93-44D6-B927-7C773411E24C}" srcOrd="1" destOrd="0" parTransId="{8BD967C0-A55D-48F9-95B1-733E8F50B17C}" sibTransId="{DDE37BE1-2D8B-4961-ACB4-7512244992A5}"/>
    <dgm:cxn modelId="{F989FA39-FD22-4920-A3AF-2C476F51F7CD}" type="presOf" srcId="{D28794C1-D31F-40DE-AE24-412233A7CACB}" destId="{CC93376A-112F-470C-A92E-6B9C4768A381}" srcOrd="0" destOrd="0" presId="urn:microsoft.com/office/officeart/2005/8/layout/hierarchy3"/>
    <dgm:cxn modelId="{C1C2960F-E59B-4440-A2DC-E6C8222CBDEE}" srcId="{D23EB86A-71BB-4A40-A569-8B77FDBE02FA}" destId="{C1E12F4A-6EB8-4EF1-9A2E-60BEBFA81592}" srcOrd="1" destOrd="0" parTransId="{3839A656-D98B-47E9-A658-DF73304CEB18}" sibTransId="{22D1E09B-DC05-4745-B8F2-30FA2BC8B359}"/>
    <dgm:cxn modelId="{61C9982F-CD29-461E-B7A2-844320B3320E}" type="presOf" srcId="{D29747DE-81BE-44CC-ADFA-D349E8B24264}" destId="{8C1715B6-BA7B-438E-97EB-8AEC5ECBF87A}" srcOrd="0" destOrd="0" presId="urn:microsoft.com/office/officeart/2005/8/layout/hierarchy3"/>
    <dgm:cxn modelId="{C21777D7-7565-44BF-85F7-0C02E051AAA0}" type="presOf" srcId="{B66C6E76-A77D-4BAE-A190-E7C7B99630D5}" destId="{2D6695BE-25C1-46C7-8352-964F3DB123E4}" srcOrd="0" destOrd="0" presId="urn:microsoft.com/office/officeart/2005/8/layout/hierarchy3"/>
    <dgm:cxn modelId="{B7DA8A26-DCF4-479F-8D62-54606673305A}" type="presOf" srcId="{3F425AB1-C509-4C12-835D-8FB48463C56E}" destId="{B128F964-9EE8-46FF-B519-C8284E2BB040}" srcOrd="0" destOrd="0" presId="urn:microsoft.com/office/officeart/2005/8/layout/hierarchy3"/>
    <dgm:cxn modelId="{C63FD1B0-EEE3-4366-A02B-3EBF816D33FA}" srcId="{B66C6E76-A77D-4BAE-A190-E7C7B99630D5}" destId="{EFA38823-71A3-47C6-B0F4-1CB6C01186B4}" srcOrd="5" destOrd="0" parTransId="{6D2CB1FD-153F-413A-9094-97A8C82D1A59}" sibTransId="{F36243A3-0694-4470-B3FF-00EC19796C92}"/>
    <dgm:cxn modelId="{9C9BE23E-6612-44C5-9CFE-9CC7832BF2A5}" srcId="{D23EB86A-71BB-4A40-A569-8B77FDBE02FA}" destId="{D29747DE-81BE-44CC-ADFA-D349E8B24264}" srcOrd="3" destOrd="0" parTransId="{DA8DF7CA-1898-479A-AB8B-30F622A20386}" sibTransId="{F71EDA71-5AF9-41DC-841C-C32CB38CA494}"/>
    <dgm:cxn modelId="{5ECC07F0-D5CC-4968-A0C6-9C1D48CA3C36}" srcId="{2532EC49-0FBE-4774-B31A-BBBB468170F7}" destId="{D23EB86A-71BB-4A40-A569-8B77FDBE02FA}" srcOrd="0" destOrd="0" parTransId="{6D067A31-E2BD-456C-9D7E-4D8644E3311A}" sibTransId="{D4EEEF3F-A295-43A8-97BA-8D293266F8CC}"/>
    <dgm:cxn modelId="{775362DD-7045-4F1C-AA3F-3062D1029467}" type="presOf" srcId="{D23EB86A-71BB-4A40-A569-8B77FDBE02FA}" destId="{A75A51E0-87EF-40A0-961A-12248580B45C}" srcOrd="1" destOrd="0" presId="urn:microsoft.com/office/officeart/2005/8/layout/hierarchy3"/>
    <dgm:cxn modelId="{C6AEAA7A-BF9A-4195-B4A4-5F0A6B9FD8BF}" type="presOf" srcId="{6D187876-D73A-4DA0-8A96-0B77CF7C51D8}" destId="{548B7762-B5B8-4C69-88AE-F72473B32CBC}" srcOrd="0" destOrd="0" presId="urn:microsoft.com/office/officeart/2005/8/layout/hierarchy3"/>
    <dgm:cxn modelId="{7D6FF0F7-548D-4CE5-8A7E-1EB8380B0229}" type="presOf" srcId="{C1E12F4A-6EB8-4EF1-9A2E-60BEBFA81592}" destId="{4BFBAF82-2A9D-4DC1-A988-0880718FA259}" srcOrd="0" destOrd="0" presId="urn:microsoft.com/office/officeart/2005/8/layout/hierarchy3"/>
    <dgm:cxn modelId="{126129EF-FD55-4092-A572-7657075334A6}" type="presOf" srcId="{95D8C2BB-FFF3-4F61-8445-6BF1251A0DDC}" destId="{50E43E93-9EF6-4576-8695-D64977549991}" srcOrd="0" destOrd="0" presId="urn:microsoft.com/office/officeart/2005/8/layout/hierarchy3"/>
    <dgm:cxn modelId="{AB861BCE-5919-4B0A-A9F5-9564E777362E}" type="presOf" srcId="{52572F2B-AAE6-4BE9-9BBD-CB4C6B7CD675}" destId="{A5E6D460-1049-4DD1-B5F1-BB5A03E46C6F}" srcOrd="0" destOrd="0" presId="urn:microsoft.com/office/officeart/2005/8/layout/hierarchy3"/>
    <dgm:cxn modelId="{36B9DA8C-A689-4553-832D-61EB7B85622D}" srcId="{D23EB86A-71BB-4A40-A569-8B77FDBE02FA}" destId="{52572F2B-AAE6-4BE9-9BBD-CB4C6B7CD675}" srcOrd="6" destOrd="0" parTransId="{D28794C1-D31F-40DE-AE24-412233A7CACB}" sibTransId="{77A8EC62-DEC3-4292-ABC8-A6168E4C97F0}"/>
    <dgm:cxn modelId="{A2F9B0F4-AA78-4158-8B2E-635DF7ACED91}" type="presOf" srcId="{6D2CB1FD-153F-413A-9094-97A8C82D1A59}" destId="{42A4DB9D-6604-49D8-A581-EB7995E16BE9}" srcOrd="0" destOrd="0" presId="urn:microsoft.com/office/officeart/2005/8/layout/hierarchy3"/>
    <dgm:cxn modelId="{0AA03739-D2AB-4404-B06F-16926BA2ADE5}" type="presParOf" srcId="{630F3D18-F2FD-492C-B34C-7F4ABA982010}" destId="{95A8F5A5-B508-4717-9764-313C12304A7F}" srcOrd="0" destOrd="0" presId="urn:microsoft.com/office/officeart/2005/8/layout/hierarchy3"/>
    <dgm:cxn modelId="{2D7F8ACA-CF27-4639-B557-8DA473DB66FB}" type="presParOf" srcId="{95A8F5A5-B508-4717-9764-313C12304A7F}" destId="{98AA41C0-3CF6-433B-B897-F1DC4F31436D}" srcOrd="0" destOrd="0" presId="urn:microsoft.com/office/officeart/2005/8/layout/hierarchy3"/>
    <dgm:cxn modelId="{372AD94D-EE9D-4370-889F-61BD7C880DE7}" type="presParOf" srcId="{98AA41C0-3CF6-433B-B897-F1DC4F31436D}" destId="{72B13844-B30E-425B-9C7A-1663396A215A}" srcOrd="0" destOrd="0" presId="urn:microsoft.com/office/officeart/2005/8/layout/hierarchy3"/>
    <dgm:cxn modelId="{505DCB4A-47FD-4678-AEC8-CBA3E9BC4E57}" type="presParOf" srcId="{98AA41C0-3CF6-433B-B897-F1DC4F31436D}" destId="{A75A51E0-87EF-40A0-961A-12248580B45C}" srcOrd="1" destOrd="0" presId="urn:microsoft.com/office/officeart/2005/8/layout/hierarchy3"/>
    <dgm:cxn modelId="{8B74EB97-C38F-44CD-B2D2-E4C1D7560286}" type="presParOf" srcId="{95A8F5A5-B508-4717-9764-313C12304A7F}" destId="{1B77CE49-E1AC-4350-AE31-A44BBBD23FA4}" srcOrd="1" destOrd="0" presId="urn:microsoft.com/office/officeart/2005/8/layout/hierarchy3"/>
    <dgm:cxn modelId="{6BD1C845-6624-4591-A00C-B82C467B996D}" type="presParOf" srcId="{1B77CE49-E1AC-4350-AE31-A44BBBD23FA4}" destId="{36E41940-D6AE-4B61-9614-578943ADDEBE}" srcOrd="0" destOrd="0" presId="urn:microsoft.com/office/officeart/2005/8/layout/hierarchy3"/>
    <dgm:cxn modelId="{ACDC3E7E-04F9-440A-949B-C54C26CAED90}" type="presParOf" srcId="{1B77CE49-E1AC-4350-AE31-A44BBBD23FA4}" destId="{62B5FB75-42A9-43BC-8FD2-7AB5067B12F7}" srcOrd="1" destOrd="0" presId="urn:microsoft.com/office/officeart/2005/8/layout/hierarchy3"/>
    <dgm:cxn modelId="{ADC7EB59-E65C-4EBB-B973-608E37AAC9A9}" type="presParOf" srcId="{1B77CE49-E1AC-4350-AE31-A44BBBD23FA4}" destId="{E91EC1B8-A184-48D1-9A69-E934B5C7B28A}" srcOrd="2" destOrd="0" presId="urn:microsoft.com/office/officeart/2005/8/layout/hierarchy3"/>
    <dgm:cxn modelId="{49C2A5FE-E984-4B11-97BD-F825DA307F2C}" type="presParOf" srcId="{1B77CE49-E1AC-4350-AE31-A44BBBD23FA4}" destId="{4BFBAF82-2A9D-4DC1-A988-0880718FA259}" srcOrd="3" destOrd="0" presId="urn:microsoft.com/office/officeart/2005/8/layout/hierarchy3"/>
    <dgm:cxn modelId="{8ABCE8C0-83F1-4E97-8EEF-66F837EE2AD9}" type="presParOf" srcId="{1B77CE49-E1AC-4350-AE31-A44BBBD23FA4}" destId="{6CF04F40-20BC-4EE2-A8E0-91CE9C5F4FA8}" srcOrd="4" destOrd="0" presId="urn:microsoft.com/office/officeart/2005/8/layout/hierarchy3"/>
    <dgm:cxn modelId="{E6556272-F60F-4B75-935F-973A5784FEB5}" type="presParOf" srcId="{1B77CE49-E1AC-4350-AE31-A44BBBD23FA4}" destId="{7E81931F-3C81-4DB3-82D5-109D76282892}" srcOrd="5" destOrd="0" presId="urn:microsoft.com/office/officeart/2005/8/layout/hierarchy3"/>
    <dgm:cxn modelId="{02B3133A-84BC-4E53-93A5-A89051F279FD}" type="presParOf" srcId="{1B77CE49-E1AC-4350-AE31-A44BBBD23FA4}" destId="{59F0254C-AFAD-4E3D-A8F7-6171D1D72BE5}" srcOrd="6" destOrd="0" presId="urn:microsoft.com/office/officeart/2005/8/layout/hierarchy3"/>
    <dgm:cxn modelId="{F4CEC360-E039-42FA-B07D-7B4B736C64C7}" type="presParOf" srcId="{1B77CE49-E1AC-4350-AE31-A44BBBD23FA4}" destId="{8C1715B6-BA7B-438E-97EB-8AEC5ECBF87A}" srcOrd="7" destOrd="0" presId="urn:microsoft.com/office/officeart/2005/8/layout/hierarchy3"/>
    <dgm:cxn modelId="{91586E3F-43F3-4885-B69F-650D902F2791}" type="presParOf" srcId="{1B77CE49-E1AC-4350-AE31-A44BBBD23FA4}" destId="{B128F964-9EE8-46FF-B519-C8284E2BB040}" srcOrd="8" destOrd="0" presId="urn:microsoft.com/office/officeart/2005/8/layout/hierarchy3"/>
    <dgm:cxn modelId="{7D3339B6-CB87-4295-8852-10EB85C7579C}" type="presParOf" srcId="{1B77CE49-E1AC-4350-AE31-A44BBBD23FA4}" destId="{3548ED33-673B-47FB-8DF9-F219CFA710BC}" srcOrd="9" destOrd="0" presId="urn:microsoft.com/office/officeart/2005/8/layout/hierarchy3"/>
    <dgm:cxn modelId="{D0289523-2C1B-4A66-B2CA-60AEDAE0C608}" type="presParOf" srcId="{1B77CE49-E1AC-4350-AE31-A44BBBD23FA4}" destId="{4A64C365-06C2-46B7-B947-59EF5BE39B6D}" srcOrd="10" destOrd="0" presId="urn:microsoft.com/office/officeart/2005/8/layout/hierarchy3"/>
    <dgm:cxn modelId="{5D02C9D7-9E44-43C1-9136-E1D0D6BF1E22}" type="presParOf" srcId="{1B77CE49-E1AC-4350-AE31-A44BBBD23FA4}" destId="{831964B1-E01A-4C78-9158-C8D63428B7DA}" srcOrd="11" destOrd="0" presId="urn:microsoft.com/office/officeart/2005/8/layout/hierarchy3"/>
    <dgm:cxn modelId="{88A1B018-8121-4FC5-AEF8-73B5A9DB0C3E}" type="presParOf" srcId="{1B77CE49-E1AC-4350-AE31-A44BBBD23FA4}" destId="{CC93376A-112F-470C-A92E-6B9C4768A381}" srcOrd="12" destOrd="0" presId="urn:microsoft.com/office/officeart/2005/8/layout/hierarchy3"/>
    <dgm:cxn modelId="{B36CFB8A-E14B-475B-AE7E-86B68E241F0C}" type="presParOf" srcId="{1B77CE49-E1AC-4350-AE31-A44BBBD23FA4}" destId="{A5E6D460-1049-4DD1-B5F1-BB5A03E46C6F}" srcOrd="13" destOrd="0" presId="urn:microsoft.com/office/officeart/2005/8/layout/hierarchy3"/>
    <dgm:cxn modelId="{93D56C1C-C638-4B2A-8EE7-25187E018653}" type="presParOf" srcId="{630F3D18-F2FD-492C-B34C-7F4ABA982010}" destId="{F9B07FBF-7938-4CD1-92ED-F072654300E9}" srcOrd="1" destOrd="0" presId="urn:microsoft.com/office/officeart/2005/8/layout/hierarchy3"/>
    <dgm:cxn modelId="{F044DA15-1729-476C-827E-3665C6A34F4B}" type="presParOf" srcId="{F9B07FBF-7938-4CD1-92ED-F072654300E9}" destId="{1CF15CC9-E50A-4CCD-8580-947FF2436210}" srcOrd="0" destOrd="0" presId="urn:microsoft.com/office/officeart/2005/8/layout/hierarchy3"/>
    <dgm:cxn modelId="{3B3FC9AD-4D13-4F26-B484-02C768EF04A8}" type="presParOf" srcId="{1CF15CC9-E50A-4CCD-8580-947FF2436210}" destId="{2D6695BE-25C1-46C7-8352-964F3DB123E4}" srcOrd="0" destOrd="0" presId="urn:microsoft.com/office/officeart/2005/8/layout/hierarchy3"/>
    <dgm:cxn modelId="{8AE0B29A-C8A2-48AC-AA13-23A2036830EC}" type="presParOf" srcId="{1CF15CC9-E50A-4CCD-8580-947FF2436210}" destId="{06CA16BD-3E66-4C53-92B0-52C52AD63648}" srcOrd="1" destOrd="0" presId="urn:microsoft.com/office/officeart/2005/8/layout/hierarchy3"/>
    <dgm:cxn modelId="{BDAAB2E6-7AC8-4684-A311-9F2CB2D95FBD}" type="presParOf" srcId="{F9B07FBF-7938-4CD1-92ED-F072654300E9}" destId="{9B28A051-41E6-4E39-9511-B5D88A12ABAA}" srcOrd="1" destOrd="0" presId="urn:microsoft.com/office/officeart/2005/8/layout/hierarchy3"/>
    <dgm:cxn modelId="{BBCE6891-38D1-4EBF-B12E-E05BA535CF41}" type="presParOf" srcId="{9B28A051-41E6-4E39-9511-B5D88A12ABAA}" destId="{665B2015-8348-4619-A88A-458FE46C5216}" srcOrd="0" destOrd="0" presId="urn:microsoft.com/office/officeart/2005/8/layout/hierarchy3"/>
    <dgm:cxn modelId="{2ADD7007-7D91-4F28-A096-6BAA8E19CBB7}" type="presParOf" srcId="{9B28A051-41E6-4E39-9511-B5D88A12ABAA}" destId="{6817C1B7-11FB-4758-B864-210D01678FDC}" srcOrd="1" destOrd="0" presId="urn:microsoft.com/office/officeart/2005/8/layout/hierarchy3"/>
    <dgm:cxn modelId="{15CF3433-0A48-4B4F-A384-C225E18EC2DA}" type="presParOf" srcId="{9B28A051-41E6-4E39-9511-B5D88A12ABAA}" destId="{0B3358E2-26D5-461E-AD31-7A4654034337}" srcOrd="2" destOrd="0" presId="urn:microsoft.com/office/officeart/2005/8/layout/hierarchy3"/>
    <dgm:cxn modelId="{524E1712-4D86-4DFC-A5D6-3CA433CD2BD6}" type="presParOf" srcId="{9B28A051-41E6-4E39-9511-B5D88A12ABAA}" destId="{0E7FBF3B-7D1F-4A68-8FFB-C953C781DE15}" srcOrd="3" destOrd="0" presId="urn:microsoft.com/office/officeart/2005/8/layout/hierarchy3"/>
    <dgm:cxn modelId="{804A2F95-91C0-40EE-BA00-AEDF55429773}" type="presParOf" srcId="{9B28A051-41E6-4E39-9511-B5D88A12ABAA}" destId="{2F157E92-6736-4A13-A6CB-BE96A53AFD9F}" srcOrd="4" destOrd="0" presId="urn:microsoft.com/office/officeart/2005/8/layout/hierarchy3"/>
    <dgm:cxn modelId="{369AA129-6AE7-45B3-BA5C-D41A20AF57ED}" type="presParOf" srcId="{9B28A051-41E6-4E39-9511-B5D88A12ABAA}" destId="{548B7762-B5B8-4C69-88AE-F72473B32CBC}" srcOrd="5" destOrd="0" presId="urn:microsoft.com/office/officeart/2005/8/layout/hierarchy3"/>
    <dgm:cxn modelId="{2906E536-820B-45F8-AA64-68BED8F7FB6C}" type="presParOf" srcId="{9B28A051-41E6-4E39-9511-B5D88A12ABAA}" destId="{D69BB881-E2F5-44B9-9DBD-6D90C7DB7496}" srcOrd="6" destOrd="0" presId="urn:microsoft.com/office/officeart/2005/8/layout/hierarchy3"/>
    <dgm:cxn modelId="{2210FBF4-CA07-4330-9FCB-12CBF0AEE106}" type="presParOf" srcId="{9B28A051-41E6-4E39-9511-B5D88A12ABAA}" destId="{50E43E93-9EF6-4576-8695-D64977549991}" srcOrd="7" destOrd="0" presId="urn:microsoft.com/office/officeart/2005/8/layout/hierarchy3"/>
    <dgm:cxn modelId="{7F7D724D-8E83-4487-A610-65AA26B1B683}" type="presParOf" srcId="{9B28A051-41E6-4E39-9511-B5D88A12ABAA}" destId="{4F01DEA1-6963-411C-B81A-F6998C0C045E}" srcOrd="8" destOrd="0" presId="urn:microsoft.com/office/officeart/2005/8/layout/hierarchy3"/>
    <dgm:cxn modelId="{6B906097-CC57-4C81-9074-DFD686511233}" type="presParOf" srcId="{9B28A051-41E6-4E39-9511-B5D88A12ABAA}" destId="{5F110DA3-1DE8-4F12-A68F-86C4A5BF1E8C}" srcOrd="9" destOrd="0" presId="urn:microsoft.com/office/officeart/2005/8/layout/hierarchy3"/>
    <dgm:cxn modelId="{2CDF3653-38EF-4083-9855-D8B170FFCF3A}" type="presParOf" srcId="{9B28A051-41E6-4E39-9511-B5D88A12ABAA}" destId="{42A4DB9D-6604-49D8-A581-EB7995E16BE9}" srcOrd="10" destOrd="0" presId="urn:microsoft.com/office/officeart/2005/8/layout/hierarchy3"/>
    <dgm:cxn modelId="{337623BA-998A-4A9F-9A3E-1A43BD69B2F3}" type="presParOf" srcId="{9B28A051-41E6-4E39-9511-B5D88A12ABAA}" destId="{7FB5A010-9A56-4829-B858-D0D824AEF6AD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 practice that requires developers to integrate code into a shared repository at regular intervals. </a:t>
            </a: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concept was meant to remove the problem of finding later occurrence of issues in the build lifecycle. </a:t>
            </a: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integration requires the developers to have frequent builds. </a:t>
            </a: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common practice is that whenever a code commit occurs, a build should be triggered. -&gt; getting fast feedback.!!!</a:t>
            </a: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fast feedback is important so you always know right after you broke the build (introduced changes that made either the compile/build cycle or the tests fail) what you did that failed and how to revert it.</a:t>
            </a:r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7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18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18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5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529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dirty="0" smtClean="0"/>
              <a:t>working code is committed and tested frequently, the team always knows if the code is working or not;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Provides confidence that the next sprint is based on a solid foundation;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635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Along with Jenkins, sometimes, one might also see the association of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Hudson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Hudson is a very popular open-source Java-based continuous integration tool developed by Sun Microsystems which was later acquired by Oracle.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acquisition of Sun by Oracle, a fork was created from the Hudson source code, which brought about the introduction of Jenkins.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dirty="0" smtClean="0">
                <a:effectLst/>
              </a:rPr>
              <a:t>Operating System Version: Jenkins can be installed on Windows, Ubuntu/Debian, Red Hat/Fedora/CentOS, Mac OS X, openSUSE, FReeBSD, OpenBSD, Gentoo.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6795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t-PT" sz="1400" dirty="0" smtClean="0"/>
              <a:t>ANDRE</a:t>
            </a:r>
          </a:p>
          <a:p>
            <a:pPr lvl="1"/>
            <a:r>
              <a:rPr lang="pt-PT" sz="1400" dirty="0" smtClean="0"/>
              <a:t>o look and feel é extremamente datado</a:t>
            </a:r>
          </a:p>
          <a:p>
            <a:pPr lvl="1"/>
            <a:r>
              <a:rPr lang="pt-PT" sz="1400" dirty="0" smtClean="0"/>
              <a:t>funciona mas é td à base de links e tem uma apresentação simplista</a:t>
            </a:r>
          </a:p>
          <a:p>
            <a:pPr lvl="1"/>
            <a:r>
              <a:rPr lang="pt-PT" sz="1400" dirty="0" smtClean="0"/>
              <a:t>os icones do dashboard para mostrar a build stability são icones de meteorologia, nem toda a gente percebe imediatamente o q é</a:t>
            </a:r>
          </a:p>
          <a:p>
            <a:pPr lvl="1"/>
            <a:r>
              <a:rPr lang="pt-PT" sz="1400" dirty="0" smtClean="0"/>
              <a:t>pontos positivos:</a:t>
            </a:r>
            <a:r>
              <a:rPr lang="pt-PT" sz="1400" baseline="0" dirty="0" smtClean="0"/>
              <a:t> </a:t>
            </a:r>
            <a:r>
              <a:rPr lang="pt-PT" sz="1400" dirty="0" smtClean="0"/>
              <a:t>é eficiente, a visão de consola permite ver exactamente o que se está a passar se quiseres uma visão mais técnica do job que estás a correr</a:t>
            </a:r>
          </a:p>
          <a:p>
            <a:pPr lvl="1"/>
            <a:r>
              <a:rPr lang="pt-PT" sz="1400" dirty="0" smtClean="0"/>
              <a:t>e tem mtos plugins com outras ferramentas o que acrescentar valor à ferramenta,</a:t>
            </a:r>
            <a:r>
              <a:rPr lang="pt-PT" sz="1400" baseline="0" dirty="0" smtClean="0"/>
              <a:t> </a:t>
            </a:r>
            <a:r>
              <a:rPr lang="pt-PT" sz="1400" dirty="0" smtClean="0"/>
              <a:t>embora exija configurações um bocadinhos mais técnicas</a:t>
            </a:r>
          </a:p>
          <a:p>
            <a:pPr lvl="1"/>
            <a:endParaRPr lang="pt-PT" sz="1400" dirty="0" smtClean="0"/>
          </a:p>
          <a:p>
            <a:pPr lvl="1"/>
            <a:r>
              <a:rPr lang="pt-PT" sz="1400" dirty="0" smtClean="0"/>
              <a:t>LUIS</a:t>
            </a:r>
          </a:p>
          <a:p>
            <a:pPr lvl="1"/>
            <a:r>
              <a:rPr lang="pt-PT" sz="1400" dirty="0" smtClean="0"/>
              <a:t>Positivos: se triggar uma build automática por cada commit</a:t>
            </a:r>
          </a:p>
          <a:p>
            <a:pPr lvl="1"/>
            <a:r>
              <a:rPr lang="pt-PT" sz="1400" dirty="0" smtClean="0"/>
              <a:t>Sabes a todo o momento se a build está quebrada ou não</a:t>
            </a:r>
          </a:p>
          <a:p>
            <a:pPr lvl="1"/>
            <a:r>
              <a:rPr lang="pt-PT" sz="1400" dirty="0" smtClean="0"/>
              <a:t>Podes ter verificação estática do código automática também (tipo cppcheck)</a:t>
            </a:r>
          </a:p>
          <a:p>
            <a:pPr lvl="1"/>
            <a:r>
              <a:rPr lang="pt-PT" sz="1400" dirty="0" smtClean="0"/>
              <a:t>Podes configurar nightly builds que geram builds oficiais durante a noite caso não haja erros (este eh particularmente útil para projectos gigantes)</a:t>
            </a:r>
          </a:p>
          <a:p>
            <a:pPr lvl="1"/>
            <a:r>
              <a:rPr lang="pt-PT" sz="1400" dirty="0" smtClean="0"/>
              <a:t>Podes associar ao mecanismo de code review (tipo do GIT) e funcionar como um reviewer (isto é são fazes merge do código para o master se estiver conpilavel)</a:t>
            </a:r>
          </a:p>
          <a:p>
            <a:pPr lvl="1"/>
            <a:r>
              <a:rPr lang="pt-PT" sz="1400" dirty="0" smtClean="0"/>
              <a:t>Tens os teus projectos a buildar centralizados numa máquina (pode dar jeito saber quais são )</a:t>
            </a:r>
          </a:p>
          <a:p>
            <a:pPr lvl="1"/>
            <a:r>
              <a:rPr lang="pt-PT" sz="1400" dirty="0" smtClean="0"/>
              <a:t>Acho que também podes fazer verificação dinâmica (tipo valgrind)</a:t>
            </a:r>
          </a:p>
          <a:p>
            <a:pPr lvl="1"/>
            <a:r>
              <a:rPr lang="pt-PT" sz="1400" dirty="0" smtClean="0"/>
              <a:t>É open source, podes customizar, mas tens imensos plugins</a:t>
            </a:r>
          </a:p>
          <a:p>
            <a:pPr lvl="1"/>
            <a:r>
              <a:rPr lang="pt-PT" sz="1400" dirty="0" smtClean="0"/>
              <a:t>Desvantagens: </a:t>
            </a:r>
          </a:p>
          <a:p>
            <a:pPr lvl="1"/>
            <a:r>
              <a:rPr lang="pt-PT" sz="1400" dirty="0" smtClean="0"/>
              <a:t>overhead adicional</a:t>
            </a:r>
          </a:p>
          <a:p>
            <a:pPr lvl="1"/>
            <a:r>
              <a:rPr lang="pt-PT" sz="1400" dirty="0" smtClean="0"/>
              <a:t>Tens que ter alguém a manter a ferramenta</a:t>
            </a:r>
          </a:p>
          <a:p>
            <a:pPr lvl="1"/>
            <a:r>
              <a:rPr lang="pt-PT" sz="1400" dirty="0" smtClean="0"/>
              <a:t>Pode escalar a um ponto que depois tens aquilo tudo a buildar, mas são tantas coisas que já nem controlas bem</a:t>
            </a:r>
          </a:p>
          <a:p>
            <a:pPr lvl="1"/>
            <a:r>
              <a:rPr lang="pt-PT" sz="1400" dirty="0" smtClean="0"/>
              <a:t>E o tempo de setup</a:t>
            </a:r>
            <a:endParaRPr lang="en-US" sz="1400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5623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699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834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49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4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9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55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0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74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26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28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17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101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938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794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74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313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694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990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925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089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145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0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bees.com/jenkins/about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travis-ci.com/user/for-beginners" TargetMode="External"/><Relationship Id="rId5" Type="http://schemas.openxmlformats.org/officeDocument/2006/relationships/hyperlink" Target="https://travis-ci.org/" TargetMode="External"/><Relationship Id="rId4" Type="http://schemas.openxmlformats.org/officeDocument/2006/relationships/hyperlink" Target="https://www.quora.com/What-is-Jenkins-When-and-why-is-it-us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Continuous Integration Tools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C| MESW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790" y="5646418"/>
            <a:ext cx="1645576" cy="5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10</a:t>
            </a:fld>
            <a:endParaRPr lang="pt-PT" dirty="0"/>
          </a:p>
        </p:txBody>
      </p:sp>
      <p:pic>
        <p:nvPicPr>
          <p:cNvPr id="2050" name="Picture 2" descr="Resultado de imagem para atlassian bambo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95729"/>
            <a:ext cx="3188468" cy="198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/>
          <p:cNvSpPr/>
          <p:nvPr/>
        </p:nvSpPr>
        <p:spPr>
          <a:xfrm>
            <a:off x="561110" y="3861048"/>
            <a:ext cx="11080427" cy="2462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/>
              <a:t>Plan</a:t>
            </a:r>
            <a:endParaRPr lang="en-GB" dirty="0"/>
          </a:p>
        </p:txBody>
      </p:sp>
      <p:grpSp>
        <p:nvGrpSpPr>
          <p:cNvPr id="16" name="Grupo 15"/>
          <p:cNvGrpSpPr/>
          <p:nvPr/>
        </p:nvGrpSpPr>
        <p:grpSpPr>
          <a:xfrm>
            <a:off x="691134" y="4413388"/>
            <a:ext cx="5112568" cy="1728192"/>
            <a:chOff x="788824" y="3284984"/>
            <a:chExt cx="5112568" cy="1728192"/>
          </a:xfrm>
        </p:grpSpPr>
        <p:sp>
          <p:nvSpPr>
            <p:cNvPr id="18" name="Retângulo 17"/>
            <p:cNvSpPr/>
            <p:nvPr/>
          </p:nvSpPr>
          <p:spPr>
            <a:xfrm>
              <a:off x="788824" y="3284984"/>
              <a:ext cx="5112568" cy="17281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 smtClean="0"/>
                <a:t>Stage</a:t>
              </a:r>
              <a:endParaRPr lang="en-GB" dirty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983432" y="3717032"/>
              <a:ext cx="2263389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Job</a:t>
              </a:r>
              <a:endParaRPr lang="en-GB" dirty="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230597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202705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345108" y="3717032"/>
              <a:ext cx="2263389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Job</a:t>
              </a:r>
              <a:endParaRPr lang="en-GB" dirty="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592273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564381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6481277" y="4413388"/>
            <a:ext cx="5112568" cy="1728192"/>
            <a:chOff x="788824" y="3284984"/>
            <a:chExt cx="5112568" cy="1728192"/>
          </a:xfrm>
        </p:grpSpPr>
        <p:sp>
          <p:nvSpPr>
            <p:cNvPr id="40" name="Retângulo 39"/>
            <p:cNvSpPr/>
            <p:nvPr/>
          </p:nvSpPr>
          <p:spPr>
            <a:xfrm>
              <a:off x="788824" y="3284984"/>
              <a:ext cx="5112568" cy="17281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 smtClean="0"/>
                <a:t>Stage</a:t>
              </a:r>
              <a:endParaRPr lang="en-GB" dirty="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983432" y="3717032"/>
              <a:ext cx="2263389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Job</a:t>
              </a:r>
              <a:endParaRPr lang="en-GB" dirty="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1230597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2202705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3345108" y="3717032"/>
              <a:ext cx="2263389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Job</a:t>
              </a:r>
              <a:endParaRPr lang="en-GB" dirty="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3592273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564381" y="4149080"/>
              <a:ext cx="864096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 smtClean="0"/>
                <a:t>Task</a:t>
              </a:r>
              <a:endParaRPr lang="en-GB" dirty="0"/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588894" y="2483153"/>
            <a:ext cx="11080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Like most of the others CI’s, developers commits trigger build processes. Which passes though 4 phases (compilation, unit testing, integration testing, activating the new version).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Bamboo uses the concept of a ‘plan’ with ‘jobs’ and ‘tasks’ to configure and order actions in the workflow.</a:t>
            </a:r>
            <a:endParaRPr lang="en-GB" dirty="0"/>
          </a:p>
        </p:txBody>
      </p:sp>
      <p:pic>
        <p:nvPicPr>
          <p:cNvPr id="48" name="Picture 6" descr="Resultado de imagem para icon popey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58" y="4497709"/>
            <a:ext cx="404465" cy="52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Resultado de imagem para icon popey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055" y="4497709"/>
            <a:ext cx="404465" cy="52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Resultado de imagem para icon popey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487" y="4472842"/>
            <a:ext cx="404465" cy="52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Resultado de imagem para icon popey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641" y="4494574"/>
            <a:ext cx="404465" cy="52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eta para a direita 29"/>
          <p:cNvSpPr/>
          <p:nvPr/>
        </p:nvSpPr>
        <p:spPr>
          <a:xfrm>
            <a:off x="5803701" y="4976878"/>
            <a:ext cx="677575" cy="55263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itle 1"/>
          <p:cNvSpPr txBox="1">
            <a:spLocks/>
          </p:cNvSpPr>
          <p:nvPr/>
        </p:nvSpPr>
        <p:spPr bwMode="gray">
          <a:xfrm>
            <a:off x="0" y="1318217"/>
            <a:ext cx="12192000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/>
              <a:t>How does it work?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019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11</a:t>
            </a:fld>
            <a:endParaRPr lang="pt-PT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0" y="2348880"/>
            <a:ext cx="5400000" cy="4770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GB" sz="2500" b="1" dirty="0" smtClean="0"/>
              <a:t>Small Teams Packet</a:t>
            </a:r>
            <a:endParaRPr lang="en-GB" sz="25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792000" y="2348880"/>
            <a:ext cx="5400000" cy="4770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GB" sz="2500" b="1" dirty="0" smtClean="0"/>
              <a:t>Growing Teams Packet</a:t>
            </a:r>
            <a:endParaRPr lang="en-GB" sz="2500" b="1" dirty="0"/>
          </a:p>
        </p:txBody>
      </p:sp>
      <p:pic>
        <p:nvPicPr>
          <p:cNvPr id="1026" name="Picture 2" descr="Resultado de imagem para money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72" y="2905152"/>
            <a:ext cx="1152128" cy="61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upo 20"/>
          <p:cNvGrpSpPr/>
          <p:nvPr/>
        </p:nvGrpSpPr>
        <p:grpSpPr>
          <a:xfrm>
            <a:off x="10417339" y="2996512"/>
            <a:ext cx="1254381" cy="685684"/>
            <a:chOff x="7721939" y="3408608"/>
            <a:chExt cx="2632433" cy="1276139"/>
          </a:xfrm>
        </p:grpSpPr>
        <p:pic>
          <p:nvPicPr>
            <p:cNvPr id="16" name="Picture 2" descr="Resultado de imagem para money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1939" y="3503554"/>
              <a:ext cx="1806444" cy="96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Resultado de imagem para money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7928" y="3722816"/>
              <a:ext cx="1806444" cy="96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Resultado de imagem para money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5654" y="3408608"/>
              <a:ext cx="1806444" cy="96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/>
          <p:cNvSpPr txBox="1"/>
          <p:nvPr/>
        </p:nvSpPr>
        <p:spPr>
          <a:xfrm>
            <a:off x="407192" y="309992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License cost:$10</a:t>
            </a:r>
            <a:endParaRPr lang="en-GB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935880" y="3099922"/>
            <a:ext cx="29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License cost:$800-$80K</a:t>
            </a:r>
            <a:endParaRPr lang="en-GB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65071" y="4179583"/>
            <a:ext cx="281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Unlimited Local Agents</a:t>
            </a:r>
            <a:endParaRPr lang="en-GB" dirty="0"/>
          </a:p>
        </p:txBody>
      </p:sp>
      <p:pic>
        <p:nvPicPr>
          <p:cNvPr id="1030" name="Picture 6" descr="Resultado de imagem para icon popey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884" y="3596079"/>
            <a:ext cx="571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6935880" y="5151872"/>
            <a:ext cx="281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Limited Remote Agents</a:t>
            </a:r>
            <a:endParaRPr lang="en-GB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29182" y="5151872"/>
            <a:ext cx="281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 Remote Agents</a:t>
            </a:r>
            <a:endParaRPr lang="en-GB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935880" y="3994917"/>
            <a:ext cx="281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Unlimited Local Agents</a:t>
            </a:r>
            <a:endParaRPr lang="en-GB" dirty="0"/>
          </a:p>
        </p:txBody>
      </p:sp>
      <p:pic>
        <p:nvPicPr>
          <p:cNvPr id="1038" name="Picture 14" descr="Resultado de imagem para infinite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537" y="3816304"/>
            <a:ext cx="750810" cy="75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Resultado de imagem para icon popey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23" y="3911728"/>
            <a:ext cx="571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Resultado de imagem para icon popey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385" y="3775358"/>
            <a:ext cx="571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m para serv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979" y="4654575"/>
            <a:ext cx="1250507" cy="125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0" descr="Resultado de imagem para serv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557" y="4654575"/>
            <a:ext cx="1250507" cy="125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ixaDeTexto 36"/>
          <p:cNvSpPr txBox="1"/>
          <p:nvPr/>
        </p:nvSpPr>
        <p:spPr>
          <a:xfrm>
            <a:off x="10971843" y="5412101"/>
            <a:ext cx="15121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Copperplate Gothic Bold" panose="020E0705020206020404" pitchFamily="34" charset="0"/>
              </a:rPr>
              <a:t>1-250</a:t>
            </a:r>
            <a:endParaRPr lang="en-GB" sz="2500" dirty="0">
              <a:latin typeface="Copperplate Gothic Bold" panose="020E0705020206020404" pitchFamily="34" charset="0"/>
            </a:endParaRPr>
          </a:p>
        </p:txBody>
      </p:sp>
      <p:sp>
        <p:nvSpPr>
          <p:cNvPr id="32" name="Sinal de proibição 31"/>
          <p:cNvSpPr/>
          <p:nvPr/>
        </p:nvSpPr>
        <p:spPr>
          <a:xfrm>
            <a:off x="4132651" y="5026720"/>
            <a:ext cx="576508" cy="519804"/>
          </a:xfrm>
          <a:prstGeom prst="noSmoking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7" name="Picture 14" descr="Resultado de imagem para infinite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530" y="3833982"/>
            <a:ext cx="750810" cy="75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Resultado de imagem para icon popey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916" y="3929406"/>
            <a:ext cx="571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Resultado de imagem para icon popey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378" y="3793036"/>
            <a:ext cx="571152" cy="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Resultado de imagem para atlassian bamboo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82" y="295729"/>
            <a:ext cx="3188468" cy="198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itle 1"/>
          <p:cNvSpPr txBox="1">
            <a:spLocks/>
          </p:cNvSpPr>
          <p:nvPr/>
        </p:nvSpPr>
        <p:spPr bwMode="gray">
          <a:xfrm>
            <a:off x="0" y="1318217"/>
            <a:ext cx="12192000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/>
              <a:t>Pricing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197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3832" y="663117"/>
            <a:ext cx="3744416" cy="821667"/>
          </a:xfrm>
        </p:spPr>
        <p:txBody>
          <a:bodyPr/>
          <a:lstStyle/>
          <a:p>
            <a:r>
              <a:rPr lang="en-US" dirty="0" smtClean="0"/>
              <a:t>?What it does?</a:t>
            </a:r>
            <a:endParaRPr lang="en-US" dirty="0"/>
          </a:p>
        </p:txBody>
      </p:sp>
      <p:sp>
        <p:nvSpPr>
          <p:cNvPr id="10" name="Rectângulo 9"/>
          <p:cNvSpPr/>
          <p:nvPr/>
        </p:nvSpPr>
        <p:spPr>
          <a:xfrm>
            <a:off x="551384" y="2348880"/>
            <a:ext cx="7200800" cy="122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12</a:t>
            </a:fld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95399" y="2763454"/>
            <a:ext cx="4725021" cy="665545"/>
          </a:xfrm>
        </p:spPr>
        <p:txBody>
          <a:bodyPr>
            <a:normAutofit/>
          </a:bodyPr>
          <a:lstStyle/>
          <a:p>
            <a:r>
              <a:rPr lang="pt-PT" dirty="0" err="1" smtClean="0"/>
              <a:t>Automated</a:t>
            </a:r>
            <a:r>
              <a:rPr lang="pt-PT" dirty="0" smtClean="0"/>
              <a:t> </a:t>
            </a:r>
            <a:r>
              <a:rPr lang="pt-PT" dirty="0" err="1" smtClean="0"/>
              <a:t>Tests</a:t>
            </a:r>
            <a:r>
              <a:rPr lang="pt-PT" dirty="0" smtClean="0"/>
              <a:t> </a:t>
            </a:r>
            <a:br>
              <a:rPr lang="pt-PT" dirty="0" smtClean="0"/>
            </a:br>
            <a:r>
              <a:rPr lang="pt-PT" dirty="0" smtClean="0"/>
              <a:t>and </a:t>
            </a:r>
            <a:r>
              <a:rPr lang="pt-PT" dirty="0" err="1" smtClean="0"/>
              <a:t>Notifications</a:t>
            </a:r>
            <a:endParaRPr lang="pt-PT" dirty="0" smtClean="0"/>
          </a:p>
        </p:txBody>
      </p:sp>
      <p:pic>
        <p:nvPicPr>
          <p:cNvPr id="1027" name="Picture 3" descr="F:\engenhar\FEUP\Laboratório\ContinuousIntegration\docs\logo-codeshi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98" y="750133"/>
            <a:ext cx="3035746" cy="73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engenhar\FEUP\Laboratório\ContinuousIntegration\docs\automated-tests-and-notific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2491363"/>
            <a:ext cx="2448273" cy="93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6"/>
          <p:cNvSpPr txBox="1">
            <a:spLocks/>
          </p:cNvSpPr>
          <p:nvPr/>
        </p:nvSpPr>
        <p:spPr>
          <a:xfrm>
            <a:off x="695400" y="4187676"/>
            <a:ext cx="4725021" cy="537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Parallel CI</a:t>
            </a:r>
            <a:endParaRPr lang="en-US" dirty="0"/>
          </a:p>
        </p:txBody>
      </p:sp>
      <p:pic>
        <p:nvPicPr>
          <p:cNvPr id="1029" name="Picture 5" descr="F:\engenhar\FEUP\Laboratório\ContinuousIntegration\docs\codeship-parallelc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3988279"/>
            <a:ext cx="2675270" cy="88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6"/>
          <p:cNvSpPr txBox="1">
            <a:spLocks/>
          </p:cNvSpPr>
          <p:nvPr/>
        </p:nvSpPr>
        <p:spPr>
          <a:xfrm>
            <a:off x="723339" y="5500525"/>
            <a:ext cx="4725021" cy="537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 smtClean="0"/>
              <a:t>Deployment</a:t>
            </a:r>
            <a:r>
              <a:rPr lang="pt-PT" dirty="0" smtClean="0"/>
              <a:t> Pipelines</a:t>
            </a:r>
            <a:endParaRPr lang="en-US" dirty="0"/>
          </a:p>
        </p:txBody>
      </p:sp>
      <p:pic>
        <p:nvPicPr>
          <p:cNvPr id="1030" name="Picture 6" descr="F:\engenhar\FEUP\Laboratório\ContinuousIntegration\docs\deployment-pipeline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5214971"/>
            <a:ext cx="2016224" cy="110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ângulo 17"/>
          <p:cNvSpPr/>
          <p:nvPr/>
        </p:nvSpPr>
        <p:spPr>
          <a:xfrm>
            <a:off x="551384" y="3767881"/>
            <a:ext cx="7182449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ângulo 19"/>
          <p:cNvSpPr/>
          <p:nvPr/>
        </p:nvSpPr>
        <p:spPr>
          <a:xfrm>
            <a:off x="551384" y="5157192"/>
            <a:ext cx="7182449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ângulo 20"/>
          <p:cNvSpPr/>
          <p:nvPr/>
        </p:nvSpPr>
        <p:spPr>
          <a:xfrm>
            <a:off x="7968208" y="2347347"/>
            <a:ext cx="3744416" cy="122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ângulo 21"/>
          <p:cNvSpPr/>
          <p:nvPr/>
        </p:nvSpPr>
        <p:spPr>
          <a:xfrm>
            <a:off x="7968208" y="3775124"/>
            <a:ext cx="3747040" cy="122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6"/>
          <p:cNvSpPr txBox="1">
            <a:spLocks/>
          </p:cNvSpPr>
          <p:nvPr/>
        </p:nvSpPr>
        <p:spPr>
          <a:xfrm>
            <a:off x="8112224" y="2747516"/>
            <a:ext cx="3603023" cy="537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 Management</a:t>
            </a:r>
            <a:endParaRPr lang="en-US" dirty="0"/>
          </a:p>
        </p:txBody>
      </p:sp>
      <p:sp>
        <p:nvSpPr>
          <p:cNvPr id="24" name="Content Placeholder 6"/>
          <p:cNvSpPr txBox="1">
            <a:spLocks/>
          </p:cNvSpPr>
          <p:nvPr/>
        </p:nvSpPr>
        <p:spPr>
          <a:xfrm>
            <a:off x="8112225" y="4187676"/>
            <a:ext cx="3603023" cy="537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Debug build via SSH</a:t>
            </a:r>
            <a:endParaRPr lang="en-US" dirty="0"/>
          </a:p>
        </p:txBody>
      </p:sp>
      <p:sp>
        <p:nvSpPr>
          <p:cNvPr id="25" name="Rectângulo 24"/>
          <p:cNvSpPr/>
          <p:nvPr/>
        </p:nvSpPr>
        <p:spPr>
          <a:xfrm>
            <a:off x="7968208" y="5179072"/>
            <a:ext cx="3747040" cy="122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6"/>
          <p:cNvSpPr txBox="1">
            <a:spLocks/>
          </p:cNvSpPr>
          <p:nvPr/>
        </p:nvSpPr>
        <p:spPr>
          <a:xfrm>
            <a:off x="8112225" y="5558161"/>
            <a:ext cx="3603023" cy="537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Browser </a:t>
            </a:r>
            <a:r>
              <a:rPr lang="pt-PT" dirty="0" err="1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920" y="663117"/>
            <a:ext cx="1440160" cy="821667"/>
          </a:xfrm>
        </p:spPr>
        <p:txBody>
          <a:bodyPr/>
          <a:lstStyle/>
          <a:p>
            <a:r>
              <a:rPr lang="en-US" dirty="0" smtClean="0"/>
              <a:t>+  ^  -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13</a:t>
            </a:fld>
            <a:endParaRPr lang="pt-PT" dirty="0"/>
          </a:p>
        </p:txBody>
      </p:sp>
      <p:pic>
        <p:nvPicPr>
          <p:cNvPr id="1027" name="Picture 3" descr="F:\engenhar\FEUP\Laboratório\ContinuousIntegration\docs\logo-codeshi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98" y="750133"/>
            <a:ext cx="3035746" cy="73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ângulo 7"/>
          <p:cNvSpPr/>
          <p:nvPr/>
        </p:nvSpPr>
        <p:spPr>
          <a:xfrm>
            <a:off x="551384" y="2348880"/>
            <a:ext cx="5328592" cy="38884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ângulo 9"/>
          <p:cNvSpPr/>
          <p:nvPr/>
        </p:nvSpPr>
        <p:spPr>
          <a:xfrm>
            <a:off x="6384032" y="2348880"/>
            <a:ext cx="5328592" cy="38884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551384" y="2348880"/>
            <a:ext cx="5328592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2800" b="1" dirty="0" smtClean="0">
                <a:solidFill>
                  <a:schemeClr val="bg1"/>
                </a:solidFill>
              </a:rPr>
              <a:t>+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384032" y="2348880"/>
            <a:ext cx="5328592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bg1"/>
                </a:solidFill>
              </a:rPr>
              <a:t>-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551384" y="2914496"/>
            <a:ext cx="5328592" cy="3322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2D050"/>
              </a:buClr>
            </a:pPr>
            <a:r>
              <a:rPr lang="en-US" dirty="0" smtClean="0"/>
              <a:t>Free </a:t>
            </a:r>
            <a:r>
              <a:rPr lang="en-US" dirty="0"/>
              <a:t>plan has 5 private projects up to 100 builds per </a:t>
            </a:r>
            <a:r>
              <a:rPr lang="en-US" dirty="0" smtClean="0"/>
              <a:t>month.</a:t>
            </a:r>
            <a:endParaRPr lang="pt-PT" u="sng" dirty="0" smtClean="0"/>
          </a:p>
          <a:p>
            <a:pPr>
              <a:buClr>
                <a:srgbClr val="92D050"/>
              </a:buClr>
            </a:pPr>
            <a:r>
              <a:rPr lang="en-US" dirty="0" smtClean="0"/>
              <a:t>Unlimited </a:t>
            </a:r>
            <a:r>
              <a:rPr lang="en-US" dirty="0"/>
              <a:t>open source </a:t>
            </a:r>
            <a:r>
              <a:rPr lang="en-US" dirty="0" smtClean="0"/>
              <a:t>projects.</a:t>
            </a:r>
            <a:endParaRPr lang="en-US" u="sng" dirty="0" smtClean="0">
              <a:hlinkClick r:id="rId4"/>
            </a:endParaRPr>
          </a:p>
          <a:p>
            <a:pPr>
              <a:buClr>
                <a:srgbClr val="92D050"/>
              </a:buClr>
            </a:pPr>
            <a:r>
              <a:rPr lang="en-US" dirty="0"/>
              <a:t>Support for multiple tools, languages and </a:t>
            </a:r>
            <a:r>
              <a:rPr lang="en-US" dirty="0" smtClean="0"/>
              <a:t>databases.</a:t>
            </a:r>
          </a:p>
          <a:p>
            <a:pPr>
              <a:buClr>
                <a:srgbClr val="92D050"/>
              </a:buClr>
            </a:pPr>
            <a:r>
              <a:rPr lang="pt-PT" dirty="0" err="1" smtClean="0"/>
              <a:t>GitHub</a:t>
            </a:r>
            <a:r>
              <a:rPr lang="pt-PT" dirty="0"/>
              <a:t>,</a:t>
            </a:r>
            <a:r>
              <a:rPr lang="pt-PT" dirty="0" smtClean="0"/>
              <a:t> </a:t>
            </a:r>
            <a:r>
              <a:rPr lang="pt-PT" dirty="0" err="1" smtClean="0"/>
              <a:t>BitBucket</a:t>
            </a:r>
            <a:r>
              <a:rPr lang="pt-PT" dirty="0" smtClean="0"/>
              <a:t> and </a:t>
            </a:r>
            <a:r>
              <a:rPr lang="pt-PT" dirty="0" err="1" smtClean="0"/>
              <a:t>Docker</a:t>
            </a:r>
            <a:r>
              <a:rPr lang="pt-PT" dirty="0" smtClean="0"/>
              <a:t> </a:t>
            </a:r>
            <a:r>
              <a:rPr lang="pt-PT" dirty="0" err="1" smtClean="0"/>
              <a:t>integration</a:t>
            </a:r>
            <a:r>
              <a:rPr lang="pt-PT" dirty="0" smtClean="0"/>
              <a:t>.</a:t>
            </a:r>
            <a:endParaRPr lang="en-US" dirty="0"/>
          </a:p>
          <a:p>
            <a:pPr>
              <a:buClr>
                <a:srgbClr val="92D050"/>
              </a:buClr>
            </a:pPr>
            <a:endParaRPr lang="en-US" dirty="0" smtClean="0"/>
          </a:p>
        </p:txBody>
      </p:sp>
      <p:sp>
        <p:nvSpPr>
          <p:cNvPr id="14" name="Content Placeholder 6"/>
          <p:cNvSpPr txBox="1">
            <a:spLocks/>
          </p:cNvSpPr>
          <p:nvPr/>
        </p:nvSpPr>
        <p:spPr>
          <a:xfrm>
            <a:off x="6384032" y="2914496"/>
            <a:ext cx="5328592" cy="3322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pt-PT" dirty="0" smtClean="0"/>
              <a:t>Too </a:t>
            </a:r>
            <a:r>
              <a:rPr lang="pt-PT" dirty="0" err="1" smtClean="0"/>
              <a:t>many</a:t>
            </a:r>
            <a:r>
              <a:rPr lang="pt-PT" dirty="0" smtClean="0"/>
              <a:t> </a:t>
            </a:r>
            <a:r>
              <a:rPr lang="pt-PT" dirty="0" err="1" smtClean="0"/>
              <a:t>permissions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Bitbucket</a:t>
            </a:r>
            <a:r>
              <a:rPr lang="pt-PT" dirty="0" smtClean="0"/>
              <a:t>.</a:t>
            </a:r>
          </a:p>
          <a:p>
            <a:pPr>
              <a:buClr>
                <a:schemeClr val="tx2"/>
              </a:buClr>
            </a:pPr>
            <a:r>
              <a:rPr lang="en-US" dirty="0"/>
              <a:t>B</a:t>
            </a:r>
            <a:r>
              <a:rPr lang="en-US" dirty="0" smtClean="0"/>
              <a:t>asic </a:t>
            </a:r>
            <a:r>
              <a:rPr lang="en-US" dirty="0"/>
              <a:t>configuration options via shell variables and admin </a:t>
            </a:r>
            <a:r>
              <a:rPr lang="en-US" dirty="0" smtClean="0"/>
              <a:t>interface.</a:t>
            </a:r>
          </a:p>
        </p:txBody>
      </p:sp>
    </p:spTree>
    <p:extLst>
      <p:ext uri="{BB962C8B-B14F-4D97-AF65-F5344CB8AC3E}">
        <p14:creationId xmlns:p14="http://schemas.microsoft.com/office/powerpoint/2010/main" val="179036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COMPARISON TABLE</a:t>
            </a:r>
            <a:endParaRPr lang="en-US" sz="3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14</a:t>
            </a:fld>
            <a:endParaRPr lang="pt-PT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813598"/>
              </p:ext>
            </p:extLst>
          </p:nvPr>
        </p:nvGraphicFramePr>
        <p:xfrm>
          <a:off x="561111" y="2276874"/>
          <a:ext cx="11080426" cy="3956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898"/>
                <a:gridCol w="2100582"/>
                <a:gridCol w="1887776"/>
                <a:gridCol w="2134008"/>
                <a:gridCol w="2298162"/>
              </a:tblGrid>
              <a:tr h="352359">
                <a:tc>
                  <a:txBody>
                    <a:bodyPr/>
                    <a:lstStyle/>
                    <a:p>
                      <a:pPr algn="r"/>
                      <a:r>
                        <a:rPr lang="pt-P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TOOL</a:t>
                      </a:r>
                      <a:endParaRPr lang="pt-PT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/>
                      <a:r>
                        <a:rPr lang="pt-PT" dirty="0" smtClean="0"/>
                        <a:t>JENKINS</a:t>
                      </a:r>
                      <a:endParaRPr lang="pt-PT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/>
                      <a:r>
                        <a:rPr lang="pt-PT" dirty="0" smtClean="0"/>
                        <a:t>TRAVIS</a:t>
                      </a:r>
                      <a:endParaRPr lang="pt-PT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/>
                      <a:r>
                        <a:rPr lang="pt-PT" dirty="0" smtClean="0"/>
                        <a:t>BAMBOO</a:t>
                      </a:r>
                      <a:endParaRPr lang="pt-PT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/>
                      <a:r>
                        <a:rPr lang="pt-PT" dirty="0" smtClean="0"/>
                        <a:t>CODESHIP</a:t>
                      </a:r>
                      <a:endParaRPr lang="pt-PT" dirty="0"/>
                    </a:p>
                  </a:txBody>
                  <a:tcPr anchor="ctr"/>
                </a:tc>
              </a:tr>
              <a:tr h="352359">
                <a:tc>
                  <a:txBody>
                    <a:bodyPr/>
                    <a:lstStyle/>
                    <a:p>
                      <a:r>
                        <a:rPr lang="pt-PT" b="1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Features</a:t>
                      </a:r>
                      <a:endParaRPr lang="pt-PT" b="1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213573">
                <a:tc>
                  <a:txBody>
                    <a:bodyPr/>
                    <a:lstStyle/>
                    <a:p>
                      <a:r>
                        <a:rPr lang="pt-PT" dirty="0" smtClean="0"/>
                        <a:t>IDE</a:t>
                      </a:r>
                      <a:r>
                        <a:rPr lang="pt-PT" baseline="0" dirty="0" smtClean="0"/>
                        <a:t> Integration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Eclipse, IntelliJ IDEA, NetBeans (and others</a:t>
                      </a:r>
                      <a:r>
                        <a:rPr lang="pt-PT" baseline="0" dirty="0" smtClean="0"/>
                        <a:t> like JIRA)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None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Eclipse,</a:t>
                      </a:r>
                      <a:r>
                        <a:rPr lang="pt-PT" baseline="0" dirty="0" smtClean="0"/>
                        <a:t> </a:t>
                      </a:r>
                      <a:r>
                        <a:rPr lang="pt-PT" baseline="0" dirty="0" err="1" smtClean="0"/>
                        <a:t>IntelliJ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None</a:t>
                      </a:r>
                      <a:endParaRPr lang="pt-PT" dirty="0"/>
                    </a:p>
                  </a:txBody>
                  <a:tcPr anchor="ctr"/>
                </a:tc>
              </a:tr>
              <a:tr h="352359">
                <a:tc>
                  <a:txBody>
                    <a:bodyPr/>
                    <a:lstStyle/>
                    <a:p>
                      <a:r>
                        <a:rPr lang="pt-PT" dirty="0" smtClean="0"/>
                        <a:t>Versions</a:t>
                      </a:r>
                      <a:r>
                        <a:rPr lang="pt-PT" baseline="0" dirty="0" smtClean="0"/>
                        <a:t> Control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YE</a:t>
                      </a:r>
                      <a:r>
                        <a:rPr lang="pt-PT" baseline="0" dirty="0" smtClean="0"/>
                        <a:t>S (SVN,GitHub)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GitHub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Git,SVN,Mercurial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GitHub</a:t>
                      </a:r>
                      <a:r>
                        <a:rPr lang="pt-PT" dirty="0" smtClean="0"/>
                        <a:t>, </a:t>
                      </a:r>
                      <a:r>
                        <a:rPr lang="pt-PT" dirty="0" err="1" smtClean="0"/>
                        <a:t>BitBucket</a:t>
                      </a:r>
                      <a:endParaRPr lang="pt-PT" dirty="0"/>
                    </a:p>
                  </a:txBody>
                  <a:tcPr anchor="ctr"/>
                </a:tc>
              </a:tr>
              <a:tr h="352359">
                <a:tc>
                  <a:txBody>
                    <a:bodyPr/>
                    <a:lstStyle/>
                    <a:p>
                      <a:r>
                        <a:rPr lang="pt-PT" dirty="0" smtClean="0"/>
                        <a:t>Hosted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Web server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YES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mtClean="0"/>
                        <a:t>Web server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YES</a:t>
                      </a:r>
                      <a:endParaRPr lang="pt-PT" dirty="0"/>
                    </a:p>
                  </a:txBody>
                  <a:tcPr anchor="ctr"/>
                </a:tc>
              </a:tr>
              <a:tr h="352359">
                <a:tc>
                  <a:txBody>
                    <a:bodyPr/>
                    <a:lstStyle/>
                    <a:p>
                      <a:r>
                        <a:rPr lang="pt-PT" dirty="0" smtClean="0"/>
                        <a:t>Open source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YES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NO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NO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NO</a:t>
                      </a:r>
                      <a:endParaRPr lang="pt-PT" dirty="0"/>
                    </a:p>
                  </a:txBody>
                  <a:tcPr anchor="ctr"/>
                </a:tc>
              </a:tr>
              <a:tr h="352359">
                <a:tc>
                  <a:txBody>
                    <a:bodyPr/>
                    <a:lstStyle/>
                    <a:p>
                      <a:r>
                        <a:rPr lang="pt-PT" dirty="0" smtClean="0"/>
                        <a:t>Documentation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Good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Good</a:t>
                      </a:r>
                      <a:r>
                        <a:rPr lang="pt-PT" baseline="0" dirty="0" smtClean="0"/>
                        <a:t> (</a:t>
                      </a:r>
                      <a:r>
                        <a:rPr lang="pt-PT" baseline="0" dirty="0" err="1" smtClean="0"/>
                        <a:t>and</a:t>
                      </a:r>
                      <a:r>
                        <a:rPr lang="pt-PT" baseline="0" dirty="0" smtClean="0"/>
                        <a:t> </a:t>
                      </a:r>
                      <a:r>
                        <a:rPr lang="pt-PT" baseline="0" dirty="0" err="1" smtClean="0"/>
                        <a:t>good</a:t>
                      </a:r>
                      <a:r>
                        <a:rPr lang="pt-PT" baseline="0" dirty="0" smtClean="0"/>
                        <a:t> </a:t>
                      </a:r>
                      <a:r>
                        <a:rPr lang="pt-PT" baseline="0" dirty="0" err="1" smtClean="0"/>
                        <a:t>community</a:t>
                      </a:r>
                      <a:r>
                        <a:rPr lang="pt-PT" baseline="0" dirty="0" smtClean="0"/>
                        <a:t>)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Good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Good</a:t>
                      </a:r>
                      <a:endParaRPr lang="pt-PT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1110" y="2358919"/>
            <a:ext cx="11080427" cy="3416301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www.cloudbees.com/jenkins/about</a:t>
            </a:r>
            <a:endParaRPr lang="en-US" dirty="0" smtClean="0"/>
          </a:p>
          <a:p>
            <a:r>
              <a:rPr lang="en-US" dirty="0"/>
              <a:t>ISTQB: Chapter 1.2.4 in Agile Tester Add-On: Continuous Integration &amp; In Chapter 1.2.4 in Agile Tester extension: Benefits of Continuous </a:t>
            </a:r>
            <a:r>
              <a:rPr lang="en-US" dirty="0" smtClean="0"/>
              <a:t>Integration, 2014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www.quora.com/What-is-Jenkins-When-and-why-is-it-used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https://travis-ci.org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docs.travis-ci.com/user/for-beginners</a:t>
            </a:r>
            <a:endParaRPr lang="en-US" dirty="0" smtClean="0"/>
          </a:p>
          <a:p>
            <a:r>
              <a:rPr lang="en-US" dirty="0"/>
              <a:t>https://codeship.com/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pt-PT" smtClean="0"/>
              <a:t>15</a:t>
            </a:fld>
            <a:endParaRPr lang="pt-P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5365951"/>
            <a:ext cx="1884628" cy="6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2539116"/>
            <a:ext cx="4508996" cy="2283823"/>
          </a:xfrm>
        </p:spPr>
        <p:txBody>
          <a:bodyPr/>
          <a:lstStyle/>
          <a:p>
            <a:r>
              <a:rPr lang="en-US" sz="3600" dirty="0"/>
              <a:t>What is Continuous </a:t>
            </a:r>
            <a:r>
              <a:rPr lang="en-US" sz="3600" dirty="0" smtClean="0"/>
              <a:t>Integration (CI)?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95559" y="1196752"/>
            <a:ext cx="4295180" cy="4968552"/>
          </a:xfrm>
        </p:spPr>
        <p:txBody>
          <a:bodyPr>
            <a:noAutofit/>
          </a:bodyPr>
          <a:lstStyle/>
          <a:p>
            <a:pPr lvl="0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important concept of any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agile software development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getting reliable, working and integrated software at the end of every sprint or iteration.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 software development practice addressing this challenge by merging all changes made to the software and integrate all changed components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regularly.</a:t>
            </a:r>
          </a:p>
          <a:p>
            <a:pPr lvl="0"/>
            <a:r>
              <a:rPr lang="en-US" sz="1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Goal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wrap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compilation, build, deployment and testing into a single, automated and regularly repeatable process.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r"/>
            <a:r>
              <a:rPr lang="en-US" sz="105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Definition according ISTQB Foundation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benefits of CI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3</a:t>
            </a:fld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61111" y="2348880"/>
            <a:ext cx="11080426" cy="374441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/>
              <a:t>Each change on the code base or configuration is verified by an automated build and test, allowing teams to detect problems </a:t>
            </a:r>
            <a:r>
              <a:rPr lang="en-US" b="1" dirty="0" smtClean="0"/>
              <a:t>early!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By </a:t>
            </a:r>
            <a:r>
              <a:rPr lang="en-US" dirty="0"/>
              <a:t>integrating regularly, errors are detected quickly, and can be located and analyzed more easily</a:t>
            </a:r>
          </a:p>
          <a:p>
            <a:r>
              <a:rPr lang="en-US" dirty="0"/>
              <a:t>Early identification of conflicting changes</a:t>
            </a:r>
          </a:p>
          <a:p>
            <a:r>
              <a:rPr lang="en-US" dirty="0" smtClean="0"/>
              <a:t>Making </a:t>
            </a:r>
            <a:r>
              <a:rPr lang="en-US" dirty="0"/>
              <a:t>progress is visible and encourages developers and testers</a:t>
            </a:r>
          </a:p>
          <a:p>
            <a:r>
              <a:rPr lang="en-US" dirty="0" smtClean="0"/>
              <a:t>When </a:t>
            </a:r>
            <a:r>
              <a:rPr lang="en-US" dirty="0"/>
              <a:t>unit tests fail or a bug emerges, developers might revert the codebase to a bug-free state, without wasting time for debugging and defect clearing</a:t>
            </a:r>
          </a:p>
          <a:p>
            <a:r>
              <a:rPr lang="en-US" dirty="0"/>
              <a:t>Constant availability of a deployable software at any time and at any place for testing, demo or education purposes</a:t>
            </a:r>
          </a:p>
          <a:p>
            <a:r>
              <a:rPr lang="en-US" dirty="0"/>
              <a:t>Reduces repetitive manual test </a:t>
            </a:r>
            <a:r>
              <a:rPr lang="en-US" dirty="0" smtClean="0"/>
              <a:t>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92896"/>
            <a:ext cx="8761413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Some examples of CI Tools: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JENKINS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TRAVIS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BAMBOO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CODESHIP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4</a:t>
            </a:fld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1484784"/>
            <a:ext cx="5544616" cy="498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348880"/>
            <a:ext cx="11080426" cy="36226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Open </a:t>
            </a:r>
            <a:r>
              <a:rPr lang="en-US" dirty="0"/>
              <a:t>source automation </a:t>
            </a:r>
            <a:r>
              <a:rPr lang="en-US" dirty="0" smtClean="0"/>
              <a:t>server</a:t>
            </a:r>
          </a:p>
          <a:p>
            <a:pPr>
              <a:lnSpc>
                <a:spcPct val="150000"/>
              </a:lnSpc>
            </a:pPr>
            <a:r>
              <a:rPr lang="en-US" dirty="0"/>
              <a:t>M</a:t>
            </a:r>
            <a:r>
              <a:rPr lang="en-US" dirty="0" smtClean="0"/>
              <a:t>anages </a:t>
            </a:r>
            <a:r>
              <a:rPr lang="en-US" dirty="0"/>
              <a:t>and controls development lifecycle </a:t>
            </a:r>
            <a:r>
              <a:rPr lang="en-US" dirty="0" smtClean="0"/>
              <a:t>processes, </a:t>
            </a:r>
            <a:r>
              <a:rPr lang="en-US" dirty="0"/>
              <a:t>including build, document, </a:t>
            </a:r>
            <a:r>
              <a:rPr lang="en-US" dirty="0" smtClean="0"/>
              <a:t>test, </a:t>
            </a:r>
            <a:r>
              <a:rPr lang="en-US" dirty="0"/>
              <a:t>deployment, static analysis and </a:t>
            </a:r>
            <a:r>
              <a:rPr lang="en-US" dirty="0" smtClean="0"/>
              <a:t>others</a:t>
            </a:r>
          </a:p>
          <a:p>
            <a:pPr>
              <a:lnSpc>
                <a:spcPct val="150000"/>
              </a:lnSpc>
            </a:pPr>
            <a:r>
              <a:rPr lang="en-US" dirty="0"/>
              <a:t>C</a:t>
            </a:r>
            <a:r>
              <a:rPr lang="en-US" dirty="0" smtClean="0"/>
              <a:t>an be set up </a:t>
            </a:r>
            <a:r>
              <a:rPr lang="en-US" dirty="0"/>
              <a:t>to watch for any code changes </a:t>
            </a:r>
            <a:r>
              <a:rPr lang="en-US" dirty="0" smtClean="0"/>
              <a:t>- in </a:t>
            </a:r>
            <a:r>
              <a:rPr lang="en-US" dirty="0"/>
              <a:t>places like SVN and </a:t>
            </a:r>
            <a:r>
              <a:rPr lang="en-US" dirty="0" smtClean="0"/>
              <a:t>GitHub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</a:t>
            </a:r>
            <a:r>
              <a:rPr lang="en-US" dirty="0" smtClean="0"/>
              <a:t>utomatically </a:t>
            </a:r>
            <a:r>
              <a:rPr lang="en-US" dirty="0"/>
              <a:t>do a </a:t>
            </a:r>
            <a:r>
              <a:rPr lang="en-US" dirty="0" smtClean="0"/>
              <a:t>build - with </a:t>
            </a:r>
            <a:r>
              <a:rPr lang="en-US" dirty="0"/>
              <a:t>tools like Ant and </a:t>
            </a:r>
            <a:r>
              <a:rPr lang="en-US" dirty="0" smtClean="0"/>
              <a:t>Maven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Initiate </a:t>
            </a:r>
            <a:r>
              <a:rPr lang="en-US" dirty="0"/>
              <a:t>tests and then take actions like rolling back or rolling forward in </a:t>
            </a:r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5</a:t>
            </a:fld>
            <a:endParaRPr lang="pt-PT" dirty="0"/>
          </a:p>
        </p:txBody>
      </p:sp>
      <p:pic>
        <p:nvPicPr>
          <p:cNvPr id="1026" name="Picture 2" descr="Resultado de imagem para jenkin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23" y="791097"/>
            <a:ext cx="3240360" cy="104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1" y="2204864"/>
            <a:ext cx="11080426" cy="4042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Jenkins: </a:t>
            </a:r>
            <a:r>
              <a:rPr lang="en-US" sz="1600" b="1" dirty="0" smtClean="0"/>
              <a:t>REAL TESTIMONIES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6</a:t>
            </a:fld>
            <a:endParaRPr lang="pt-PT" dirty="0"/>
          </a:p>
        </p:txBody>
      </p:sp>
      <p:pic>
        <p:nvPicPr>
          <p:cNvPr id="1026" name="Picture 2" descr="Resultado de imagem para jenkin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23" y="791097"/>
            <a:ext cx="3240360" cy="104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01013585"/>
              </p:ext>
            </p:extLst>
          </p:nvPr>
        </p:nvGraphicFramePr>
        <p:xfrm>
          <a:off x="3071664" y="2256817"/>
          <a:ext cx="5688632" cy="4362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3524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Hosted continuous integration server used to build and test software projects hosted at GitHub.</a:t>
            </a:r>
          </a:p>
          <a:p>
            <a:r>
              <a:rPr lang="en-US" dirty="0" smtClean="0"/>
              <a:t>No need to install or configure Travis. Commands are taken from a file named </a:t>
            </a:r>
            <a:r>
              <a:rPr lang="en-US" i="1" dirty="0" err="1" smtClean="0"/>
              <a:t>travis.yml</a:t>
            </a:r>
            <a:r>
              <a:rPr lang="en-US" dirty="0"/>
              <a:t> </a:t>
            </a:r>
            <a:r>
              <a:rPr lang="en-US" dirty="0" smtClean="0"/>
              <a:t>which sits along the project code.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7</a:t>
            </a:fld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2000" l="10000" r="74000">
                        <a14:foregroundMark x1="43750" y1="86167" x2="43750" y2="86167"/>
                        <a14:foregroundMark x1="47500" y1="89000" x2="47500" y2="89000"/>
                        <a14:foregroundMark x1="54250" y1="90333" x2="54250" y2="90333"/>
                        <a14:foregroundMark x1="58750" y1="89167" x2="58750" y2="89167"/>
                        <a14:foregroundMark x1="64000" y1="89833" x2="64000" y2="89833"/>
                        <a14:foregroundMark x1="37375" y1="89000" x2="37375" y2="8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39" y="382846"/>
            <a:ext cx="3101432" cy="23260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655" y="4090666"/>
            <a:ext cx="8841984" cy="16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0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1" y="2708920"/>
            <a:ext cx="10503442" cy="30577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Travis offers support for more that a dozen languages including C, C++, </a:t>
            </a:r>
            <a:r>
              <a:rPr lang="en-US" dirty="0" err="1" smtClean="0"/>
              <a:t>Erlang</a:t>
            </a:r>
            <a:r>
              <a:rPr lang="en-US" dirty="0" smtClean="0"/>
              <a:t>, Go, Haskell, Java, JavaScript, Perl, PHP, Python Ruby or Scala.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Travis is free for all public </a:t>
            </a:r>
            <a:r>
              <a:rPr lang="en-US" dirty="0" err="1" smtClean="0"/>
              <a:t>GitHub</a:t>
            </a:r>
            <a:r>
              <a:rPr lang="en-US" dirty="0" smtClean="0"/>
              <a:t> repos, however, it’s pretty expensive for commercial plans.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Travis only supports </a:t>
            </a:r>
            <a:r>
              <a:rPr lang="en-US" dirty="0" err="1" smtClean="0"/>
              <a:t>GitHub</a:t>
            </a:r>
            <a:r>
              <a:rPr lang="en-US" dirty="0" smtClean="0"/>
              <a:t>. No other version control software.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Running tests on Windows is not currently supported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8</a:t>
            </a:fld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2000" l="10000" r="74000">
                        <a14:foregroundMark x1="43750" y1="86167" x2="43750" y2="86167"/>
                        <a14:foregroundMark x1="47500" y1="89000" x2="47500" y2="89000"/>
                        <a14:foregroundMark x1="54250" y1="90333" x2="54250" y2="90333"/>
                        <a14:foregroundMark x1="58750" y1="89167" x2="58750" y2="89167"/>
                        <a14:foregroundMark x1="64000" y1="89833" x2="64000" y2="89833"/>
                        <a14:foregroundMark x1="37375" y1="89000" x2="37375" y2="8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39" y="382846"/>
            <a:ext cx="3101432" cy="23260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7053" y="3717032"/>
            <a:ext cx="449171" cy="4491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7052" y="4569356"/>
            <a:ext cx="449171" cy="4491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7051" y="5301007"/>
            <a:ext cx="449171" cy="449171"/>
          </a:xfrm>
          <a:prstGeom prst="rect">
            <a:avLst/>
          </a:prstGeom>
        </p:spPr>
      </p:pic>
      <p:pic>
        <p:nvPicPr>
          <p:cNvPr id="11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0547050" y="2824975"/>
            <a:ext cx="449171" cy="4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9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9</a:t>
            </a:fld>
            <a:endParaRPr lang="pt-PT" dirty="0"/>
          </a:p>
        </p:txBody>
      </p:sp>
      <p:pic>
        <p:nvPicPr>
          <p:cNvPr id="2050" name="Picture 2" descr="Resultado de imagem para atlassian bambo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95729"/>
            <a:ext cx="3188468" cy="198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318217"/>
            <a:ext cx="12192000" cy="728480"/>
          </a:xfrm>
        </p:spPr>
        <p:txBody>
          <a:bodyPr/>
          <a:lstStyle/>
          <a:p>
            <a:pPr algn="ctr"/>
            <a:r>
              <a:rPr lang="en-US" b="1" dirty="0" smtClean="0"/>
              <a:t>What is it?</a:t>
            </a:r>
            <a:endParaRPr lang="en-US" b="1" dirty="0"/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561111" y="2693375"/>
            <a:ext cx="9423322" cy="328447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It is a CI developed by Atlassian (the maker of JIRA, Bitbucket, HipChat)</a:t>
            </a:r>
          </a:p>
          <a:p>
            <a:endParaRPr lang="en-GB" dirty="0" smtClean="0"/>
          </a:p>
          <a:p>
            <a:r>
              <a:rPr lang="en-GB" dirty="0" smtClean="0"/>
              <a:t>It still is very young, released in May of 2016.</a:t>
            </a:r>
          </a:p>
          <a:p>
            <a:endParaRPr lang="en-GB" dirty="0"/>
          </a:p>
          <a:p>
            <a:r>
              <a:rPr lang="en-GB" dirty="0" smtClean="0"/>
              <a:t>Not open source software.</a:t>
            </a:r>
          </a:p>
          <a:p>
            <a:endParaRPr lang="en-GB" dirty="0" smtClean="0"/>
          </a:p>
          <a:p>
            <a:r>
              <a:rPr lang="en-GB" dirty="0" smtClean="0"/>
              <a:t>Written in Java – Multi-Platform Feature.</a:t>
            </a:r>
          </a:p>
          <a:p>
            <a:endParaRPr lang="en-GB" dirty="0" smtClean="0"/>
          </a:p>
          <a:p>
            <a:r>
              <a:rPr lang="en-GB" dirty="0" smtClean="0"/>
              <a:t>No longer is a cloud-based platform, remaining as server-product only.</a:t>
            </a:r>
          </a:p>
          <a:p>
            <a:endParaRPr lang="en-GB" dirty="0"/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1767" y="3501008"/>
            <a:ext cx="449171" cy="449171"/>
          </a:xfrm>
          <a:prstGeom prst="rect">
            <a:avLst/>
          </a:prstGeom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0171345" y="2611153"/>
            <a:ext cx="449171" cy="449171"/>
          </a:xfrm>
          <a:prstGeom prst="rect">
            <a:avLst/>
          </a:prstGeom>
        </p:spPr>
      </p:pic>
      <p:pic>
        <p:nvPicPr>
          <p:cNvPr id="11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295589">
            <a:off x="10201766" y="4824817"/>
            <a:ext cx="449171" cy="449171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3662" y="5604227"/>
            <a:ext cx="449171" cy="449171"/>
          </a:xfrm>
          <a:prstGeom prst="rect">
            <a:avLst/>
          </a:prstGeom>
        </p:spPr>
      </p:pic>
      <p:pic>
        <p:nvPicPr>
          <p:cNvPr id="15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6017" y="4232749"/>
            <a:ext cx="449171" cy="4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5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1127</TotalTime>
  <Words>1304</Words>
  <Application>Microsoft Office PowerPoint</Application>
  <PresentationFormat>Ecrã Panorâmico</PresentationFormat>
  <Paragraphs>238</Paragraphs>
  <Slides>15</Slides>
  <Notes>14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Copperplate Gothic Bold</vt:lpstr>
      <vt:lpstr>Corbel</vt:lpstr>
      <vt:lpstr>Wingdings 3</vt:lpstr>
      <vt:lpstr>Ion Boardroom</vt:lpstr>
      <vt:lpstr>Continuous Integration Tools</vt:lpstr>
      <vt:lpstr>What is Continuous Integration (CI)?</vt:lpstr>
      <vt:lpstr>Some benefits of CI</vt:lpstr>
      <vt:lpstr>CI Tools</vt:lpstr>
      <vt:lpstr>Apresentação do PowerPoint</vt:lpstr>
      <vt:lpstr>Apresentação do PowerPoint</vt:lpstr>
      <vt:lpstr>Apresentação do PowerPoint</vt:lpstr>
      <vt:lpstr>Apresentação do PowerPoint</vt:lpstr>
      <vt:lpstr>What is it?</vt:lpstr>
      <vt:lpstr>Apresentação do PowerPoint</vt:lpstr>
      <vt:lpstr>Apresentação do PowerPoint</vt:lpstr>
      <vt:lpstr>?What it does?</vt:lpstr>
      <vt:lpstr>+  ^  -</vt:lpstr>
      <vt:lpstr>COMPARISON TABLE</vt:lpstr>
      <vt:lpstr>References</vt:lpstr>
    </vt:vector>
  </TitlesOfParts>
  <Company>CSW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 Tools</dc:title>
  <dc:creator>Rita Silva</dc:creator>
  <cp:lastModifiedBy>Paulo Barbosa</cp:lastModifiedBy>
  <cp:revision>57</cp:revision>
  <dcterms:created xsi:type="dcterms:W3CDTF">2016-10-03T09:33:13Z</dcterms:created>
  <dcterms:modified xsi:type="dcterms:W3CDTF">2016-10-06T08:34:25Z</dcterms:modified>
</cp:coreProperties>
</file>