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15/10/2016</a:t>
            </a:fld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15/10/2016</a:t>
            </a:fld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93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15/10/2016</a:t>
            </a:fld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17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15/10/2016</a:t>
            </a:fld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15/10/2016</a:t>
            </a:fld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43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15/10/2016</a:t>
            </a:fld>
            <a:endParaRPr lang="en-GB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9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15/10/2016</a:t>
            </a:fld>
            <a:endParaRPr lang="en-GB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45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15/10/2016</a:t>
            </a:fld>
            <a:endParaRPr lang="en-GB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53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15/10/2016</a:t>
            </a:fld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91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15/10/2016</a:t>
            </a:fld>
            <a:endParaRPr lang="en-GB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10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15/10/2016</a:t>
            </a:fld>
            <a:endParaRPr lang="en-GB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73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6A67-E0D0-48EC-B53A-56F3C2075182}" type="datetimeFigureOut">
              <a:rPr lang="en-GB" smtClean="0"/>
              <a:t>15/10/2016</a:t>
            </a:fld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8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ordicway/moj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Assistant code evaluator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6798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deployment diagram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"/>
          <a:stretch/>
        </p:blipFill>
        <p:spPr>
          <a:xfrm>
            <a:off x="2158330" y="1384183"/>
            <a:ext cx="7875340" cy="5073833"/>
          </a:xfrm>
        </p:spPr>
      </p:pic>
    </p:spTree>
    <p:extLst>
      <p:ext uri="{BB962C8B-B14F-4D97-AF65-F5344CB8AC3E}">
        <p14:creationId xmlns:p14="http://schemas.microsoft.com/office/powerpoint/2010/main" val="191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Characteristics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1756474"/>
          </a:xfrm>
        </p:spPr>
        <p:txBody>
          <a:bodyPr>
            <a:normAutofit/>
          </a:bodyPr>
          <a:lstStyle/>
          <a:p>
            <a:r>
              <a:rPr lang="en-GB" b="1" dirty="0"/>
              <a:t>First,</a:t>
            </a:r>
            <a:r>
              <a:rPr lang="en-GB" dirty="0"/>
              <a:t> only one server is needed with a Linux OS, maybe </a:t>
            </a:r>
            <a:r>
              <a:rPr lang="en-GB" u="sng" dirty="0"/>
              <a:t>Ubuntu</a:t>
            </a:r>
            <a:r>
              <a:rPr lang="en-GB" dirty="0"/>
              <a:t> or </a:t>
            </a:r>
            <a:r>
              <a:rPr lang="en-GB" u="sng" dirty="0"/>
              <a:t>CentOS</a:t>
            </a:r>
            <a:r>
              <a:rPr lang="en-GB" dirty="0"/>
              <a:t>. CentOS is, according some online users, is the most recommended. </a:t>
            </a:r>
            <a:r>
              <a:rPr lang="en-GB" sz="1100" dirty="0"/>
              <a:t>(to be decided with all team members)</a:t>
            </a:r>
          </a:p>
          <a:p>
            <a:endParaRPr lang="en-GB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838200" y="3456264"/>
            <a:ext cx="11099334" cy="3061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b="1" dirty="0"/>
              <a:t>Second,</a:t>
            </a:r>
            <a:r>
              <a:rPr lang="en-GB" sz="1500" dirty="0"/>
              <a:t> the web-server should be </a:t>
            </a:r>
            <a:r>
              <a:rPr lang="en-GB" sz="1500" u="sng" dirty="0"/>
              <a:t>Tomcat</a:t>
            </a:r>
            <a:r>
              <a:rPr lang="en-GB" sz="1500" dirty="0"/>
              <a:t>. (to be decided with all team members)</a:t>
            </a:r>
          </a:p>
          <a:p>
            <a:r>
              <a:rPr lang="en-GB" sz="1500" b="1" dirty="0"/>
              <a:t>Third</a:t>
            </a:r>
            <a:r>
              <a:rPr lang="en-GB" sz="1500" dirty="0"/>
              <a:t>, we should use </a:t>
            </a:r>
            <a:r>
              <a:rPr lang="en-GB" sz="1500" u="sng" dirty="0"/>
              <a:t>HTTPS</a:t>
            </a:r>
            <a:r>
              <a:rPr lang="en-GB" sz="1500" dirty="0"/>
              <a:t>, for security reasons.</a:t>
            </a:r>
          </a:p>
          <a:p>
            <a:r>
              <a:rPr lang="en-GB" sz="1500" b="1" dirty="0"/>
              <a:t>Fourth</a:t>
            </a:r>
            <a:r>
              <a:rPr lang="en-GB" sz="1500" dirty="0"/>
              <a:t>, the application should be developed mainly for </a:t>
            </a:r>
            <a:r>
              <a:rPr lang="en-GB" sz="1500" u="sng" dirty="0"/>
              <a:t>Safari</a:t>
            </a:r>
            <a:r>
              <a:rPr lang="en-GB" sz="1500" dirty="0"/>
              <a:t>, </a:t>
            </a:r>
            <a:r>
              <a:rPr lang="en-GB" sz="1500" u="sng" dirty="0"/>
              <a:t>Chrome</a:t>
            </a:r>
            <a:r>
              <a:rPr lang="en-GB" sz="1500" dirty="0"/>
              <a:t> and </a:t>
            </a:r>
            <a:r>
              <a:rPr lang="en-GB" sz="1500" u="sng" dirty="0"/>
              <a:t>Firefox</a:t>
            </a:r>
            <a:r>
              <a:rPr lang="en-GB" sz="1500" dirty="0"/>
              <a:t> browsers, since they are the most used.</a:t>
            </a:r>
          </a:p>
          <a:p>
            <a:r>
              <a:rPr lang="en-GB" sz="1500" b="1" dirty="0"/>
              <a:t>Fifth</a:t>
            </a:r>
            <a:r>
              <a:rPr lang="en-GB" sz="1500" dirty="0"/>
              <a:t>, the student’s exam responses should be stored in </a:t>
            </a:r>
            <a:r>
              <a:rPr lang="en-GB" sz="1500" u="sng" dirty="0"/>
              <a:t>directories</a:t>
            </a:r>
            <a:r>
              <a:rPr lang="en-GB" sz="1500" dirty="0"/>
              <a:t>.</a:t>
            </a:r>
          </a:p>
          <a:p>
            <a:r>
              <a:rPr lang="en-GB" sz="1500" b="1" dirty="0"/>
              <a:t>Sixth</a:t>
            </a:r>
            <a:r>
              <a:rPr lang="en-GB" sz="1500" dirty="0"/>
              <a:t>, the database is only accessed by the web application.</a:t>
            </a:r>
          </a:p>
          <a:p>
            <a:r>
              <a:rPr lang="en-GB" sz="1500" b="1" dirty="0"/>
              <a:t>Seventh</a:t>
            </a:r>
            <a:r>
              <a:rPr lang="en-GB" sz="1500" dirty="0"/>
              <a:t>, the web application can only be accessed inside FEUP network, therefore we need to connect to the VPN !!!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Marcador de Posição de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"/>
          <a:stretch/>
        </p:blipFill>
        <p:spPr>
          <a:xfrm>
            <a:off x="7520660" y="0"/>
            <a:ext cx="4634398" cy="29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external systems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0" r="1076"/>
          <a:stretch/>
        </p:blipFill>
        <p:spPr>
          <a:xfrm>
            <a:off x="1550787" y="1690688"/>
            <a:ext cx="9090426" cy="5068683"/>
          </a:xfrm>
        </p:spPr>
      </p:pic>
    </p:spTree>
    <p:extLst>
      <p:ext uri="{BB962C8B-B14F-4D97-AF65-F5344CB8AC3E}">
        <p14:creationId xmlns:p14="http://schemas.microsoft.com/office/powerpoint/2010/main" val="46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30380" cy="1325563"/>
          </a:xfrm>
        </p:spPr>
        <p:txBody>
          <a:bodyPr/>
          <a:lstStyle/>
          <a:p>
            <a:r>
              <a:rPr lang="en-GB" dirty="0"/>
              <a:t>Architecture – external systems characteristics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4848837"/>
            <a:ext cx="10763774" cy="1328126"/>
          </a:xfrm>
        </p:spPr>
        <p:txBody>
          <a:bodyPr>
            <a:normAutofit/>
          </a:bodyPr>
          <a:lstStyle/>
          <a:p>
            <a:r>
              <a:rPr lang="en-GB" sz="1800" dirty="0"/>
              <a:t>The web app can interact with SIGEX system to submit the files automatically.</a:t>
            </a:r>
          </a:p>
          <a:p>
            <a:r>
              <a:rPr lang="en-GB" sz="1800" dirty="0"/>
              <a:t>To check for code similarities, the app can use the MOSS software (</a:t>
            </a:r>
            <a:r>
              <a:rPr lang="en-GB" sz="1800" dirty="0">
                <a:hlinkClick r:id="rId2"/>
              </a:rPr>
              <a:t>https://github.com/nordicway/moji</a:t>
            </a:r>
            <a:r>
              <a:rPr lang="en-GB" sz="1800" dirty="0"/>
              <a:t>). </a:t>
            </a:r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0" r="1076"/>
          <a:stretch/>
        </p:blipFill>
        <p:spPr>
          <a:xfrm>
            <a:off x="6302016" y="179079"/>
            <a:ext cx="5676554" cy="31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server can have storage problems in the future… what strategies can we use?</a:t>
            </a:r>
          </a:p>
          <a:p>
            <a:pPr lvl="1"/>
            <a:r>
              <a:rPr lang="en-GB" dirty="0"/>
              <a:t>Delete files automatically (time-to-time);</a:t>
            </a:r>
          </a:p>
          <a:p>
            <a:pPr lvl="1"/>
            <a:r>
              <a:rPr lang="en-GB" dirty="0"/>
              <a:t>Delete files manually (the user should be notified whenever there’s low storage space);</a:t>
            </a:r>
          </a:p>
          <a:p>
            <a:r>
              <a:rPr lang="en-GB" dirty="0"/>
              <a:t>Regarding security what’s the approach that we must use? Should we care a lot with security??</a:t>
            </a:r>
          </a:p>
        </p:txBody>
      </p:sp>
    </p:spTree>
    <p:extLst>
      <p:ext uri="{BB962C8B-B14F-4D97-AF65-F5344CB8AC3E}">
        <p14:creationId xmlns:p14="http://schemas.microsoft.com/office/powerpoint/2010/main" val="283572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Decide OS, web-server technology.</a:t>
            </a:r>
          </a:p>
          <a:p>
            <a:r>
              <a:rPr lang="en-GB" dirty="0"/>
              <a:t>Decide security.</a:t>
            </a:r>
          </a:p>
          <a:p>
            <a:r>
              <a:rPr lang="en-GB" dirty="0"/>
              <a:t>See how MOSS works. (+-optional)</a:t>
            </a:r>
          </a:p>
          <a:p>
            <a:r>
              <a:rPr lang="en-GB" dirty="0"/>
              <a:t>See how SIGEX works. (optional)</a:t>
            </a:r>
          </a:p>
        </p:txBody>
      </p:sp>
    </p:spTree>
    <p:extLst>
      <p:ext uri="{BB962C8B-B14F-4D97-AF65-F5344CB8AC3E}">
        <p14:creationId xmlns:p14="http://schemas.microsoft.com/office/powerpoint/2010/main" val="1370425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269</Words>
  <Application>Microsoft Office PowerPoint</Application>
  <PresentationFormat>Ecrã Panorâmico</PresentationFormat>
  <Paragraphs>25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Assistant code evaluator</vt:lpstr>
      <vt:lpstr>Architecture – deployment diagram</vt:lpstr>
      <vt:lpstr>Architecture Characteristics</vt:lpstr>
      <vt:lpstr>Architecture – external systems</vt:lpstr>
      <vt:lpstr>Architecture – external systems characteristics</vt:lpstr>
      <vt:lpstr>Questions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Assistant code evaluator</dc:title>
  <dc:creator>Paulo Barbosa</dc:creator>
  <cp:lastModifiedBy>Paulo Barbosa</cp:lastModifiedBy>
  <cp:revision>11</cp:revision>
  <dcterms:created xsi:type="dcterms:W3CDTF">2016-10-15T16:21:28Z</dcterms:created>
  <dcterms:modified xsi:type="dcterms:W3CDTF">2016-10-15T17:54:30Z</dcterms:modified>
</cp:coreProperties>
</file>