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912B0-EC53-4BCC-80DF-6D4B11A53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ru-RU" dirty="0"/>
            </a:br>
            <a:r>
              <a:rPr lang="ru-RU" sz="2800" dirty="0"/>
              <a:t>Итоговый проект по дисциплине </a:t>
            </a:r>
            <a:r>
              <a:rPr lang="en-US" sz="2800" dirty="0"/>
              <a:t>“</a:t>
            </a:r>
            <a:r>
              <a:rPr lang="ru-RU" sz="2800" dirty="0"/>
              <a:t>Основы алгоритмизации </a:t>
            </a:r>
            <a:r>
              <a:rPr lang="ru-RU" sz="2800"/>
              <a:t>и программирования</a:t>
            </a:r>
            <a:r>
              <a:rPr lang="en-US" sz="2800" dirty="0"/>
              <a:t>”</a:t>
            </a:r>
            <a:br>
              <a:rPr lang="ru-RU" sz="2800" dirty="0"/>
            </a:br>
            <a:br>
              <a:rPr lang="ru-RU" sz="2800" dirty="0"/>
            </a:br>
            <a:r>
              <a:rPr lang="en-US" dirty="0"/>
              <a:t>STAR WARS: Space Invaders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ACEB3C-9AAB-4D30-85E6-C0C62CCBC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6206"/>
          </a:xfrm>
        </p:spPr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студент ИС-24 Кмета Антон</a:t>
            </a:r>
          </a:p>
          <a:p>
            <a:r>
              <a:rPr lang="ru-RU" dirty="0"/>
              <a:t>Руководитель</a:t>
            </a:r>
            <a:r>
              <a:rPr lang="en-US" dirty="0"/>
              <a:t>:</a:t>
            </a:r>
            <a:r>
              <a:rPr lang="ru-RU" dirty="0"/>
              <a:t> Манакова Ольга Петровна</a:t>
            </a:r>
          </a:p>
        </p:txBody>
      </p:sp>
    </p:spTree>
    <p:extLst>
      <p:ext uri="{BB962C8B-B14F-4D97-AF65-F5344CB8AC3E}">
        <p14:creationId xmlns:p14="http://schemas.microsoft.com/office/powerpoint/2010/main" val="106826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69367-BAAD-419E-93B5-30C489EF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976DCA-56B3-47F9-8355-FB936FEE3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861339"/>
            <a:ext cx="4487214" cy="3636511"/>
          </a:xfrm>
        </p:spPr>
        <p:txBody>
          <a:bodyPr/>
          <a:lstStyle/>
          <a:p>
            <a:r>
              <a:rPr lang="ru-RU" dirty="0"/>
              <a:t>Файл с настройками я взял из своего старого проекта</a:t>
            </a:r>
          </a:p>
          <a:p>
            <a:r>
              <a:rPr lang="ru-RU" dirty="0"/>
              <a:t>С помощью настроек можно задать размер экрана, частоту кадров и громкость музыки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D51B9E-F47B-4791-9384-28357F9F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647912"/>
            <a:ext cx="5087060" cy="37629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234C5D-99E5-4FAF-8C04-CE84DEAF4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57" y="4737722"/>
            <a:ext cx="285789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5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89A2F-F3E8-4DFF-91F4-A1C51B9E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 игрового процесса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4CA6BB9-89BF-444F-93B0-85FE5794F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029" y="2324661"/>
            <a:ext cx="5831495" cy="4533339"/>
          </a:xfrm>
        </p:spPr>
      </p:pic>
    </p:spTree>
    <p:extLst>
      <p:ext uri="{BB962C8B-B14F-4D97-AF65-F5344CB8AC3E}">
        <p14:creationId xmlns:p14="http://schemas.microsoft.com/office/powerpoint/2010/main" val="144508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502B9-59D5-490B-B1F4-DAECAF78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6A85A4-D20F-4132-B6B9-2EF054739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28" y="1957137"/>
            <a:ext cx="10795770" cy="4158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Написание проекта на Pygame помогло мне в освоении многих навыков, в том числе:</a:t>
            </a:r>
          </a:p>
          <a:p>
            <a:r>
              <a:rPr lang="ru-RU" sz="1600" dirty="0"/>
              <a:t>Python - Pygame написана на Python, поэтому создание игр на этой платформе помогло мне отточить навыки в этом языке программирования.</a:t>
            </a:r>
          </a:p>
          <a:p>
            <a:r>
              <a:rPr lang="ru-RU" sz="1600" dirty="0"/>
              <a:t>Графику и анимацию – благодаря этой работе я научился рисовать игровые модели, хоть и на низком уровне, но как я считая для начала очень даже хорошо получилось.</a:t>
            </a:r>
          </a:p>
          <a:p>
            <a:r>
              <a:rPr lang="ru-RU" sz="1600" dirty="0"/>
              <a:t>Логику и алгоритмы - В играх очень важна логика и быстродействие. Создание игры на Pygame помогло мне развить умение проектировать и оптимизировать логику и алгоритмы.</a:t>
            </a:r>
          </a:p>
          <a:p>
            <a:pPr marL="0" indent="0" algn="ctr">
              <a:buNone/>
            </a:pPr>
            <a:r>
              <a:rPr lang="ru-RU" sz="1600" dirty="0"/>
              <a:t>В общем это был потрясающий опыт!</a:t>
            </a: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76DDC3-E491-4A8B-93FC-2081E1A50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84" y="5232742"/>
            <a:ext cx="1422229" cy="14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04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9C628-2C48-491D-8E62-FEC21F01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послужило идеей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8E254E-FA79-4220-83A6-AA7BD6350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654277" cy="3636511"/>
          </a:xfrm>
        </p:spPr>
        <p:txBody>
          <a:bodyPr/>
          <a:lstStyle/>
          <a:p>
            <a:r>
              <a:rPr lang="en-US" dirty="0"/>
              <a:t>Space Invaders </a:t>
            </a:r>
            <a:r>
              <a:rPr lang="ru-RU" dirty="0"/>
              <a:t>— видеоигра, разработанная Томохиро Нисикадо и выпущенная в 1978 году на аркадных автоматах.</a:t>
            </a:r>
          </a:p>
          <a:p>
            <a:r>
              <a:rPr lang="ru-RU" dirty="0"/>
              <a:t>По жанру Space Invaders — shoot 'em up, в котором игрок управляет лазерной пушкой, передвигая её горизонтально, в нижней части экрана, а также отстреливая инопланетян, надвигающихся сверху экрана.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A8529C4-7817-4EEA-89A1-D05E9B65F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009" y="2197754"/>
            <a:ext cx="3686426" cy="42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33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1A7BE-17B5-4460-A994-BF391F41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Вселенная моей версии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B2CDCF-7154-43A8-81C0-E7B4CB3CD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979130" cy="363651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«Звёздные во́йны» — медиафраншиза в жанре эпическая космическая опера, включающая в себя 12 художественных фильмов (9 эпизодов основной саги, также известна как «Сага Скайуокеров», 2 фильма «историй» и 1 анимационный), а также игровые и анимационные сериалы, игровые телефильмы, документальные фильмы, книги, комиксы, видеоигры, аттракционы, игрушки и прочие произведения, созданные в рамках единой фантастической вселенной «Звёздных войн», задуманной и реализованной американским режиссёром Джорджем Лукасом в конце 1970-х годов, позднее расширенной.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530A7D-9429-4FA2-93E8-B84A9FE01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453" y="2449644"/>
            <a:ext cx="3661488" cy="36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4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A4C35-CDEA-415B-B299-C568D620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4AF095-B939-49DA-A729-F73613570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27" y="1864826"/>
            <a:ext cx="6760048" cy="3636511"/>
          </a:xfrm>
        </p:spPr>
        <p:txBody>
          <a:bodyPr/>
          <a:lstStyle/>
          <a:p>
            <a:r>
              <a:rPr lang="ru-RU" dirty="0"/>
              <a:t>Для запуска игры используется </a:t>
            </a:r>
            <a:r>
              <a:rPr lang="en-US" dirty="0"/>
              <a:t>main.py </a:t>
            </a:r>
            <a:r>
              <a:rPr lang="ru-RU" dirty="0"/>
              <a:t>в котором заложен основной скелет игры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A11644-1629-4108-9ABA-B7A8DC72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075" y="0"/>
            <a:ext cx="4162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4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7A86A-8E22-4016-A0E4-8A9DBEF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кода Игрока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70EFE5-F6DA-4D6E-AA1A-5467573D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86" y="1055224"/>
            <a:ext cx="11108028" cy="3636511"/>
          </a:xfrm>
        </p:spPr>
        <p:txBody>
          <a:bodyPr/>
          <a:lstStyle/>
          <a:p>
            <a:r>
              <a:rPr lang="ru-RU" dirty="0"/>
              <a:t>В файле </a:t>
            </a:r>
            <a:r>
              <a:rPr lang="en-US" dirty="0"/>
              <a:t>player.py </a:t>
            </a:r>
            <a:r>
              <a:rPr lang="ru-RU" dirty="0"/>
              <a:t>я задал основные параметры игрока, обработчики событий с клавиатуры и тд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C6BE91-8E0B-4EE0-8EDB-8C3F1B659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686" y="4066111"/>
            <a:ext cx="4915586" cy="24673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AA090D-F5D7-41CA-8C50-61B931375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86" y="4066111"/>
            <a:ext cx="4915586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1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12F8E-0B8F-4F3C-B68C-00601D4C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оружия игрока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10D0D0-E416-4F25-9198-D31E3B2D3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495471"/>
          </a:xfrm>
        </p:spPr>
        <p:txBody>
          <a:bodyPr/>
          <a:lstStyle/>
          <a:p>
            <a:r>
              <a:rPr lang="ru-RU" dirty="0"/>
              <a:t>В файле </a:t>
            </a:r>
            <a:r>
              <a:rPr lang="en-US" dirty="0"/>
              <a:t>weapons.py </a:t>
            </a:r>
            <a:r>
              <a:rPr lang="ru-RU" dirty="0"/>
              <a:t>я описал основные параметры ракеты игрока и её поведение в игровой области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8597EF-18FF-4DF4-8A07-C38E83CC9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614897"/>
            <a:ext cx="5220429" cy="27721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18D5A8-0AA0-4CB6-A4B1-02113274A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573" y="3429000"/>
            <a:ext cx="3954709" cy="295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2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3BA74-02B1-45EC-948D-32D4AF7E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83E0C4-BF21-4B36-A0E7-09DA3CF8E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83" y="2803358"/>
            <a:ext cx="3786063" cy="2081463"/>
          </a:xfrm>
        </p:spPr>
        <p:txBody>
          <a:bodyPr>
            <a:normAutofit/>
          </a:bodyPr>
          <a:lstStyle/>
          <a:p>
            <a:r>
              <a:rPr lang="ru-RU" dirty="0"/>
              <a:t>В файле </a:t>
            </a:r>
            <a:r>
              <a:rPr lang="en-US" dirty="0"/>
              <a:t>menu.py </a:t>
            </a:r>
            <a:r>
              <a:rPr lang="ru-RU" dirty="0"/>
              <a:t>я создал начальное меню игры, где есть 3 кнопки(старт игры, настройки и выход из игры)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7AB838-3651-48E0-8209-66D3C657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820" y="2381175"/>
            <a:ext cx="6354062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9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98CCB-8080-4633-BDD2-D7B4D1F9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</a:t>
            </a:r>
            <a:r>
              <a:rPr lang="en-US" dirty="0"/>
              <a:t>game.py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D3250E-CFB6-42F9-8782-C2DFB565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160983" cy="3636511"/>
          </a:xfrm>
        </p:spPr>
        <p:txBody>
          <a:bodyPr/>
          <a:lstStyle/>
          <a:p>
            <a:r>
              <a:rPr lang="ru-RU" dirty="0"/>
              <a:t>Здесь осуществляется весь игровой процесс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B02BD0-6852-45FC-A7DB-C131433D3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987" y="2586534"/>
            <a:ext cx="4515480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0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98711-03B0-4794-AD2B-3AF191E6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</a:t>
            </a:r>
            <a:r>
              <a:rPr lang="en-US" dirty="0"/>
              <a:t>enemies.py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C1C1F-C90C-4C5D-9C99-D7180115F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148951" cy="3636511"/>
          </a:xfrm>
        </p:spPr>
        <p:txBody>
          <a:bodyPr/>
          <a:lstStyle/>
          <a:p>
            <a:r>
              <a:rPr lang="ru-RU" dirty="0"/>
              <a:t>Здесь описано всё поведение врагов и главного босса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A717DC-B61C-4CA5-BA5D-A0C73288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386" y="2446856"/>
            <a:ext cx="4848902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49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46</TotalTime>
  <Words>409</Words>
  <Application>Microsoft Office PowerPoint</Application>
  <PresentationFormat>Широкоэкранный</PresentationFormat>
  <Paragraphs>30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2</vt:lpstr>
      <vt:lpstr>Цитаты</vt:lpstr>
      <vt:lpstr> Итоговый проект по дисциплине “Основы алгоритмизации и программирования”  STAR WARS: Space Invaders</vt:lpstr>
      <vt:lpstr>Что послужило идеей</vt:lpstr>
      <vt:lpstr>Вселенная моей версии игры</vt:lpstr>
      <vt:lpstr>Описание кода</vt:lpstr>
      <vt:lpstr>Описание кода Игрока</vt:lpstr>
      <vt:lpstr>Описание оружия игрока</vt:lpstr>
      <vt:lpstr>Описание меню</vt:lpstr>
      <vt:lpstr>Описание game.py</vt:lpstr>
      <vt:lpstr>Описание enemies.py</vt:lpstr>
      <vt:lpstr>Настройки</vt:lpstr>
      <vt:lpstr>Вид игрового процесса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Итоговый проект по дисциплине “Основы алгоритмизации и програмирования”  STAR WARS: Space Invaders</dc:title>
  <dc:creator>LΛZΞRED _0</dc:creator>
  <cp:lastModifiedBy>LΛZΞRED _0</cp:lastModifiedBy>
  <cp:revision>4</cp:revision>
  <dcterms:created xsi:type="dcterms:W3CDTF">2023-06-08T11:19:16Z</dcterms:created>
  <dcterms:modified xsi:type="dcterms:W3CDTF">2023-06-11T10:31:29Z</dcterms:modified>
</cp:coreProperties>
</file>