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ec513b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ec513b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d28bc9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d28bc9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ec513b9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ec513b9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d28bc9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d28bc9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d28bc9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d28bc9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0a1b5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0a1b5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ec513b9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bec513b9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ec513b9a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ec513b9a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Instaventory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/>
              <a:t>convenience</a:t>
            </a:r>
            <a:r>
              <a:rPr lang="en" sz="1800"/>
              <a:t> store inventory management solution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Olivier Chan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Guerrero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Hiren Rathod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 Pan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Inventory Management (software)?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Inventory Management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small or large scale control and overseeing of physical materials and goods.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 of use cases: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Helping to decide when to purchase new goods for retail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Calculating profits/margins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accomplished with paper records, spreadsheets, software, 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Instaventory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Inventory Management software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Designed for individual, small scale stores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Gas stations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Convenience</a:t>
            </a:r>
            <a:r>
              <a:rPr lang="en" sz="1400"/>
              <a:t> stores (7-Eleven, Liquor stores)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Save and load data records from a file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 and delete data records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View ordered lists of records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View records ordered by profit margin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 more!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Interface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68663" y="15392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Menu / Option based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Navigation by choosing a number option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Input validation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Can’t enter invalid options/data - reason will  be given and asked to retry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50" y="321888"/>
            <a:ext cx="4363649" cy="44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Products/Items are stored in file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UID - Unique Identifier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UPC - Universal Product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A.K.A. Barcode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Size (Number, Weight, Volume)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Category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Snacks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Drinks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Tobacco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Lottery &amp; Scratch Cards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Miscellaneous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Wholesale / Retail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Quantity in Stock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475" y="1770349"/>
            <a:ext cx="4633025" cy="23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267425"/>
            <a:ext cx="70389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Array (std::vector-like)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as the primary structure for storing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other ADTs reference from the dynamic array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Linked List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in general use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in hash table ADT for separate chaining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Hash Table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retrieve items by UID efficiently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Binary Search Tree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</a:t>
            </a:r>
            <a:r>
              <a:rPr lang="en" sz="1800"/>
              <a:t>efficiently</a:t>
            </a:r>
            <a:r>
              <a:rPr lang="en" sz="1800"/>
              <a:t> print items by sorted profit margins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counts as an operation?</a:t>
            </a:r>
            <a:endParaRPr sz="14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Does count as an operation: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sz="1400"/>
              <a:t>Allocating or deleting dynamic memory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Accessing data objects 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Search, edit, add, remove, insert, etc.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Traversing through nodes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count as an operation: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Direct or indirect access of</a:t>
            </a:r>
            <a:r>
              <a:rPr lang="en" sz="1400"/>
              <a:t> primitive </a:t>
            </a:r>
            <a:r>
              <a:rPr lang="en" sz="1400"/>
              <a:t>member variables, eg. getCount(), getSize(), etc.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Arithmetic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Next prime number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Modulo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154250"/>
            <a:ext cx="70389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Diagram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00" y="622500"/>
            <a:ext cx="7163898" cy="44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Demonstration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Q&amp;A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