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239D-E189-4C0A-A90F-540F001409E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1F0E2-AFEA-4772-AF38-975E5826B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0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1F0E2-AFEA-4772-AF38-975E5826B8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2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1F0E2-AFEA-4772-AF38-975E5826B8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4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32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7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5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8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87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2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28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9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83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13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3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3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A4030-E3F2-441D-A07E-3B59C790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56522"/>
            <a:ext cx="7766936" cy="2794314"/>
          </a:xfrm>
        </p:spPr>
        <p:txBody>
          <a:bodyPr/>
          <a:lstStyle/>
          <a:p>
            <a:r>
              <a:rPr lang="ru-RU" sz="4400" dirty="0"/>
              <a:t>Курс повышения квалификации </a:t>
            </a:r>
            <a:r>
              <a:rPr lang="en-US" sz="4400" dirty="0"/>
              <a:t>Java middle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FA4FFE-C14B-45E8-B7CC-EE3C1F27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Итоговая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21273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3971C-5E39-4459-A3E6-EB3B68EB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374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3AF5B-B9F8-4C79-A1A6-B22C8767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977"/>
            <a:ext cx="8596668" cy="525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1D1C1D"/>
                </a:solidFill>
                <a:effectLst/>
                <a:latin typeface="Slack-Lato"/>
              </a:rPr>
              <a:t>Отслеживание использование сетевого ресурса, в частности контроль и логирование доступа к общим файлам.</a:t>
            </a:r>
          </a:p>
          <a:p>
            <a:pPr marL="0" indent="0">
              <a:buNone/>
            </a:pPr>
            <a:endParaRPr lang="ru-RU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Предполагаемые технологии, вошедшие в курс обучения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IntelliJ IDEA</a:t>
            </a:r>
            <a:r>
              <a:rPr lang="ru-RU" dirty="0"/>
              <a:t> </a:t>
            </a:r>
            <a:r>
              <a:rPr lang="en-US" dirty="0"/>
              <a:t>EAP </a:t>
            </a:r>
            <a:r>
              <a:rPr lang="ru-RU" dirty="0"/>
              <a:t>как среда разработки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Maven</a:t>
            </a:r>
            <a:r>
              <a:rPr lang="ru-RU" dirty="0"/>
              <a:t> как сборщик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Git(GitHub) </a:t>
            </a: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как система контроля версий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1D1C1D"/>
                </a:solidFill>
                <a:latin typeface="Slack-Lato"/>
              </a:rPr>
              <a:t>Использование преимуществ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Java 8(</a:t>
            </a: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лямбда выражения, стрим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Написание тестов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1D1C1D"/>
                </a:solidFill>
                <a:latin typeface="Slack-Lato"/>
              </a:rPr>
              <a:t>С</a:t>
            </a: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принг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Hibernate</a:t>
            </a:r>
            <a:endParaRPr lang="ru-RU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24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3971C-5E39-4459-A3E6-EB3B68EB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374"/>
          </a:xfrm>
        </p:spPr>
        <p:txBody>
          <a:bodyPr/>
          <a:lstStyle/>
          <a:p>
            <a:r>
              <a:rPr lang="ru-RU" dirty="0"/>
              <a:t>Этапы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3AF5B-B9F8-4C79-A1A6-B22C8767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977"/>
            <a:ext cx="8596668" cy="52932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Slack-Lato"/>
              </a:rPr>
              <a:t>Серверная часть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Должно постоянно отслеживаться состояние файлов и каталогов в указанном месте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Отслеживание должно распространяться так же на вложенные каталоги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Появление, модификация, удаление объектов должно записываться в СУБД(Н2)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Клиентская часть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Должно выводиться оповещение о появлении новых объектов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Должны возвращаться отчеты о действиях, в том числе за указанный период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Slack-Lato"/>
              </a:rPr>
              <a:t>Паттерны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>
                <a:latin typeface="Slack-Lato"/>
              </a:rPr>
              <a:t>Подписчик (Наблюдатель</a:t>
            </a:r>
            <a:r>
              <a:rPr lang="en-US" dirty="0">
                <a:latin typeface="Slack-Lato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>
                <a:latin typeface="Slack-Lato"/>
              </a:rPr>
              <a:t>Фабрика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55171063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106</TotalTime>
  <Words>125</Words>
  <Application>Microsoft Office PowerPoint</Application>
  <PresentationFormat>Широкоэкранный</PresentationFormat>
  <Paragraphs>27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Slack-Lato</vt:lpstr>
      <vt:lpstr>Trebuchet MS</vt:lpstr>
      <vt:lpstr>Wingdings</vt:lpstr>
      <vt:lpstr>Wingdings 3</vt:lpstr>
      <vt:lpstr>Аспект</vt:lpstr>
      <vt:lpstr>Курс повышения квалификации Java middle</vt:lpstr>
      <vt:lpstr>Задача</vt:lpstr>
      <vt:lpstr>Этапы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LEonardo Tu</dc:creator>
  <cp:lastModifiedBy>LEonardo Tu</cp:lastModifiedBy>
  <cp:revision>5</cp:revision>
  <dcterms:created xsi:type="dcterms:W3CDTF">2021-04-08T19:41:21Z</dcterms:created>
  <dcterms:modified xsi:type="dcterms:W3CDTF">2021-04-08T21:27:24Z</dcterms:modified>
</cp:coreProperties>
</file>