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3"/>
  </p:notesMasterIdLst>
  <p:sldIdLst>
    <p:sldId id="214684697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lebank" initials="d" lastIdx="3" clrIdx="0">
    <p:extLst>
      <p:ext uri="{19B8F6BF-5375-455C-9EA6-DF929625EA0E}">
        <p15:presenceInfo xmlns:p15="http://schemas.microsoft.com/office/powerpoint/2012/main" userId="dileban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171"/>
    <a:srgbClr val="9538B2"/>
    <a:srgbClr val="5D1BB5"/>
    <a:srgbClr val="560BC5"/>
    <a:srgbClr val="2F528F"/>
    <a:srgbClr val="E6E0EC"/>
    <a:srgbClr val="D3B5E9"/>
    <a:srgbClr val="C9A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86928" autoAdjust="0"/>
  </p:normalViewPr>
  <p:slideViewPr>
    <p:cSldViewPr snapToGrid="0">
      <p:cViewPr varScale="1">
        <p:scale>
          <a:sx n="80" d="100"/>
          <a:sy n="80" d="100"/>
        </p:scale>
        <p:origin x="4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RAMAN RAMAKRISHNA" userId="cd92d53e-1f30-4b71-b336-179de8505151" providerId="ADAL" clId="{BADD2F6F-5300-46A4-BEC7-100D863BBCE0}"/>
    <pc:docChg chg="undo delSld modSld addMainMaster delMainMaster">
      <pc:chgData name="VENKATRAMAN RAMAKRISHNA" userId="cd92d53e-1f30-4b71-b336-179de8505151" providerId="ADAL" clId="{BADD2F6F-5300-46A4-BEC7-100D863BBCE0}" dt="2024-12-18T12:35:24.933" v="9" actId="2696"/>
      <pc:docMkLst>
        <pc:docMk/>
      </pc:docMkLst>
      <pc:sldChg chg="del">
        <pc:chgData name="VENKATRAMAN RAMAKRISHNA" userId="cd92d53e-1f30-4b71-b336-179de8505151" providerId="ADAL" clId="{BADD2F6F-5300-46A4-BEC7-100D863BBCE0}" dt="2024-12-18T12:32:44.361" v="0" actId="47"/>
        <pc:sldMkLst>
          <pc:docMk/>
          <pc:sldMk cId="703122469" sldId="2146846970"/>
        </pc:sldMkLst>
      </pc:sldChg>
      <pc:sldChg chg="del">
        <pc:chgData name="VENKATRAMAN RAMAKRISHNA" userId="cd92d53e-1f30-4b71-b336-179de8505151" providerId="ADAL" clId="{BADD2F6F-5300-46A4-BEC7-100D863BBCE0}" dt="2024-12-18T12:32:44.581" v="1" actId="47"/>
        <pc:sldMkLst>
          <pc:docMk/>
          <pc:sldMk cId="527999195" sldId="2146846971"/>
        </pc:sldMkLst>
      </pc:sldChg>
      <pc:sldChg chg="del">
        <pc:chgData name="VENKATRAMAN RAMAKRISHNA" userId="cd92d53e-1f30-4b71-b336-179de8505151" providerId="ADAL" clId="{BADD2F6F-5300-46A4-BEC7-100D863BBCE0}" dt="2024-12-18T12:32:45.167" v="2" actId="47"/>
        <pc:sldMkLst>
          <pc:docMk/>
          <pc:sldMk cId="110473465" sldId="2146846972"/>
        </pc:sldMkLst>
      </pc:sldChg>
      <pc:sldChg chg="del">
        <pc:chgData name="VENKATRAMAN RAMAKRISHNA" userId="cd92d53e-1f30-4b71-b336-179de8505151" providerId="ADAL" clId="{BADD2F6F-5300-46A4-BEC7-100D863BBCE0}" dt="2024-12-18T12:32:46.052" v="3" actId="47"/>
        <pc:sldMkLst>
          <pc:docMk/>
          <pc:sldMk cId="1513695840" sldId="2146846973"/>
        </pc:sldMkLst>
      </pc:sldChg>
      <pc:sldChg chg="del">
        <pc:chgData name="VENKATRAMAN RAMAKRISHNA" userId="cd92d53e-1f30-4b71-b336-179de8505151" providerId="ADAL" clId="{BADD2F6F-5300-46A4-BEC7-100D863BBCE0}" dt="2024-12-18T12:32:48.070" v="4" actId="47"/>
        <pc:sldMkLst>
          <pc:docMk/>
          <pc:sldMk cId="2621599625" sldId="2146846974"/>
        </pc:sldMkLst>
      </pc:sldChg>
      <pc:sldChg chg="del">
        <pc:chgData name="VENKATRAMAN RAMAKRISHNA" userId="cd92d53e-1f30-4b71-b336-179de8505151" providerId="ADAL" clId="{BADD2F6F-5300-46A4-BEC7-100D863BBCE0}" dt="2024-12-18T12:32:53.246" v="5" actId="47"/>
        <pc:sldMkLst>
          <pc:docMk/>
          <pc:sldMk cId="791167303" sldId="2146846975"/>
        </pc:sldMkLst>
      </pc:sldChg>
      <pc:sldChg chg="modNotesTx">
        <pc:chgData name="VENKATRAMAN RAMAKRISHNA" userId="cd92d53e-1f30-4b71-b336-179de8505151" providerId="ADAL" clId="{BADD2F6F-5300-46A4-BEC7-100D863BBCE0}" dt="2024-12-18T12:33:27.724" v="6" actId="20577"/>
        <pc:sldMkLst>
          <pc:docMk/>
          <pc:sldMk cId="1883623898" sldId="2146846976"/>
        </pc:sldMkLst>
      </pc:sldChg>
      <pc:sldMasterChg chg="add del">
        <pc:chgData name="VENKATRAMAN RAMAKRISHNA" userId="cd92d53e-1f30-4b71-b336-179de8505151" providerId="ADAL" clId="{BADD2F6F-5300-46A4-BEC7-100D863BBCE0}" dt="2024-12-18T12:35:24.933" v="9" actId="2696"/>
        <pc:sldMasterMkLst>
          <pc:docMk/>
          <pc:sldMasterMk cId="918651237" sldId="2147483686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10A27-8EF6-43C4-B832-00D79BDFEFB5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F3E9A-BA77-42EE-B5E4-FC12B3391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2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F3E9A-BA77-42EE-B5E4-FC12B33911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33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02072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2" name="Google Shape;172;p3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73" name="Google Shape;173;p36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781257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77" name="Google Shape;177;p3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680097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8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80" name="Google Shape;180;p3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3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345035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タイトルとコンテンツ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xfrm>
            <a:off x="246184" y="136525"/>
            <a:ext cx="11682045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67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67"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1"/>
          </p:nvPr>
        </p:nvSpPr>
        <p:spPr>
          <a:xfrm>
            <a:off x="246186" y="975701"/>
            <a:ext cx="11682047" cy="5231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1pPr>
            <a:lvl2pPr marL="1219170" lvl="1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2pPr>
            <a:lvl3pPr marL="1828754" lvl="2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3pPr>
            <a:lvl4pPr marL="2438339" lvl="3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4pPr>
            <a:lvl5pPr marL="3047924" lvl="4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5pPr>
            <a:lvl6pPr marL="3657509" lvl="5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67"/>
            </a:lvl6pPr>
            <a:lvl7pPr marL="4267093" lvl="6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67"/>
            </a:lvl7pPr>
            <a:lvl8pPr marL="4876678" lvl="7" indent="-423323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67"/>
            </a:lvl8pPr>
            <a:lvl9pPr marL="5486263" lvl="8" indent="-423323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467"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273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320864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9" name="Google Shape;149;p3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33823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2816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7" name="Google Shape;157;p32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58" name="Google Shape;158;p3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761667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1159548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4" name="Google Shape;164;p34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165" name="Google Shape;165;p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62660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67979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9581749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A7E32EE0-4032-F56B-7D60-9ABC3004DCBD}"/>
              </a:ext>
            </a:extLst>
          </p:cNvPr>
          <p:cNvSpPr/>
          <p:nvPr/>
        </p:nvSpPr>
        <p:spPr>
          <a:xfrm>
            <a:off x="1309511" y="474133"/>
            <a:ext cx="9426020" cy="5892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6366B29-DD6C-6DBD-566F-7AB926CD120E}"/>
              </a:ext>
            </a:extLst>
          </p:cNvPr>
          <p:cNvSpPr/>
          <p:nvPr/>
        </p:nvSpPr>
        <p:spPr>
          <a:xfrm>
            <a:off x="2483555" y="598311"/>
            <a:ext cx="7078133" cy="5633156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796F996-8654-8F69-848A-25519EC63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89145" y="865869"/>
            <a:ext cx="3013710" cy="512626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4C4E5E4-A895-5518-B6B7-AC3B133361AE}"/>
              </a:ext>
            </a:extLst>
          </p:cNvPr>
          <p:cNvSpPr>
            <a:spLocks noChangeAspect="1"/>
          </p:cNvSpPr>
          <p:nvPr/>
        </p:nvSpPr>
        <p:spPr>
          <a:xfrm>
            <a:off x="5584723" y="1994993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464BB-AD68-CD23-9EEF-7C8A0C1FFEE5}"/>
              </a:ext>
            </a:extLst>
          </p:cNvPr>
          <p:cNvSpPr>
            <a:spLocks noChangeAspect="1"/>
          </p:cNvSpPr>
          <p:nvPr/>
        </p:nvSpPr>
        <p:spPr>
          <a:xfrm>
            <a:off x="4977876" y="1886993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97B4E9-2C28-BF83-910D-7BCF029DCB4E}"/>
              </a:ext>
            </a:extLst>
          </p:cNvPr>
          <p:cNvSpPr>
            <a:spLocks noChangeAspect="1"/>
          </p:cNvSpPr>
          <p:nvPr/>
        </p:nvSpPr>
        <p:spPr>
          <a:xfrm>
            <a:off x="5098152" y="3290520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2F1997-DCC1-2632-A610-43DA2AFF8F4D}"/>
              </a:ext>
            </a:extLst>
          </p:cNvPr>
          <p:cNvSpPr>
            <a:spLocks noChangeAspect="1"/>
          </p:cNvSpPr>
          <p:nvPr/>
        </p:nvSpPr>
        <p:spPr>
          <a:xfrm>
            <a:off x="6311476" y="3002640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99D950-44E7-8617-C68B-49C5105A6318}"/>
              </a:ext>
            </a:extLst>
          </p:cNvPr>
          <p:cNvSpPr>
            <a:spLocks noChangeAspect="1"/>
          </p:cNvSpPr>
          <p:nvPr/>
        </p:nvSpPr>
        <p:spPr>
          <a:xfrm>
            <a:off x="6810490" y="3321000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1984AE-B669-BA45-3385-CDE810A06BB9}"/>
              </a:ext>
            </a:extLst>
          </p:cNvPr>
          <p:cNvSpPr>
            <a:spLocks noChangeAspect="1"/>
          </p:cNvSpPr>
          <p:nvPr/>
        </p:nvSpPr>
        <p:spPr>
          <a:xfrm>
            <a:off x="5085876" y="4755007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9BEB36-097E-0539-2DAD-5372C6858696}"/>
              </a:ext>
            </a:extLst>
          </p:cNvPr>
          <p:cNvSpPr>
            <a:spLocks noChangeAspect="1"/>
          </p:cNvSpPr>
          <p:nvPr/>
        </p:nvSpPr>
        <p:spPr>
          <a:xfrm>
            <a:off x="7562215" y="3321000"/>
            <a:ext cx="216000" cy="216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IN" sz="1200" dirty="0"/>
              <a:t>6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7A46D56-B4B4-D947-B55C-92C82B413CF5}"/>
              </a:ext>
            </a:extLst>
          </p:cNvPr>
          <p:cNvGrpSpPr/>
          <p:nvPr/>
        </p:nvGrpSpPr>
        <p:grpSpPr>
          <a:xfrm>
            <a:off x="1456469" y="810731"/>
            <a:ext cx="2099420" cy="2031325"/>
            <a:chOff x="1307693" y="132667"/>
            <a:chExt cx="2099420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06C123-02BB-C564-07F0-370FDE39B153}"/>
                </a:ext>
              </a:extLst>
            </p:cNvPr>
            <p:cNvSpPr txBox="1"/>
            <p:nvPr/>
          </p:nvSpPr>
          <p:spPr>
            <a:xfrm>
              <a:off x="1307693" y="132667"/>
              <a:ext cx="2099420" cy="2031325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u="sng" dirty="0"/>
                <a:t>Legal</a:t>
              </a:r>
            </a:p>
            <a:p>
              <a:r>
                <a:rPr lang="en-IN" sz="1400" u="sng" dirty="0"/>
                <a:t>Diversity (&gt;=3 orgs)</a:t>
              </a:r>
            </a:p>
            <a:p>
              <a:r>
                <a:rPr lang="en-IN" sz="1400" u="sng" dirty="0"/>
                <a:t>Releases</a:t>
              </a:r>
            </a:p>
            <a:p>
              <a:r>
                <a:rPr lang="en-IN" sz="1400" u="sng" dirty="0"/>
                <a:t>Testing and Q/A</a:t>
              </a:r>
            </a:p>
            <a:p>
              <a:r>
                <a:rPr lang="en-IN" sz="1400" u="sng" dirty="0"/>
                <a:t>Security</a:t>
              </a:r>
            </a:p>
            <a:p>
              <a:r>
                <a:rPr lang="en-IN" sz="1400" u="sng" dirty="0"/>
                <a:t>Structure</a:t>
              </a:r>
            </a:p>
            <a:p>
              <a:r>
                <a:rPr lang="en-IN" sz="1400" u="sng" dirty="0"/>
                <a:t>Documentation</a:t>
              </a:r>
            </a:p>
            <a:p>
              <a:r>
                <a:rPr lang="en-IN" sz="1400" u="sng" dirty="0"/>
                <a:t>Maintenance</a:t>
              </a:r>
            </a:p>
            <a:p>
              <a:r>
                <a:rPr lang="en-IN" sz="1400" u="sng" dirty="0"/>
                <a:t>Production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2E6B149-E1C0-1BDD-A4FD-70506867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0545" y="940058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1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ECA6816-9A27-1303-9F44-4CEEFE05EA18}"/>
              </a:ext>
            </a:extLst>
          </p:cNvPr>
          <p:cNvGrpSpPr/>
          <p:nvPr/>
        </p:nvGrpSpPr>
        <p:grpSpPr>
          <a:xfrm>
            <a:off x="8485542" y="1097272"/>
            <a:ext cx="2099419" cy="954107"/>
            <a:chOff x="8680377" y="4107717"/>
            <a:chExt cx="2099419" cy="95410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6F9782-B06B-A481-1279-40FE2E58383E}"/>
                </a:ext>
              </a:extLst>
            </p:cNvPr>
            <p:cNvSpPr txBox="1"/>
            <p:nvPr/>
          </p:nvSpPr>
          <p:spPr>
            <a:xfrm>
              <a:off x="8680377" y="4107717"/>
              <a:ext cx="2099419" cy="954107"/>
            </a:xfrm>
            <a:prstGeom prst="rect">
              <a:avLst/>
            </a:prstGeom>
            <a:solidFill>
              <a:srgbClr val="FF717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u="sng" dirty="0"/>
                <a:t>Releases</a:t>
              </a:r>
            </a:p>
            <a:p>
              <a:r>
                <a:rPr lang="en-IN" sz="1400" u="sng" dirty="0"/>
                <a:t>Security</a:t>
              </a:r>
            </a:p>
            <a:p>
              <a:r>
                <a:rPr lang="en-IN" sz="1400" u="sng" dirty="0"/>
                <a:t>Production</a:t>
              </a:r>
            </a:p>
            <a:p>
              <a:r>
                <a:rPr lang="en-IN" sz="1400" u="sng" dirty="0"/>
                <a:t>Maintenance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9A07E4E-E687-2A10-474A-AD6A5161E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03226" y="4375915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3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31FF266-D4DC-0D81-CA73-6F22408AE7A2}"/>
              </a:ext>
            </a:extLst>
          </p:cNvPr>
          <p:cNvGrpSpPr/>
          <p:nvPr/>
        </p:nvGrpSpPr>
        <p:grpSpPr>
          <a:xfrm>
            <a:off x="1456469" y="5063957"/>
            <a:ext cx="2099420" cy="954107"/>
            <a:chOff x="1307693" y="5771226"/>
            <a:chExt cx="2099420" cy="9541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248B73-3B54-A4EE-97F7-ACE939012913}"/>
                </a:ext>
              </a:extLst>
            </p:cNvPr>
            <p:cNvSpPr txBox="1"/>
            <p:nvPr/>
          </p:nvSpPr>
          <p:spPr>
            <a:xfrm>
              <a:off x="1307693" y="5771226"/>
              <a:ext cx="2099420" cy="954107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u="sng" dirty="0"/>
                <a:t>Legal</a:t>
              </a:r>
            </a:p>
            <a:p>
              <a:r>
                <a:rPr lang="en-IN" sz="1400" u="sng" dirty="0"/>
                <a:t>Diversity (&gt;=2 orgs)</a:t>
              </a:r>
            </a:p>
            <a:p>
              <a:r>
                <a:rPr lang="en-IN" sz="1400" u="sng" dirty="0"/>
                <a:t>Security</a:t>
              </a:r>
            </a:p>
            <a:p>
              <a:r>
                <a:rPr lang="en-IN" sz="1400" u="sng" dirty="0"/>
                <a:t>Maintenance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335DF4A-F439-895C-9ACE-1EC7C65730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6989" y="6276493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5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A043A4C-B75E-E7AF-98A8-5A8873607D51}"/>
              </a:ext>
            </a:extLst>
          </p:cNvPr>
          <p:cNvGrpSpPr/>
          <p:nvPr/>
        </p:nvGrpSpPr>
        <p:grpSpPr>
          <a:xfrm>
            <a:off x="1456469" y="3368231"/>
            <a:ext cx="2099420" cy="1169551"/>
            <a:chOff x="1307693" y="3573851"/>
            <a:chExt cx="209942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04994BE-0125-39B9-2B5B-4C94394B832A}"/>
                </a:ext>
              </a:extLst>
            </p:cNvPr>
            <p:cNvSpPr txBox="1"/>
            <p:nvPr/>
          </p:nvSpPr>
          <p:spPr>
            <a:xfrm>
              <a:off x="1307693" y="3573851"/>
              <a:ext cx="2099420" cy="1169551"/>
            </a:xfrm>
            <a:prstGeom prst="rect">
              <a:avLst/>
            </a:prstGeom>
            <a:solidFill>
              <a:srgbClr val="FF717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u="sng" dirty="0"/>
                <a:t>Legal</a:t>
              </a:r>
            </a:p>
            <a:p>
              <a:r>
                <a:rPr lang="en-IN" sz="1400" u="sng" dirty="0"/>
                <a:t>Diversity (&lt;3 orgs</a:t>
              </a:r>
              <a:r>
                <a:rPr lang="en-IN" sz="1400" u="sng" dirty="0">
                  <a:sym typeface="Wingdings" panose="05000000000000000000" pitchFamily="2" charset="2"/>
                </a:rPr>
                <a:t>)</a:t>
              </a:r>
              <a:endParaRPr lang="en-IN" sz="1400" u="sng" dirty="0"/>
            </a:p>
            <a:p>
              <a:r>
                <a:rPr lang="en-IN" sz="1400" u="sng" dirty="0"/>
                <a:t>Testing and Q/A</a:t>
              </a:r>
            </a:p>
            <a:p>
              <a:r>
                <a:rPr lang="en-IN" sz="1400" u="sng" dirty="0"/>
                <a:t>Structure</a:t>
              </a:r>
            </a:p>
            <a:p>
              <a:r>
                <a:rPr lang="en-IN" sz="1400" u="sng" dirty="0"/>
                <a:t>Documentation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99A77C0-35D6-8F7D-B7D0-AFA7D766F9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0545" y="4141684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C76367-8699-8277-797F-7DF3CBCCBA1C}"/>
              </a:ext>
            </a:extLst>
          </p:cNvPr>
          <p:cNvGrpSpPr/>
          <p:nvPr/>
        </p:nvGrpSpPr>
        <p:grpSpPr>
          <a:xfrm>
            <a:off x="8485543" y="2736081"/>
            <a:ext cx="2099418" cy="1172724"/>
            <a:chOff x="8680377" y="5419987"/>
            <a:chExt cx="2099418" cy="11727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450392-17D0-30D1-B54C-98B693357EA3}"/>
                </a:ext>
              </a:extLst>
            </p:cNvPr>
            <p:cNvSpPr txBox="1"/>
            <p:nvPr/>
          </p:nvSpPr>
          <p:spPr>
            <a:xfrm>
              <a:off x="8680377" y="5419987"/>
              <a:ext cx="2099418" cy="1172724"/>
            </a:xfrm>
            <a:prstGeom prst="rect">
              <a:avLst/>
            </a:prstGeom>
            <a:solidFill>
              <a:srgbClr val="FF7171"/>
            </a:solidFill>
            <a:ln>
              <a:solidFill>
                <a:srgbClr val="00B05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r>
                <a:rPr lang="en-IN" sz="1400" u="sng" dirty="0"/>
                <a:t>Legal</a:t>
              </a:r>
            </a:p>
            <a:p>
              <a:r>
                <a:rPr lang="en-IN" sz="1400" u="sng" dirty="0"/>
                <a:t>Diversity (&lt;2 orgs)</a:t>
              </a:r>
            </a:p>
            <a:p>
              <a:r>
                <a:rPr lang="en-IN" sz="1400" u="sng" dirty="0"/>
                <a:t>Security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87CA89D-2F65-5BA1-2538-3726B84765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7534" y="5467144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4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C2450B-DF85-C9FF-1F89-FD04DDD616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197534" y="6117032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7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79A6F9-A184-5A2D-A96D-3F34585C6C51}"/>
              </a:ext>
            </a:extLst>
          </p:cNvPr>
          <p:cNvGrpSpPr/>
          <p:nvPr/>
        </p:nvGrpSpPr>
        <p:grpSpPr>
          <a:xfrm>
            <a:off x="8485543" y="4593507"/>
            <a:ext cx="2099419" cy="1172724"/>
            <a:chOff x="8485543" y="4841865"/>
            <a:chExt cx="2099419" cy="117272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F652D0-02E6-7711-B6AD-10E8E82BE9EC}"/>
                </a:ext>
              </a:extLst>
            </p:cNvPr>
            <p:cNvSpPr txBox="1"/>
            <p:nvPr/>
          </p:nvSpPr>
          <p:spPr>
            <a:xfrm>
              <a:off x="8485543" y="4841865"/>
              <a:ext cx="2099419" cy="1172724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r>
                <a:rPr lang="en-IN" sz="1400" u="sng" dirty="0"/>
                <a:t>Legal</a:t>
              </a:r>
            </a:p>
            <a:p>
              <a:r>
                <a:rPr lang="en-IN" sz="1400" u="sng" dirty="0"/>
                <a:t>Diversity (&gt;=2 orgs)</a:t>
              </a:r>
            </a:p>
            <a:p>
              <a:r>
                <a:rPr lang="en-IN" sz="1400" u="sng" dirty="0"/>
                <a:t>Security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E94F60B-E962-34B6-17EB-6F4CBD8E6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02700" y="5552299"/>
              <a:ext cx="417709" cy="417709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IN" sz="16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6238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126088</TotalTime>
  <Words>71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Wingdings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dilebank</dc:creator>
  <cp:lastModifiedBy>VENKATRAMAN RAMAKRISHNA</cp:lastModifiedBy>
  <cp:revision>2384</cp:revision>
  <dcterms:created xsi:type="dcterms:W3CDTF">2017-09-01T00:57:45Z</dcterms:created>
  <dcterms:modified xsi:type="dcterms:W3CDTF">2024-12-18T12:35:25Z</dcterms:modified>
</cp:coreProperties>
</file>